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1" r:id="rId4"/>
    <p:sldId id="270" r:id="rId5"/>
    <p:sldId id="272" r:id="rId6"/>
    <p:sldId id="273" r:id="rId7"/>
    <p:sldId id="274" r:id="rId8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30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3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78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5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24/08/2017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96F823-C2DE-4F70-9AF7-A0D1298BB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4"/>
            <a:ext cx="4346620" cy="2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401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96F823-C2DE-4F70-9AF7-A0D1298BB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43E176-DD6B-4885-9B53-D251AD739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89" y="2431824"/>
            <a:ext cx="4346621" cy="2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5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5"/>
            <a:ext cx="4346620" cy="23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38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5"/>
            <a:ext cx="4346620" cy="23382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1D5C1D-B776-4B31-9354-4BEED513B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89" y="2431823"/>
            <a:ext cx="4346621" cy="2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2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5"/>
            <a:ext cx="4346620" cy="23382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E72E98-827B-41C4-AA65-22C4E4BD52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84" y="2431823"/>
            <a:ext cx="4047831" cy="23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48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5"/>
            <a:ext cx="4346620" cy="23382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E72E98-827B-41C4-AA65-22C4E4BD52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84" y="2431823"/>
            <a:ext cx="4047831" cy="23382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075D9D-969E-4F6E-947B-4829E010BA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1"/>
            <a:ext cx="4346618" cy="19572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DCF54B-9B34-435D-8FDC-AACC30EFD6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89" y="4389120"/>
            <a:ext cx="4346620" cy="25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72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763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111</cp:revision>
  <cp:lastPrinted>2017-08-14T11:53:51Z</cp:lastPrinted>
  <dcterms:created xsi:type="dcterms:W3CDTF">2017-06-16T16:17:31Z</dcterms:created>
  <dcterms:modified xsi:type="dcterms:W3CDTF">2017-08-24T20:12:38Z</dcterms:modified>
</cp:coreProperties>
</file>