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E1C9-4D42-49D7-A5BD-FA302B245634}" type="datetimeFigureOut">
              <a:rPr lang="zh-CN" altLang="en-US" smtClean="0"/>
              <a:t>2015/2/9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F627-118E-4AA6-9F4E-22A5A9A6D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72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E1C9-4D42-49D7-A5BD-FA302B245634}" type="datetimeFigureOut">
              <a:rPr lang="zh-CN" altLang="en-US" smtClean="0"/>
              <a:t>2015/2/9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F627-118E-4AA6-9F4E-22A5A9A6D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3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E1C9-4D42-49D7-A5BD-FA302B245634}" type="datetimeFigureOut">
              <a:rPr lang="zh-CN" altLang="en-US" smtClean="0"/>
              <a:t>2015/2/9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F627-118E-4AA6-9F4E-22A5A9A6D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9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E1C9-4D42-49D7-A5BD-FA302B245634}" type="datetimeFigureOut">
              <a:rPr lang="zh-CN" altLang="en-US" smtClean="0"/>
              <a:t>2015/2/9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F627-118E-4AA6-9F4E-22A5A9A6D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52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E1C9-4D42-49D7-A5BD-FA302B245634}" type="datetimeFigureOut">
              <a:rPr lang="zh-CN" altLang="en-US" smtClean="0"/>
              <a:t>2015/2/9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F627-118E-4AA6-9F4E-22A5A9A6D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E1C9-4D42-49D7-A5BD-FA302B245634}" type="datetimeFigureOut">
              <a:rPr lang="zh-CN" altLang="en-US" smtClean="0"/>
              <a:t>2015/2/9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F627-118E-4AA6-9F4E-22A5A9A6D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60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E1C9-4D42-49D7-A5BD-FA302B245634}" type="datetimeFigureOut">
              <a:rPr lang="zh-CN" altLang="en-US" smtClean="0"/>
              <a:t>2015/2/9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F627-118E-4AA6-9F4E-22A5A9A6D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8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E1C9-4D42-49D7-A5BD-FA302B245634}" type="datetimeFigureOut">
              <a:rPr lang="zh-CN" altLang="en-US" smtClean="0"/>
              <a:t>2015/2/9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F627-118E-4AA6-9F4E-22A5A9A6D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1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E1C9-4D42-49D7-A5BD-FA302B245634}" type="datetimeFigureOut">
              <a:rPr lang="zh-CN" altLang="en-US" smtClean="0"/>
              <a:t>2015/2/9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F627-118E-4AA6-9F4E-22A5A9A6D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0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E1C9-4D42-49D7-A5BD-FA302B245634}" type="datetimeFigureOut">
              <a:rPr lang="zh-CN" altLang="en-US" smtClean="0"/>
              <a:t>2015/2/9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F627-118E-4AA6-9F4E-22A5A9A6D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E1C9-4D42-49D7-A5BD-FA302B245634}" type="datetimeFigureOut">
              <a:rPr lang="zh-CN" altLang="en-US" smtClean="0"/>
              <a:t>2015/2/9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F627-118E-4AA6-9F4E-22A5A9A6D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29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CE1C9-4D42-49D7-A5BD-FA302B245634}" type="datetimeFigureOut">
              <a:rPr lang="zh-CN" altLang="en-US" smtClean="0"/>
              <a:t>2015/2/9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CF627-118E-4AA6-9F4E-22A5A9A6D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7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85" y="252249"/>
            <a:ext cx="1163539" cy="20652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8085" y="237587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用</a:t>
            </a:r>
            <a:r>
              <a:rPr lang="zh-CN" altLang="en-US" sz="1200" dirty="0" smtClean="0"/>
              <a:t>户点击头像</a:t>
            </a:r>
            <a:endParaRPr lang="zh-CN" altLang="en-US" sz="1200" dirty="0"/>
          </a:p>
        </p:txBody>
      </p:sp>
      <p:cxnSp>
        <p:nvCxnSpPr>
          <p:cNvPr id="7" name="直接箭头连接符 6"/>
          <p:cNvCxnSpPr>
            <a:stCxn id="5" idx="0"/>
          </p:cNvCxnSpPr>
          <p:nvPr/>
        </p:nvCxnSpPr>
        <p:spPr>
          <a:xfrm flipV="1">
            <a:off x="1112083" y="1109785"/>
            <a:ext cx="294686" cy="126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1960767" y="828431"/>
            <a:ext cx="884033" cy="57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21" y="132862"/>
            <a:ext cx="628419" cy="1115443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3743569" y="794677"/>
            <a:ext cx="922216" cy="49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14" y="252249"/>
            <a:ext cx="1163539" cy="206528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858576" y="12483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选择完头像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171731" y="2316551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回到首页，头像变为用户选择的</a:t>
            </a:r>
            <a:endParaRPr lang="en-US" altLang="zh-CN" sz="1200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22" y="287014"/>
            <a:ext cx="1124367" cy="1995752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>
            <a:off x="6016782" y="1284890"/>
            <a:ext cx="853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07583" y="136232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点击开始考试</a:t>
            </a:r>
            <a:endParaRPr lang="zh-CN" altLang="en-US" sz="12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8339015" y="1284890"/>
            <a:ext cx="945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11736" y="13447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向上滑动</a:t>
            </a:r>
            <a:endParaRPr lang="zh-CN" altLang="en-US" sz="12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35" y="273111"/>
            <a:ext cx="1132200" cy="2009655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 flipH="1">
            <a:off x="10095014" y="1362328"/>
            <a:ext cx="971572" cy="58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798715" y="10677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点击偷看</a:t>
            </a:r>
            <a:endParaRPr lang="zh-CN" altLang="en-US" sz="12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489" y="3868615"/>
            <a:ext cx="1318709" cy="2340707"/>
          </a:xfrm>
          <a:prstGeom prst="rect">
            <a:avLst/>
          </a:prstGeom>
        </p:spPr>
      </p:pic>
      <p:cxnSp>
        <p:nvCxnSpPr>
          <p:cNvPr id="31" name="直接箭头连接符 30"/>
          <p:cNvCxnSpPr>
            <a:stCxn id="25" idx="2"/>
          </p:cNvCxnSpPr>
          <p:nvPr/>
        </p:nvCxnSpPr>
        <p:spPr>
          <a:xfrm flipH="1">
            <a:off x="8854843" y="2282766"/>
            <a:ext cx="1150492" cy="149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800" y="3868615"/>
            <a:ext cx="1323111" cy="2348523"/>
          </a:xfrm>
          <a:prstGeom prst="rect">
            <a:avLst/>
          </a:prstGeom>
        </p:spPr>
      </p:pic>
      <p:cxnSp>
        <p:nvCxnSpPr>
          <p:cNvPr id="36" name="直接箭头连接符 35"/>
          <p:cNvCxnSpPr>
            <a:stCxn id="25" idx="2"/>
          </p:cNvCxnSpPr>
          <p:nvPr/>
        </p:nvCxnSpPr>
        <p:spPr>
          <a:xfrm>
            <a:off x="10005335" y="2282766"/>
            <a:ext cx="1256634" cy="149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001546" y="2805240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百分之</a:t>
            </a:r>
            <a:r>
              <a:rPr lang="en-US" altLang="zh-CN" sz="1200" dirty="0" smtClean="0"/>
              <a:t>70</a:t>
            </a:r>
            <a:r>
              <a:rPr lang="zh-CN" altLang="en-US" sz="1200" dirty="0" smtClean="0"/>
              <a:t>偷看成功</a:t>
            </a:r>
            <a:endParaRPr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0664689" y="2789055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百分之</a:t>
            </a:r>
            <a:r>
              <a:rPr lang="en-US" altLang="zh-CN" sz="1200" dirty="0" smtClean="0"/>
              <a:t>30</a:t>
            </a:r>
            <a:r>
              <a:rPr lang="zh-CN" altLang="en-US" sz="1200" dirty="0" smtClean="0"/>
              <a:t>被老师抓到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0323250" y="6310922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被老师抓到，点击求情跳</a:t>
            </a:r>
            <a:endParaRPr lang="en-US" altLang="zh-CN" sz="1200" dirty="0" smtClean="0"/>
          </a:p>
          <a:p>
            <a:r>
              <a:rPr lang="zh-CN" altLang="en-US" sz="1200" dirty="0" smtClean="0"/>
              <a:t>至考试开始页</a:t>
            </a:r>
            <a:endParaRPr lang="zh-CN" altLang="en-US" sz="1200" dirty="0"/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7791938" y="2533467"/>
            <a:ext cx="2672862" cy="250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916124" y="6287544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出</a:t>
            </a:r>
            <a:r>
              <a:rPr lang="zh-CN" altLang="en-US" sz="1200" dirty="0" smtClean="0"/>
              <a:t>现浮层，用户点击屏幕</a:t>
            </a:r>
            <a:endParaRPr lang="en-US" altLang="zh-CN" sz="1200" dirty="0" smtClean="0"/>
          </a:p>
          <a:p>
            <a:r>
              <a:rPr lang="zh-CN" altLang="en-US" sz="1200" dirty="0"/>
              <a:t>浮</a:t>
            </a:r>
            <a:r>
              <a:rPr lang="zh-CN" altLang="en-US" sz="1200" dirty="0" smtClean="0"/>
              <a:t>层消失</a:t>
            </a:r>
            <a:endParaRPr lang="zh-CN" altLang="en-US" sz="1200" dirty="0"/>
          </a:p>
        </p:txBody>
      </p:sp>
      <p:cxnSp>
        <p:nvCxnSpPr>
          <p:cNvPr id="45" name="直接箭头连接符 44"/>
          <p:cNvCxnSpPr/>
          <p:nvPr/>
        </p:nvCxnSpPr>
        <p:spPr>
          <a:xfrm flipH="1" flipV="1">
            <a:off x="6805163" y="4202223"/>
            <a:ext cx="1274326" cy="68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576683" y="3847787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答</a:t>
            </a:r>
            <a:r>
              <a:rPr lang="zh-CN" altLang="en-US" sz="1200" dirty="0" smtClean="0"/>
              <a:t>题页面均按此流程</a:t>
            </a:r>
            <a:endParaRPr lang="zh-CN" altLang="en-US" sz="1200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11" y="3675898"/>
            <a:ext cx="785028" cy="139342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127" y="3686292"/>
            <a:ext cx="785028" cy="139342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78" y="2136774"/>
            <a:ext cx="816060" cy="1448507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68" y="2136774"/>
            <a:ext cx="827832" cy="1469401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881" y="5180728"/>
            <a:ext cx="816060" cy="1448507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6033780" y="449166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如没选择答案</a:t>
            </a:r>
            <a:endParaRPr lang="en-US" altLang="zh-CN" sz="1000" dirty="0" smtClean="0"/>
          </a:p>
          <a:p>
            <a:r>
              <a:rPr lang="zh-CN" altLang="en-US" sz="1000" dirty="0" smtClean="0"/>
              <a:t>则出现浮层</a:t>
            </a:r>
            <a:endParaRPr lang="zh-CN" altLang="en-US" sz="1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906632" y="5280027"/>
            <a:ext cx="21082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结果跳转逻辑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r>
              <a:rPr lang="zh-CN" altLang="en-US" sz="1000" dirty="0" smtClean="0"/>
              <a:t>按照用户答题结果，选择对应人</a:t>
            </a:r>
            <a:endParaRPr lang="en-US" altLang="zh-CN" sz="1000" dirty="0" smtClean="0"/>
          </a:p>
          <a:p>
            <a:r>
              <a:rPr lang="zh-CN" altLang="en-US" sz="1000" dirty="0"/>
              <a:t>最</a:t>
            </a:r>
            <a:r>
              <a:rPr lang="zh-CN" altLang="en-US" sz="1000" dirty="0" smtClean="0"/>
              <a:t>多的，直接跳转至相应人结果</a:t>
            </a:r>
            <a:endParaRPr lang="en-US" altLang="zh-CN" sz="1000" dirty="0" smtClean="0"/>
          </a:p>
          <a:p>
            <a:r>
              <a:rPr lang="zh-CN" altLang="en-US" sz="1000" dirty="0"/>
              <a:t>结</a:t>
            </a:r>
            <a:r>
              <a:rPr lang="zh-CN" altLang="en-US" sz="1000" dirty="0" smtClean="0"/>
              <a:t>果跳转逻辑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r>
              <a:rPr lang="zh-CN" altLang="en-US" sz="1000" dirty="0" smtClean="0"/>
              <a:t>如果用户答题结果无法判定，例：</a:t>
            </a:r>
            <a:endParaRPr lang="en-US" altLang="zh-CN" sz="1000" dirty="0" smtClean="0"/>
          </a:p>
          <a:p>
            <a:r>
              <a:rPr lang="zh-CN" altLang="en-US" sz="1000" dirty="0" smtClean="0"/>
              <a:t>五题选择均对应不同的人，则按</a:t>
            </a:r>
            <a:endParaRPr lang="en-US" altLang="zh-CN" sz="1000" dirty="0" smtClean="0"/>
          </a:p>
          <a:p>
            <a:r>
              <a:rPr lang="zh-CN" altLang="en-US" sz="1000" dirty="0" smtClean="0"/>
              <a:t>照用户选择的头像对应结果</a:t>
            </a:r>
            <a:endParaRPr lang="en-US" altLang="zh-CN" sz="1000" dirty="0" smtClean="0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2" y="3774831"/>
            <a:ext cx="909706" cy="1614728"/>
          </a:xfrm>
          <a:prstGeom prst="rect">
            <a:avLst/>
          </a:prstGeom>
        </p:spPr>
      </p:pic>
      <p:cxnSp>
        <p:nvCxnSpPr>
          <p:cNvPr id="58" name="直接箭头连接符 57"/>
          <p:cNvCxnSpPr/>
          <p:nvPr/>
        </p:nvCxnSpPr>
        <p:spPr>
          <a:xfrm flipH="1">
            <a:off x="1106667" y="4682512"/>
            <a:ext cx="1037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112276" y="4190069"/>
            <a:ext cx="1172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点击我要深造</a:t>
            </a:r>
            <a:endParaRPr lang="en-US" altLang="zh-CN" sz="1050" dirty="0" smtClean="0"/>
          </a:p>
          <a:p>
            <a:r>
              <a:rPr lang="zh-CN" altLang="en-US" sz="1050" dirty="0"/>
              <a:t>进</a:t>
            </a:r>
            <a:r>
              <a:rPr lang="zh-CN" altLang="en-US" sz="1050" dirty="0" smtClean="0"/>
              <a:t>入课程预告页</a:t>
            </a:r>
            <a:endParaRPr lang="zh-CN" altLang="en-US" sz="1050" dirty="0"/>
          </a:p>
        </p:txBody>
      </p:sp>
      <p:sp>
        <p:nvSpPr>
          <p:cNvPr id="60" name="文本框 59"/>
          <p:cNvSpPr txBox="1"/>
          <p:nvPr/>
        </p:nvSpPr>
        <p:spPr>
          <a:xfrm>
            <a:off x="132257" y="351512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此为示例</a:t>
            </a:r>
            <a:endParaRPr lang="en-US" altLang="zh-CN" sz="105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867" y="2597635"/>
            <a:ext cx="1029840" cy="1827966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>
            <a:off x="4347530" y="3931138"/>
            <a:ext cx="964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324706" y="397910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有答题结果</a:t>
            </a:r>
            <a:endParaRPr lang="zh-CN" altLang="en-US" sz="12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971240" y="4532324"/>
            <a:ext cx="0" cy="30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33" y="4957834"/>
            <a:ext cx="1041071" cy="1847900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4410092" y="363139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跳至结果页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6511163" y="31732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可往回翻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52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224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ccl</dc:creator>
  <cp:lastModifiedBy>ccl</cp:lastModifiedBy>
  <cp:revision>6</cp:revision>
  <dcterms:created xsi:type="dcterms:W3CDTF">2015-02-09T02:34:57Z</dcterms:created>
  <dcterms:modified xsi:type="dcterms:W3CDTF">2015-02-09T03:56:22Z</dcterms:modified>
</cp:coreProperties>
</file>