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/>
    <p:restoredTop sz="94708"/>
  </p:normalViewPr>
  <p:slideViewPr>
    <p:cSldViewPr snapToGrid="0">
      <p:cViewPr varScale="1">
        <p:scale>
          <a:sx n="136" d="100"/>
          <a:sy n="136" d="100"/>
        </p:scale>
        <p:origin x="14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99DE7-F51A-FC41-A985-877FE1D1E62E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24FE-AAF5-3942-9C99-E62F67BA18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38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24FE-AAF5-3942-9C99-E62F67BA189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90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C9786-2AED-F93D-AC0D-666F2DFB7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38B38-ED45-E776-4DDB-EC181AE2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008E6-568F-4CD4-D316-983B4971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FF9D6-7E80-36DB-4F59-109ED5D1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C29F6-7AB9-62D7-2268-9A0FEC4A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1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3C861-5529-4B90-F6EB-C8CC425B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611BB-F795-F84D-A45A-A96062DA9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8D055-375E-CB01-28DA-C1E6125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A057A-F275-DFA0-D88B-84E3B08A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11776-7050-FC1D-3204-0A0852AE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8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EB7109-2A96-BAAC-3FF0-AFEC3B7DF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41F56-2017-3B67-2803-541CCF3D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2E024-8436-0C69-4524-5DA8483A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796C6-FCB4-42F5-8ECE-BFC2360B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69A2A-5DD7-DE23-C373-46E470D1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46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DABAB-5B5B-8367-6620-AEB77583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1FB4F-245F-D16F-9012-9BB275F2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D8A76-15BD-F01A-F715-113AA12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3F7C6-91ED-9EB3-7481-EA6F433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56C74-D2A2-AA72-1B12-D5D2152D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50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317E-D631-B5C6-A68F-56A81994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4CA8B-A5D0-D8DB-696D-EAEF53A9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FADDF-AB58-44E4-EED7-EBAD2962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754CF-C0C2-7EF5-F5F0-FA84F92F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6B547-C1C7-34E2-A8C9-FE1ECE79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08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AF31F-1BA9-F4E6-9D80-FC6D5C7B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29C5B-9B13-4124-9DF6-9C017DCA0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4C23D-4E3C-4506-EA83-2D4A99FA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5463B-805D-C73B-03C5-60C5C881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B2B91-5883-6406-B89D-AA4D1DE1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FDB63-39E3-79E1-1CEE-16BF168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77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2A833-F981-DA02-DB04-4BD90E1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BD147-EE65-B2EC-4C06-59807AF6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0BB40-7CEE-6FB6-1D13-8CB5048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11795F-C875-6725-5003-DD4DA1F71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C6C442-8268-DAF3-BF23-2DD578B9E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F288A-4EB4-FECA-A899-DA7E894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FD5F55-2018-F28D-8344-84042DB9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D581B5-DD35-298C-5BC8-0BB3237F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44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AA3B-3D66-6853-5BED-489C8F6A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A6D7F-C12E-E95E-B7BC-F29436C6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3415F-849E-DCC9-835A-1B874B0C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2F6CA9-732B-A565-88D1-43CCABF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5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67493-C645-6680-7AC6-FF5361DA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9319D-5DD9-5154-38A6-A6D9C2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8420D-EC80-0FD4-C16F-38A1E126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16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B2944-C229-B873-16BA-6BED37C4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33A13-CF98-6AB8-3517-D8EF8F3A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F22EFF-0171-6F23-5D71-54D5F93D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779B7-A7A3-3E9E-B1FA-E113B3C6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101B4-A476-88FB-F411-A416FA89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C7C5F-2259-BF95-A949-2D894CE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5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0C36-FD61-5033-6CDB-E653A6B3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13668D-3351-DE9A-6687-D805F18F4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91DE3-0A15-8274-8287-6FEBAA98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5A69D-3F69-9D08-989D-F7D1E4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5C840-F6D3-13D2-4D2C-89DD3D28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0A3C7-2369-6A4F-8DAD-6E7F4779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09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EF84B-218E-4F18-9282-C7449F3C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7FBB0-745E-608B-01D3-48942E3D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70590-E876-CC57-1769-AAEF4973C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7B12-994F-B441-942E-3C7F24AE05E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7B1FD-2F1B-7C3D-84CF-2E250BD44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564CF-A2EF-640A-5209-21D675460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1F6F-E8FD-5948-9BCA-F6D67605B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5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7F1F8-A6AD-0874-44F5-200E09BEB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17504-B2D8-DB09-E7FD-C29B1F3FC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6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FBED-0E16-09EC-9724-07F36B5B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en-US" altLang="zh-CN" dirty="0"/>
              <a:t>S++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96C3-3669-D084-242D-C7C63513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7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业务是原子服务的组合（技术上消除障碍可以乱序组合）</a:t>
            </a:r>
            <a:endParaRPr kumimoji="1" lang="en-US" altLang="zh-CN" dirty="0"/>
          </a:p>
          <a:p>
            <a:r>
              <a:rPr kumimoji="1" lang="zh-CN" altLang="en-US" dirty="0"/>
              <a:t>业务（场景）</a:t>
            </a:r>
            <a:r>
              <a:rPr kumimoji="1" lang="en-US" altLang="zh-CN" dirty="0"/>
              <a:t>=</a:t>
            </a:r>
            <a:r>
              <a:rPr kumimoji="1" lang="zh-CN" altLang="en-US" dirty="0"/>
              <a:t>参与者们*行为组合</a:t>
            </a:r>
            <a:r>
              <a:rPr kumimoji="1" lang="en-US" altLang="zh-CN" dirty="0"/>
              <a:t>=</a:t>
            </a:r>
            <a:r>
              <a:rPr kumimoji="1" lang="zh-CN" altLang="en-US" dirty="0"/>
              <a:t>（参与者*行为）的组合</a:t>
            </a:r>
            <a:endParaRPr kumimoji="1" lang="en-US" altLang="zh-CN" dirty="0"/>
          </a:p>
          <a:p>
            <a:r>
              <a:rPr kumimoji="1" lang="zh-CN" altLang="en-US" dirty="0"/>
              <a:t>业务与技术分离（业务层、技术层完全独立，</a:t>
            </a:r>
            <a:r>
              <a:rPr kumimoji="1" lang="en-US" altLang="zh-CN" dirty="0"/>
              <a:t>ArchiMate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参与者分类</a:t>
            </a:r>
            <a:r>
              <a:rPr kumimoji="1" lang="zh-CN" altLang="en-US" dirty="0">
                <a:sym typeface="Wingdings" pitchFamily="2" charset="2"/>
              </a:rPr>
              <a:t>（以一个服务域为视角）：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实体、引用、角色、结果</a:t>
            </a:r>
            <a:endParaRPr kumimoji="1" lang="en-US" altLang="zh-CN" dirty="0"/>
          </a:p>
          <a:p>
            <a:r>
              <a:rPr kumimoji="1" lang="zh-CN" altLang="en-US" dirty="0"/>
              <a:t>行为分类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查询、计算、校验、更新</a:t>
            </a:r>
            <a:endParaRPr kumimoji="1" lang="en-US" altLang="zh-CN" dirty="0"/>
          </a:p>
          <a:p>
            <a:r>
              <a:rPr kumimoji="1" lang="zh-CN" altLang="en-US" dirty="0"/>
              <a:t>场景（组合）阶段划分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准备阶段（查询、计算、校验）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事务处理阶段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差错处理阶段（应用层）</a:t>
            </a:r>
            <a:endParaRPr kumimoji="1" lang="en-US" altLang="zh-CN" dirty="0"/>
          </a:p>
          <a:p>
            <a:r>
              <a:rPr kumimoji="1" lang="zh-CN" altLang="en-US" dirty="0"/>
              <a:t>场景处理机制（可自适应）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串行组、并行组、事务控制组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7DAD8-9046-704A-4D42-44D3861F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20" y="2835278"/>
            <a:ext cx="5017766" cy="37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FBED-0E16-09EC-9724-07F36B5B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zh-CN" altLang="en-US" dirty="0"/>
              <a:t>例子：订单服务域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96C3-3669-D084-242D-C7C63513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参与者</a:t>
            </a:r>
            <a:r>
              <a:rPr kumimoji="1" lang="zh-CN" altLang="en-US" dirty="0">
                <a:sym typeface="Wingdings" pitchFamily="2" charset="2"/>
              </a:rPr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实体：客户、基本账户、仓库、产品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引用：客户、仓库、产品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角色：账户、商品、商品库存、交易价量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合约：订单</a:t>
            </a:r>
            <a:endParaRPr kumimoji="1" lang="en-US" altLang="zh-CN" dirty="0"/>
          </a:p>
          <a:p>
            <a:r>
              <a:rPr kumimoji="1" lang="zh-CN" altLang="en-US" dirty="0"/>
              <a:t>原子服务</a:t>
            </a:r>
            <a:r>
              <a:rPr kumimoji="1" lang="en-US" altLang="zh-CN" dirty="0"/>
              <a:t>=</a:t>
            </a:r>
            <a:r>
              <a:rPr kumimoji="1" lang="zh-CN" altLang="en-US" dirty="0"/>
              <a:t>行为*参与者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账户查询、价量计算、库存校验、账户更新、库存更新</a:t>
            </a:r>
            <a:endParaRPr kumimoji="1" lang="en-US" altLang="zh-CN" dirty="0"/>
          </a:p>
          <a:p>
            <a:r>
              <a:rPr kumimoji="1" lang="zh-CN" altLang="en-US" dirty="0"/>
              <a:t>场景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F367A-9F99-C8FC-61F6-B5C098AB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1" y="4238006"/>
            <a:ext cx="3810858" cy="24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FBED-0E16-09EC-9724-07F36B5B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zh-CN" altLang="en-US" dirty="0"/>
              <a:t>应用层和技术层（依据</a:t>
            </a:r>
            <a:r>
              <a:rPr kumimoji="1" lang="en-US" altLang="zh-CN" dirty="0"/>
              <a:t>ArchiMate</a:t>
            </a:r>
            <a:r>
              <a:rPr kumimoji="1" lang="zh-CN" altLang="en-US" dirty="0"/>
              <a:t>五层）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96C3-3669-D084-242D-C7C63513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7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ym typeface="Wingdings" pitchFamily="2" charset="2"/>
              </a:rPr>
              <a:t>报文头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实体到数据库映射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服务作用域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简单服务的实现（未来可以在语义层实现规则定义）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应用</a:t>
            </a:r>
            <a:r>
              <a:rPr kumimoji="1" lang="en-US" altLang="zh-CN" dirty="0">
                <a:sym typeface="Wingdings" pitchFamily="2" charset="2"/>
              </a:rPr>
              <a:t>/</a:t>
            </a:r>
            <a:r>
              <a:rPr kumimoji="1" lang="zh-CN" altLang="en-US" dirty="0">
                <a:sym typeface="Wingdings" pitchFamily="2" charset="2"/>
              </a:rPr>
              <a:t>技术注解注入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差错处理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原子服务的自动化生成（满足</a:t>
            </a:r>
            <a:r>
              <a:rPr kumimoji="1" lang="en-US" altLang="zh-CN" dirty="0">
                <a:sym typeface="Wingdings" pitchFamily="2" charset="2"/>
              </a:rPr>
              <a:t>82</a:t>
            </a:r>
            <a:r>
              <a:rPr kumimoji="1" lang="zh-CN" altLang="en-US" dirty="0">
                <a:sym typeface="Wingdings" pitchFamily="2" charset="2"/>
              </a:rPr>
              <a:t>法则）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r>
              <a:rPr kumimoji="1" lang="zh-CN" altLang="en-US" dirty="0">
                <a:sym typeface="Wingdings" pitchFamily="2" charset="2"/>
              </a:rPr>
              <a:t>查询类和更新类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服务组合引擎以及事物控制模式的选择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其他应用和技术相关的定义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472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FBED-0E16-09EC-9724-07F36B5B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en-US" altLang="zh-CN" dirty="0"/>
              <a:t>BIAN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96C3-3669-D084-242D-C7C63513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ym typeface="Wingdings" pitchFamily="2" charset="2"/>
              </a:rPr>
              <a:t>CR</a:t>
            </a:r>
            <a:r>
              <a:rPr kumimoji="1" lang="zh-CN" altLang="en-US" dirty="0">
                <a:sym typeface="Wingdings" pitchFamily="2" charset="2"/>
              </a:rPr>
              <a:t>：合约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BQ</a:t>
            </a:r>
            <a:r>
              <a:rPr kumimoji="1" lang="zh-CN" altLang="en-US" dirty="0">
                <a:sym typeface="Wingdings" pitchFamily="2" charset="2"/>
              </a:rPr>
              <a:t>：角色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Schema</a:t>
            </a:r>
            <a:r>
              <a:rPr kumimoji="1" lang="zh-CN" altLang="en-US" dirty="0">
                <a:sym typeface="Wingdings" pitchFamily="2" charset="2"/>
              </a:rPr>
              <a:t>：角色、实体、应用</a:t>
            </a:r>
            <a:r>
              <a:rPr kumimoji="1" lang="en-US" altLang="zh-CN" dirty="0">
                <a:sym typeface="Wingdings" pitchFamily="2" charset="2"/>
              </a:rPr>
              <a:t>+</a:t>
            </a:r>
            <a:r>
              <a:rPr kumimoji="1" lang="zh-CN" altLang="en-US" dirty="0">
                <a:sym typeface="Wingdings" pitchFamily="2" charset="2"/>
              </a:rPr>
              <a:t>技术数据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CR-Operation</a:t>
            </a:r>
            <a:r>
              <a:rPr kumimoji="1" lang="zh-CN" altLang="en-US" dirty="0">
                <a:sym typeface="Wingdings" pitchFamily="2" charset="2"/>
              </a:rPr>
              <a:t>：合约操作，组合服务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BQ-Operation</a:t>
            </a:r>
            <a:r>
              <a:rPr kumimoji="1" lang="zh-CN" altLang="en-US" dirty="0">
                <a:sym typeface="Wingdings" pitchFamily="2" charset="2"/>
              </a:rPr>
              <a:t>：原子服务</a:t>
            </a:r>
            <a:r>
              <a:rPr kumimoji="1" lang="zh-CN" altLang="en-US">
                <a:sym typeface="Wingdings" pitchFamily="2" charset="2"/>
              </a:rPr>
              <a:t>（自动生成？）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Scenario</a:t>
            </a:r>
            <a:r>
              <a:rPr kumimoji="1" lang="zh-CN" altLang="en-US" dirty="0">
                <a:sym typeface="Wingdings" pitchFamily="2" charset="2"/>
              </a:rPr>
              <a:t>：跨服务域的合约操作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B696A-725C-DC24-0CCC-8EA92872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67" y="365125"/>
            <a:ext cx="2602812" cy="6176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93FBF-0C36-1774-6E0F-D5D67660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2315"/>
            <a:ext cx="6515100" cy="2451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B63568-E2C4-678E-BECF-7797A338F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608" y="365125"/>
            <a:ext cx="2723838" cy="15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2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FBED-0E16-09EC-9724-07F36B5B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en-US" altLang="zh-CN" dirty="0"/>
              <a:t>BIAN</a:t>
            </a:r>
            <a:r>
              <a:rPr kumimoji="1" lang="zh-CN" altLang="en-US" dirty="0"/>
              <a:t>例子：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96C3-3669-D084-242D-C7C63513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7"/>
          </a:xfrm>
        </p:spPr>
        <p:txBody>
          <a:bodyPr>
            <a:normAutofit/>
          </a:bodyPr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61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301</Words>
  <Application>Microsoft Macintosh PowerPoint</Application>
  <PresentationFormat>宽屏</PresentationFormat>
  <Paragraphs>43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S++简介</vt:lpstr>
      <vt:lpstr>例子：订单服务域</vt:lpstr>
      <vt:lpstr>应用层和技术层（依据ArchiMate五层）</vt:lpstr>
      <vt:lpstr>BIAN</vt:lpstr>
      <vt:lpstr>BIAN例子：Consumer Loan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 李</dc:creator>
  <cp:lastModifiedBy>李 东</cp:lastModifiedBy>
  <cp:revision>65</cp:revision>
  <dcterms:created xsi:type="dcterms:W3CDTF">2023-11-30T00:50:53Z</dcterms:created>
  <dcterms:modified xsi:type="dcterms:W3CDTF">2023-11-30T10:31:26Z</dcterms:modified>
</cp:coreProperties>
</file>