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50ED7-E153-4F25-A57F-C01F62F23B02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4242-A513-4DE6-823F-A1AC1060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thoughts: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time randomness number is used to identify whether there is a pattern or not. So it doesn’t matter too much whether time randomness is accurate.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space randomness is always accurate.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need to make sure there is an</a:t>
            </a:r>
            <a:r>
              <a:rPr lang="en-US" baseline="0" dirty="0" smtClean="0"/>
              <a:t> accurate match between the line number and when the fault actually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04242-A513-4DE6-823F-A1AC10606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gap between the specified time randomness point and the fault injection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04242-A513-4DE6-823F-A1AC10606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617B-C5DB-489F-9DF4-F59F1846CE5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E382-D042-4BFA-84BB-13A0D293B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8496" y="1752600"/>
            <a:ext cx="152400" cy="64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524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Helper thread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15000" y="1563469"/>
            <a:ext cx="152400" cy="1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228600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thread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057400" y="685800"/>
            <a:ext cx="379361" cy="3276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60896" y="154998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762000"/>
            <a:ext cx="2673504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Reaching the fault injection time point and </a:t>
            </a:r>
          </a:p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08496" y="1066799"/>
            <a:ext cx="152399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6761" y="886083"/>
            <a:ext cx="3271735" cy="16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3279" y="533400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helper thread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36761" y="1676400"/>
            <a:ext cx="3347935" cy="228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5361" y="4343399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68264">
            <a:off x="3245316" y="240214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1398639" y="1732933"/>
            <a:ext cx="609600" cy="222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5439" y="26038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08496" y="2362200"/>
            <a:ext cx="158904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7400" y="3962401"/>
            <a:ext cx="37936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1410929" y="3991898"/>
            <a:ext cx="609600" cy="1418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6847" y="4495800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57400" y="4343401"/>
            <a:ext cx="379361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2514600" y="4000500"/>
            <a:ext cx="228600" cy="342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97129" y="3962400"/>
            <a:ext cx="29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EBP and ESP registers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2514600" y="4381500"/>
            <a:ext cx="228600" cy="1028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30080" y="4701049"/>
            <a:ext cx="37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Resolving addresses into function names and lines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16847" y="5638800"/>
            <a:ext cx="8382000" cy="990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 the second phase of </a:t>
            </a:r>
            <a:r>
              <a:rPr lang="en-US" dirty="0" err="1" smtClean="0"/>
              <a:t>backtrace</a:t>
            </a:r>
            <a:r>
              <a:rPr lang="en-US" dirty="0" smtClean="0"/>
              <a:t>, the overhead of address resolving depends on the stack depth, so the </a:t>
            </a:r>
            <a:r>
              <a:rPr lang="en-US" dirty="0" err="1" smtClean="0"/>
              <a:t>backtrace</a:t>
            </a:r>
            <a:r>
              <a:rPr lang="en-US" dirty="0" smtClean="0"/>
              <a:t> overhead is not a constant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Because of the big gap (see the figure), the line number cannot match the fault injection point well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strength of this method is that it ensures the fault injection happens at the specified time randomness point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>
            <a:off x="5867400" y="1752600"/>
            <a:ext cx="496942" cy="2579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6096000" y="1757646"/>
            <a:ext cx="496942" cy="644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46696" y="1828800"/>
            <a:ext cx="18353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injection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70496" y="2743200"/>
            <a:ext cx="2686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big gap between fault injection time point and </a:t>
            </a:r>
            <a:r>
              <a:rPr lang="en-US" b="1" dirty="0" err="1" smtClean="0"/>
              <a:t>backtrace</a:t>
            </a:r>
            <a:r>
              <a:rPr lang="en-US" b="1" dirty="0" smtClean="0"/>
              <a:t> time point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514600" y="1752600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05400" y="1524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Helper thread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15000" y="1563469"/>
            <a:ext cx="152400" cy="1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228600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thread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057400" y="685800"/>
            <a:ext cx="379361" cy="3276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60896" y="154998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762000"/>
            <a:ext cx="2673504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Reaching the fault injection time point and </a:t>
            </a:r>
          </a:p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08496" y="1066799"/>
            <a:ext cx="152399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6761" y="886083"/>
            <a:ext cx="3271735" cy="16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3279" y="533400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helper thread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36761" y="1676400"/>
            <a:ext cx="3347935" cy="228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68264">
            <a:off x="3245316" y="240214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1398639" y="1732933"/>
            <a:ext cx="609600" cy="222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5439" y="26038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57401" y="3957250"/>
            <a:ext cx="37936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7400" y="4343400"/>
            <a:ext cx="37936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1460090" y="4343400"/>
            <a:ext cx="597310" cy="389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9357" y="4114800"/>
            <a:ext cx="11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Backtrace</a:t>
            </a:r>
            <a:r>
              <a:rPr lang="en-US" dirty="0" smtClean="0"/>
              <a:t> step 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69051" y="4733002"/>
            <a:ext cx="379361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85534" y="4325211"/>
            <a:ext cx="29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EBP and ESP registers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2514600" y="4747400"/>
            <a:ext cx="228600" cy="1028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9705" y="4939268"/>
            <a:ext cx="37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Resolving addresses into function names and lines</a:t>
            </a:r>
            <a:endParaRPr lang="en-US" dirty="0"/>
          </a:p>
        </p:txBody>
      </p:sp>
      <p:sp>
        <p:nvSpPr>
          <p:cNvPr id="49" name="Right Brace 48"/>
          <p:cNvSpPr/>
          <p:nvPr/>
        </p:nvSpPr>
        <p:spPr>
          <a:xfrm>
            <a:off x="2438400" y="3962400"/>
            <a:ext cx="496942" cy="375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3200" y="3955879"/>
            <a:ext cx="18353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injection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953470"/>
            <a:ext cx="268601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gap between fault injection time point and </a:t>
            </a:r>
            <a:r>
              <a:rPr lang="en-US" b="1" dirty="0" err="1" smtClean="0"/>
              <a:t>backtrace</a:t>
            </a:r>
            <a:r>
              <a:rPr lang="en-US" b="1" dirty="0" smtClean="0"/>
              <a:t> time point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514600" y="1752600"/>
            <a:ext cx="320203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5400000">
            <a:off x="2126297" y="585912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1" name="Left Brace 50"/>
          <p:cNvSpPr/>
          <p:nvPr/>
        </p:nvSpPr>
        <p:spPr>
          <a:xfrm>
            <a:off x="1471741" y="4748769"/>
            <a:ext cx="597310" cy="1027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8498" y="4876800"/>
            <a:ext cx="11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Backtrace</a:t>
            </a:r>
            <a:r>
              <a:rPr lang="en-US" dirty="0" smtClean="0"/>
              <a:t>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245</Words>
  <Application>Microsoft Office PowerPoint</Application>
  <PresentationFormat>On-screen Show (4:3)</PresentationFormat>
  <Paragraphs>36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Dong</dc:creator>
  <cp:lastModifiedBy>Li, Dong</cp:lastModifiedBy>
  <cp:revision>13</cp:revision>
  <dcterms:created xsi:type="dcterms:W3CDTF">2014-07-08T19:10:32Z</dcterms:created>
  <dcterms:modified xsi:type="dcterms:W3CDTF">2014-07-08T21:07:32Z</dcterms:modified>
</cp:coreProperties>
</file>