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73" r:id="rId9"/>
    <p:sldId id="265" r:id="rId10"/>
    <p:sldId id="266" r:id="rId11"/>
    <p:sldId id="267" r:id="rId12"/>
    <p:sldId id="264" r:id="rId13"/>
    <p:sldId id="270" r:id="rId14"/>
    <p:sldId id="269" r:id="rId15"/>
    <p:sldId id="268" r:id="rId16"/>
    <p:sldId id="271" r:id="rId17"/>
    <p:sldId id="272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187F-E3D4-4441-9234-D920766E23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756EFD-CCD8-4AA9-ADA6-E833669CE7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7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6117" y="2061634"/>
            <a:ext cx="7766936" cy="1646302"/>
          </a:xfrm>
        </p:spPr>
        <p:txBody>
          <a:bodyPr/>
          <a:lstStyle/>
          <a:p>
            <a:pPr algn="l"/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农业大棚智能控制系统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735" y="1423989"/>
            <a:ext cx="8161866" cy="5064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光照强度函数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9" b="752"/>
          <a:stretch>
            <a:fillRect/>
          </a:stretch>
        </p:blipFill>
        <p:spPr>
          <a:xfrm>
            <a:off x="1808907" y="2498725"/>
            <a:ext cx="7792293" cy="35591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522" y="1433514"/>
            <a:ext cx="8514291" cy="4968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土壤湿度函数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86" y="1930400"/>
            <a:ext cx="6219162" cy="45043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497" y="1370014"/>
            <a:ext cx="8152341" cy="4873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温度</a:t>
            </a:r>
            <a:r>
              <a:rPr lang="en-US" altLang="zh-CN" sz="2800" dirty="0">
                <a:solidFill>
                  <a:schemeClr val="accent1"/>
                </a:solidFill>
              </a:rPr>
              <a:t>/</a:t>
            </a:r>
            <a:r>
              <a:rPr lang="zh-CN" altLang="en-US" sz="2800" dirty="0">
                <a:solidFill>
                  <a:schemeClr val="accent1"/>
                </a:solidFill>
              </a:rPr>
              <a:t>湿度函数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5" y="1857375"/>
            <a:ext cx="4851185" cy="467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65" y="1857375"/>
            <a:ext cx="4640429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5889"/>
            <a:ext cx="7857066" cy="54451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阈值检查函数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70" y="2192339"/>
            <a:ext cx="9373206" cy="3133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684" y="1270000"/>
            <a:ext cx="8596668" cy="4873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光标移动及阈值修改函数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172" y="1902987"/>
            <a:ext cx="7256991" cy="22515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72" y="4154490"/>
            <a:ext cx="5675352" cy="2074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010" y="1365251"/>
            <a:ext cx="8333316" cy="46831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光标移动及阈值修改函数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070" y="1833562"/>
            <a:ext cx="4657195" cy="49107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5726"/>
            <a:ext cx="8333316" cy="46831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效果展示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73" y="1824037"/>
            <a:ext cx="3571875" cy="476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824037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四、设计总结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该系统在功能方面不够全面，还可以加入增加空气湿度的装置，施肥的装置等等。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该系统还有很多和农作物生长相关的条件没有检测到，如土壤温度、土壤的电导率、空气中二氧化碳浓度等。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操作方面不够便捷，可以考虑加入矩阵键盘来简化操作。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59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请老师同学们批评指正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目录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hlinkClick r:id="rId1" action="ppaction://hlinksldjump"/>
              </a:rPr>
              <a:t>一、需求分析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hlinkClick r:id="rId2" action="ppaction://hlinksldjump"/>
              </a:rPr>
              <a:t>二、原理与设计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hlinkClick r:id="rId3" action="ppaction://hlinksldjump"/>
              </a:rPr>
              <a:t>三、程序实现与结果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hlinkClick r:id="rId4" action="ppaction://hlinksldjump"/>
              </a:rPr>
              <a:t>四、设计总结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、监测功能：监测温室的当前状态，包括空气温度、空气湿度、光照度、土壤湿度、等参数等的信息采集以及各个设备的开关状态。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、设定功能：可以设定各个温室的运行参数，温室内的土壤湿度、时间等参数来自动控制水泵等的目标值，通过空气温度、空气湿度、光照、等参数来自动控制风机、延长光照设备等的目标值和设备的开启</a:t>
            </a:r>
            <a:r>
              <a:rPr lang="en-US" altLang="zh-CN" sz="2000" dirty="0"/>
              <a:t>/</a:t>
            </a:r>
            <a:r>
              <a:rPr lang="zh-CN" altLang="en-US" sz="2000" dirty="0"/>
              <a:t>关闭等等。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、手动控制：可以实现强制手动控制温室内的设备的开关状态。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二、原理与设计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059" y="1247776"/>
            <a:ext cx="8752416" cy="50006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chemeClr val="accent1"/>
                </a:solidFill>
              </a:rPr>
              <a:t>运用的元器件</a:t>
            </a:r>
            <a:endParaRPr lang="en-US" altLang="zh-CN" sz="3000" dirty="0">
              <a:solidFill>
                <a:schemeClr val="accent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altLang="zh-CN" sz="2000" dirty="0"/>
              <a:t>1. TFT-LCD</a:t>
            </a:r>
            <a:r>
              <a:rPr lang="zh-CN" altLang="en-US" sz="2000" dirty="0"/>
              <a:t>，薄膜晶体管液晶显示器。用于显示各种参数</a:t>
            </a:r>
            <a:endParaRPr lang="en-US" altLang="zh-CN" sz="2000" dirty="0"/>
          </a:p>
          <a:p>
            <a:pPr>
              <a:buFont typeface="Wingdings 3" charset="2"/>
              <a:buChar char=""/>
            </a:pPr>
            <a:endParaRPr lang="en-US" altLang="zh-CN" sz="2000" dirty="0"/>
          </a:p>
          <a:p>
            <a:pPr>
              <a:buFont typeface="Wingdings 3" charset="2"/>
              <a:buChar char=""/>
            </a:pPr>
            <a:r>
              <a:rPr lang="en-US" altLang="zh-CN" sz="2000" dirty="0"/>
              <a:t>2.</a:t>
            </a:r>
            <a:r>
              <a:rPr lang="zh-CN" altLang="en-US" sz="2000" dirty="0"/>
              <a:t>土壤湿度检测器。用于检测土壤的湿度</a:t>
            </a:r>
            <a:endParaRPr lang="en-US" altLang="zh-CN" sz="2000" dirty="0"/>
          </a:p>
          <a:p>
            <a:pPr>
              <a:buFont typeface="Wingdings 3" charset="2"/>
              <a:buChar char=""/>
            </a:pPr>
            <a:endParaRPr lang="en-US" altLang="zh-CN" sz="2000" dirty="0"/>
          </a:p>
          <a:p>
            <a:pPr>
              <a:buFont typeface="Wingdings 3" charset="2"/>
              <a:buChar char=""/>
            </a:pPr>
            <a:r>
              <a:rPr lang="en-US" altLang="zh-CN" sz="2000" dirty="0"/>
              <a:t>3.</a:t>
            </a:r>
            <a:r>
              <a:rPr lang="zh-CN" altLang="en-US" sz="2000" dirty="0"/>
              <a:t>三色灯。用于表示水泵、风机等设备是否在工作</a:t>
            </a:r>
            <a:endParaRPr lang="en-US" altLang="zh-CN" sz="2000" dirty="0"/>
          </a:p>
          <a:p>
            <a:pPr>
              <a:buFont typeface="Wingdings 3" charset="2"/>
              <a:buChar char=""/>
            </a:pPr>
            <a:endParaRPr lang="en-US" altLang="zh-CN" sz="2000" dirty="0"/>
          </a:p>
          <a:p>
            <a:pPr>
              <a:buFont typeface="Wingdings 3" charset="2"/>
              <a:buChar char=""/>
            </a:pPr>
            <a:r>
              <a:rPr lang="en-US" altLang="zh-CN" sz="2000" dirty="0"/>
              <a:t>4.</a:t>
            </a:r>
            <a:r>
              <a:rPr lang="zh-CN" altLang="en-US" sz="2000" dirty="0"/>
              <a:t>温度</a:t>
            </a:r>
            <a:r>
              <a:rPr lang="en-US" altLang="zh-CN" sz="2000" dirty="0"/>
              <a:t>/</a:t>
            </a:r>
            <a:r>
              <a:rPr lang="zh-CN" altLang="en-US" sz="2000" dirty="0"/>
              <a:t>湿度检测器。用于检测空气温度</a:t>
            </a:r>
            <a:r>
              <a:rPr lang="en-US" altLang="zh-CN" sz="2000" dirty="0"/>
              <a:t>/</a:t>
            </a:r>
            <a:r>
              <a:rPr lang="zh-CN" altLang="en-US" sz="2000" dirty="0"/>
              <a:t>湿度</a:t>
            </a:r>
            <a:endParaRPr lang="en-US" altLang="zh-CN" sz="2000" dirty="0"/>
          </a:p>
          <a:p>
            <a:pPr>
              <a:buFont typeface="Wingdings 3" charset="2"/>
              <a:buChar char=""/>
            </a:pPr>
            <a:endParaRPr lang="en-US" altLang="zh-CN" sz="2000" dirty="0"/>
          </a:p>
          <a:p>
            <a:pPr>
              <a:buFont typeface="Wingdings 3" charset="2"/>
              <a:buChar char=""/>
            </a:pPr>
            <a:r>
              <a:rPr lang="en-US" altLang="zh-CN" sz="2000" dirty="0"/>
              <a:t>5.</a:t>
            </a:r>
            <a:r>
              <a:rPr lang="zh-CN" altLang="en-US" sz="2000" dirty="0"/>
              <a:t>光照强度检测。用于检测光照强度</a:t>
            </a:r>
            <a:endParaRPr lang="en-US" altLang="zh-CN" sz="2000" dirty="0"/>
          </a:p>
          <a:p>
            <a:pPr>
              <a:buFont typeface="Wingdings 3" charset="2"/>
              <a:buChar char=""/>
            </a:pPr>
            <a:endParaRPr lang="en-US" altLang="zh-CN" sz="2000" dirty="0"/>
          </a:p>
          <a:p>
            <a:pPr>
              <a:buFont typeface="Wingdings 3" charset="2"/>
              <a:buChar char=""/>
            </a:pPr>
            <a:r>
              <a:rPr lang="en-US" altLang="zh-CN" sz="2000" dirty="0"/>
              <a:t>6.</a:t>
            </a:r>
            <a:r>
              <a:rPr lang="zh-CN" altLang="en-US" sz="2000" dirty="0"/>
              <a:t>蜂鸣器。用于报警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588"/>
          </a:xfrm>
        </p:spPr>
        <p:txBody>
          <a:bodyPr/>
          <a:lstStyle/>
          <a:p>
            <a:r>
              <a:rPr lang="zh-CN" altLang="en-US" dirty="0"/>
              <a:t>二、原理与设计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872" y="1160799"/>
            <a:ext cx="7485591" cy="5064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电路原理图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49" y="1636714"/>
            <a:ext cx="7252838" cy="4930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419350"/>
            <a:ext cx="8457141" cy="2508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accent1"/>
                </a:solidFill>
              </a:rPr>
              <a:t>3.1 </a:t>
            </a:r>
            <a:r>
              <a:rPr lang="zh-CN" altLang="en-US" sz="3600" dirty="0">
                <a:solidFill>
                  <a:schemeClr val="accent1"/>
                </a:solidFill>
              </a:rPr>
              <a:t>代码展示</a:t>
            </a:r>
            <a:endParaRPr lang="en-US" altLang="zh-CN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1"/>
                </a:solidFill>
              </a:rPr>
              <a:t>3.2 </a:t>
            </a:r>
            <a:r>
              <a:rPr lang="zh-CN" altLang="en-US" sz="3600" dirty="0">
                <a:solidFill>
                  <a:schemeClr val="accent1"/>
                </a:solidFill>
              </a:rPr>
              <a:t>结果展示</a:t>
            </a:r>
            <a:endParaRPr lang="en-US" altLang="zh-CN" sz="36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735" y="1341439"/>
            <a:ext cx="8161866" cy="5064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主函数代码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" y="2120900"/>
            <a:ext cx="5429414" cy="36131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70" y="1847850"/>
            <a:ext cx="4449077" cy="48659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47" y="1341439"/>
            <a:ext cx="8161866" cy="5064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窗口显示函数代码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4" y="1847850"/>
            <a:ext cx="409504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80" y="1889126"/>
            <a:ext cx="5487206" cy="477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三、程序实现与结果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735" y="1341439"/>
            <a:ext cx="8161866" cy="5064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数据获取函数代码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45" y="1847850"/>
            <a:ext cx="6271046" cy="477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704</Words>
  <Application>WPS 演示</Application>
  <PresentationFormat>宽屏</PresentationFormat>
  <Paragraphs>107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Wingdings 3</vt:lpstr>
      <vt:lpstr>Gubbi</vt:lpstr>
      <vt:lpstr>Arial</vt:lpstr>
      <vt:lpstr>Nimbus Roman No9 L</vt:lpstr>
      <vt:lpstr>方正姚体</vt:lpstr>
      <vt:lpstr>Droid Sans Fallback</vt:lpstr>
      <vt:lpstr>Trebuchet MS</vt:lpstr>
      <vt:lpstr>华文新魏</vt:lpstr>
      <vt:lpstr>微软雅黑</vt:lpstr>
      <vt:lpstr>宋体</vt:lpstr>
      <vt:lpstr>Arial Unicode MS</vt:lpstr>
      <vt:lpstr>Calibri</vt:lpstr>
      <vt:lpstr>DejaVu Sans</vt:lpstr>
      <vt:lpstr>平面</vt:lpstr>
      <vt:lpstr>基于STM32的 农业大棚智能控制系统</vt:lpstr>
      <vt:lpstr>目录</vt:lpstr>
      <vt:lpstr>一、需求分析</vt:lpstr>
      <vt:lpstr>二、原理与设计</vt:lpstr>
      <vt:lpstr>二、原理与设计</vt:lpstr>
      <vt:lpstr>三、程序实现与结果</vt:lpstr>
      <vt:lpstr>三、程序实现与结果</vt:lpstr>
      <vt:lpstr>三、程序实现与结果</vt:lpstr>
      <vt:lpstr>三、程序实现与结果</vt:lpstr>
      <vt:lpstr>三、程序实现与结果</vt:lpstr>
      <vt:lpstr>三、程序实现与结果</vt:lpstr>
      <vt:lpstr>三、程序实现与结果</vt:lpstr>
      <vt:lpstr>三、程序实现与结果</vt:lpstr>
      <vt:lpstr>三、程序实现与结果</vt:lpstr>
      <vt:lpstr>三、程序实现与结果</vt:lpstr>
      <vt:lpstr>三、程序实现与结果</vt:lpstr>
      <vt:lpstr>四、设计总结</vt:lpstr>
      <vt:lpstr>请老师同学们批评指正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基于STM32的 农业大棚智能控制系统</dc:title>
  <dc:creator>曹 博</dc:creator>
  <cp:lastModifiedBy>ldh</cp:lastModifiedBy>
  <cp:revision>11</cp:revision>
  <dcterms:created xsi:type="dcterms:W3CDTF">2023-11-20T09:47:06Z</dcterms:created>
  <dcterms:modified xsi:type="dcterms:W3CDTF">2023-11-20T09:47:06Z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2052-11.1.0.11691</vt:lpwstr>
  </property>
</Properties>
</file>