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51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71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5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3A2-3BF8-4D49-B674-5EE8BCB9C6D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30971A-0EDC-4237-B4BE-865E026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6F43-A7D9-1336-A6C9-6BA55B8EA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Projekts «Ekrānlaiks»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0DB2F-E24D-3B05-79B3-1A012CABC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Daniels Skulte 11.a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2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5569-FA2C-9CA6-1D45-F093DE02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Kādēļ tieši šāda tēma?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C96C-629E-FBFA-363F-870492D9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3115"/>
            <a:ext cx="8596668" cy="4528248"/>
          </a:xfrm>
        </p:spPr>
        <p:txBody>
          <a:bodyPr/>
          <a:lstStyle/>
          <a:p>
            <a:r>
              <a:rPr lang="lv-LV" dirty="0"/>
              <a:t>Ar katru gadu aizvien dziļāk mēs visi tiekam ievilkti tehnoloģiju pasaulē. Tas nozīmē, ka katru gadu aizvien vairāk mēs kļūstam atkarīgi no mūsu viedierīcēm un vairāk laika pavadam ekrānos.</a:t>
            </a:r>
          </a:p>
          <a:p>
            <a:r>
              <a:rPr lang="lv-LV" dirty="0"/>
              <a:t>Arī es esmu pamanījis, ka cilvēki man visapkārt kļūst aizvien atkarīgāki no tehnoloģijām, un daudzi nespēj to kontrolēt.</a:t>
            </a:r>
          </a:p>
          <a:p>
            <a:r>
              <a:rPr lang="lv-LV" dirty="0"/>
              <a:t>Lai gan par pārmērīgu viedierīču lietošanu tiek runāts daudz, tas parasti ir virspusīgi un daudzi nemaz neizprot savas blaknes, kad, piemēram, «aizsēžas» telefonā.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3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4CFFD-6BC7-879D-4C57-E0935E50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C5E9-E663-AB85-90A4-4E00B896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 darbojas kods?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7F47-C542-E8DE-867F-276F7E10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Kods izvērtē to, vai lietotājs ir pirmreizējs.</a:t>
            </a:r>
          </a:p>
          <a:p>
            <a:r>
              <a:rPr lang="lv-LV" dirty="0"/>
              <a:t>Ja ir, tad būs iespēja atbildēt uz 6 testa jautājumiem, kuru beigās varēs uzzināt vai ir jāsamazina savu ekrānlaiku.</a:t>
            </a:r>
          </a:p>
          <a:p>
            <a:r>
              <a:rPr lang="lv-LV" dirty="0"/>
              <a:t>Ja lietotājs nav pirmreizējs vai nevēlas aizpildīt testu, tam būs iespēja ievadīt datus par pašam savu ekrānlaiku.</a:t>
            </a:r>
          </a:p>
          <a:p>
            <a:r>
              <a:rPr lang="lv-LV" dirty="0"/>
              <a:t>Ievadot datus par sevi, lietotājam būs jānorāda aplikācijas, kuras konkrētajā dienā tas ir izmantojis un cik ilgu laiku tajās būs pavadījis. Ja ekrānlaiks pārsniegs ieteicamo laiku, tad tiks izteikts brīdinājums.</a:t>
            </a:r>
          </a:p>
          <a:p>
            <a:r>
              <a:rPr lang="lv-LV" dirty="0"/>
              <a:t>Lietotājam būs iespēja apskatīt ierakstus par sevi hronoloģiskā secībā.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0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43C7A-D538-1C2D-B73A-49916CB2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0BCF-E3D3-C56F-59F0-BA48F090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Programmas testēšana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180C-D013-31AF-74DE-9FD10437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3115"/>
            <a:ext cx="8596668" cy="4528248"/>
          </a:xfrm>
        </p:spPr>
        <p:txBody>
          <a:bodyPr/>
          <a:lstStyle/>
          <a:p>
            <a:r>
              <a:rPr lang="lv-LV" dirty="0"/>
              <a:t>Programmai ir tai paredzēts testa kods.</a:t>
            </a:r>
          </a:p>
          <a:p>
            <a:r>
              <a:rPr lang="lv-LV" dirty="0"/>
              <a:t>Programmu manuāli testēja 8 cilvēki.</a:t>
            </a:r>
          </a:p>
          <a:p>
            <a:r>
              <a:rPr lang="lv-LV" dirty="0"/>
              <a:t>Programmā ir iekļauti vairāki try un </a:t>
            </a:r>
            <a:r>
              <a:rPr lang="lv-LV" dirty="0" err="1"/>
              <a:t>except</a:t>
            </a:r>
            <a:r>
              <a:rPr lang="lv-LV" dirty="0"/>
              <a:t> elementi, lai apstrādātu kļūmes un </a:t>
            </a:r>
            <a:r>
              <a:rPr lang="lv-LV" dirty="0" err="1"/>
              <a:t>izņēmumgadījumus</a:t>
            </a:r>
            <a:r>
              <a:rPr lang="lv-LV" dirty="0"/>
              <a:t>.</a:t>
            </a:r>
          </a:p>
          <a:p>
            <a:r>
              <a:rPr lang="lv-LV" dirty="0"/>
              <a:t>Programmu testēju arī pats manuāli.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0554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DD5CA-725B-2F7C-9FC4-C9AB72C0C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CFAA-58FD-2F0E-4BD6-F4935948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Vislielākie izaicinājumi un grūtības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4D75-95AB-E356-DC1D-0F5E34E4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3115"/>
            <a:ext cx="8596668" cy="4528248"/>
          </a:xfrm>
        </p:spPr>
        <p:txBody>
          <a:bodyPr/>
          <a:lstStyle/>
          <a:p>
            <a:r>
              <a:rPr lang="lv-LV" dirty="0"/>
              <a:t>Vislielākās grūtības man sagādāja orientēšanās paša kodā.</a:t>
            </a:r>
          </a:p>
          <a:p>
            <a:r>
              <a:rPr lang="lv-LV" dirty="0"/>
              <a:t>Bija grūti panākt to, lai JSON faila ieraksti būtu pārskatāmi.</a:t>
            </a:r>
          </a:p>
          <a:p>
            <a:r>
              <a:rPr lang="lv-LV" dirty="0"/>
              <a:t>Lielas grūtības sagādāja darbs ar datumu ievadi un apstrādi.</a:t>
            </a:r>
          </a:p>
          <a:p>
            <a:r>
              <a:rPr lang="lv-LV" dirty="0"/>
              <a:t>Bija vairāki mēģinājumi nodrošināt lietotājam iespēju dzēst ierakstus, kuri diemžēl neizdevās.</a:t>
            </a:r>
          </a:p>
          <a:p>
            <a:r>
              <a:rPr lang="lv-LV" dirty="0"/>
              <a:t>Neizdevās norādīt kopējo nedēļas un mēneša ekrānlaiku.</a:t>
            </a:r>
          </a:p>
          <a:p>
            <a:r>
              <a:rPr lang="lv-LV" dirty="0"/>
              <a:t>Bija diezgan grūti izdomāt jēgpilnus jautājumus par ekrānlaiku.</a:t>
            </a:r>
          </a:p>
          <a:p>
            <a:r>
              <a:rPr lang="lv-LV" dirty="0"/>
              <a:t>Tātad var secināt, ka programmu ir vēl iespējams pilnveidot </a:t>
            </a:r>
            <a:r>
              <a:rPr lang="lv-LV"/>
              <a:t>un papildināt.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17747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</TotalTime>
  <Words>309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Projekts «Ekrānlaiks»</vt:lpstr>
      <vt:lpstr>Kādēļ tieši šāda tēma?</vt:lpstr>
      <vt:lpstr>Kā darbojas kods?</vt:lpstr>
      <vt:lpstr>Programmas testēšana</vt:lpstr>
      <vt:lpstr>Vislielākie izaicinājumi un grūtības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 «Ekrānlaiks»</dc:title>
  <dc:creator>Daniels Skulte</dc:creator>
  <cp:lastModifiedBy>Daniels Skulte</cp:lastModifiedBy>
  <cp:revision>2</cp:revision>
  <dcterms:created xsi:type="dcterms:W3CDTF">2025-05-27T20:59:31Z</dcterms:created>
  <dcterms:modified xsi:type="dcterms:W3CDTF">2025-05-28T05:07:39Z</dcterms:modified>
</cp:coreProperties>
</file>