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10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3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4DED6D-D08C-322F-859C-E32A69BD1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10D5CC1-1708-D123-29C2-EA35AE3EF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092906-40BC-BC0D-CAB6-BCD47A1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FB5A38-0A78-334C-D335-4E5EBC7F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5C1CB1-A8DE-B6B3-631E-1CE6DC0A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43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FDF2B0-BD4C-C3C9-8DDC-639F11B4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F93EBC5-2497-E084-7555-AECC969D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746513-22A6-11E3-6C23-F050BC09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61BACE-1BD8-63FA-A724-19893F5C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DD2CE1-F12A-3D42-D19C-7A70A7EC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ED9660-697F-2CF5-0110-EE135B402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8C4224-76CB-0879-F8A1-EFDC5969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A616D6-476A-4CE1-36AF-5746848C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CA94D2-C669-6646-2D29-8205E8BC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2922BA-8D6D-33D4-E465-769118E1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327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2317FE-6643-4C17-C26E-8B12F624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86D0EE-5C94-E114-3BDD-D16618AF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86D100-6695-4AEE-5174-3F32F54C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DE2091-7EB8-5A9E-E9F0-58B05ED0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6DBE79-5474-E555-B9FD-EE8E885D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95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E5FA3B-EF0E-7DEE-2123-ADFE5570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9B5EBD3-2FCA-F1B4-7F60-449BF060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B86B8E-2B2F-C700-F278-C7F99D64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5710A0-DC0E-B57A-E140-F74C6F37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1BEF70-F748-EE84-1D71-1C920AB0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375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247D5-3BA9-3B2E-707B-6C7926FE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277FDA-287D-EE14-F864-A54ADC2D2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A6F1F10-7528-8F4A-83BE-DD06ABD3C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A2C40FD-1A7F-A0A1-16A4-7657F770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150D76-90C1-7538-D604-E209A935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A63CB77-F0EA-FA7F-15AA-922B9925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438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53C59-9491-885D-02AE-FF0526DF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E5EED2-9941-8809-1764-AE71E131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B7DE6A8-75E1-6156-AC8D-EC52D223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02725B3-FB45-66E7-C43D-3B3823B3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81DE2C9-7A46-A0A5-6DD3-9AA71BD6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71ED4CF-A838-0602-73E0-DAE7C5E9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D6C4FD8-8DFB-4416-B6F3-63461228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74B19A8-33C0-E6B0-8204-74D38A15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122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B49D86-FFB5-129E-F026-E13D6B88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423C3D0-3327-A425-1D75-E7B6347D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DEBD045-5DCD-8257-AFF5-7A8BE385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8628D2B-23B0-16C7-50EA-03D9399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45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C7EA501-1DA9-43ED-DDBC-F9378FA3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CA4755D-A45F-FA54-CB1A-708951E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0C2C85C-7AE4-F598-307C-318A3809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85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AFDBD3-B01A-E5DD-2167-5565C1A1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96F72B-2E53-B194-C8C1-3E054FBF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091836-C465-3716-23B3-69BD9A6EF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3BE810-E8EC-43D6-A944-D587C777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FDD47-2D0C-6165-83AC-8AD0AEED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3EDB80-0B06-5661-0DAD-DC4746E7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55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49D76D-7D9C-4E40-7710-E11854BC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98E5142-8B7E-F9EA-57D7-602B52245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682FAD9-80A6-58D4-F285-83A390255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0D46195-477E-EBE7-3B44-23DB28CD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2CC5C3F-DCDC-BAAA-040A-64F379C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018F75-E4CC-B5DB-2910-B0A527D3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8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4598BA5-2A32-5BD9-3F63-FA7B7347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998AD1-8BA1-FD1F-7D9C-47FA3E44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E3CCFC-55B3-D9ED-29A6-3563697AF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D6D53-18DA-4A67-B030-89A755F929EF}" type="datetimeFigureOut">
              <a:rPr lang="he-IL" smtClean="0"/>
              <a:t>כ"ו/תמוז/תשפ"ד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2DBDB0-5BB2-F6B3-6669-19E6B8F48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9BDFC5-D4BC-2528-BFDF-F6CAB14E1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26D79-DF94-47E3-97DB-64F7C6B8A8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61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158A8435-6716-0BC7-6AAA-E9A03AC5D6A9}"/>
              </a:ext>
            </a:extLst>
          </p:cNvPr>
          <p:cNvSpPr/>
          <p:nvPr/>
        </p:nvSpPr>
        <p:spPr>
          <a:xfrm>
            <a:off x="2484583" y="1995055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Laptop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Computer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FA48C14-1D09-05FC-0869-2013E78B72AA}"/>
              </a:ext>
            </a:extLst>
          </p:cNvPr>
          <p:cNvSpPr/>
          <p:nvPr/>
        </p:nvSpPr>
        <p:spPr>
          <a:xfrm>
            <a:off x="5777345" y="1995055"/>
            <a:ext cx="1842656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Card A</a:t>
            </a:r>
            <a:r>
              <a:rPr lang="en-US" sz="2400" dirty="0"/>
              <a:t>C</a:t>
            </a:r>
            <a:endParaRPr lang="he-IL" sz="2400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E8D6B11-F8B2-C0B2-FCFD-15252A967C25}"/>
              </a:ext>
            </a:extLst>
          </p:cNvPr>
          <p:cNvCxnSpPr>
            <a:cxnSpLocks/>
          </p:cNvCxnSpPr>
          <p:nvPr/>
        </p:nvCxnSpPr>
        <p:spPr>
          <a:xfrm flipH="1">
            <a:off x="4572001" y="2416740"/>
            <a:ext cx="1205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C3EDEC95-A182-DBF5-97A0-5A6C11680AFE}"/>
              </a:ext>
            </a:extLst>
          </p:cNvPr>
          <p:cNvCxnSpPr>
            <a:cxnSpLocks/>
          </p:cNvCxnSpPr>
          <p:nvPr/>
        </p:nvCxnSpPr>
        <p:spPr>
          <a:xfrm>
            <a:off x="4572001" y="2708801"/>
            <a:ext cx="1205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ACACA2F-8C2D-7E41-82FE-AF7AD0DD8240}"/>
              </a:ext>
            </a:extLst>
          </p:cNvPr>
          <p:cNvSpPr txBox="1"/>
          <p:nvPr/>
        </p:nvSpPr>
        <p:spPr>
          <a:xfrm>
            <a:off x="4888345" y="2078186"/>
            <a:ext cx="43179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TX</a:t>
            </a:r>
            <a:endParaRPr lang="he-IL" sz="160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DE5C6A04-0FE4-8552-0B5C-E2EB54BE5A53}"/>
              </a:ext>
            </a:extLst>
          </p:cNvPr>
          <p:cNvSpPr txBox="1"/>
          <p:nvPr/>
        </p:nvSpPr>
        <p:spPr>
          <a:xfrm>
            <a:off x="4864098" y="2708801"/>
            <a:ext cx="48029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RX</a:t>
            </a:r>
            <a:endParaRPr lang="he-IL" sz="16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701B4F1D-3BBD-F1F6-9B73-471AF5E6F88B}"/>
              </a:ext>
            </a:extLst>
          </p:cNvPr>
          <p:cNvSpPr/>
          <p:nvPr/>
        </p:nvSpPr>
        <p:spPr>
          <a:xfrm>
            <a:off x="9070107" y="1965558"/>
            <a:ext cx="1717965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Card B</a:t>
            </a:r>
            <a:r>
              <a:rPr lang="en-US" sz="2400" dirty="0"/>
              <a:t>C</a:t>
            </a:r>
            <a:endParaRPr lang="he-IL" sz="2400" dirty="0"/>
          </a:p>
        </p:txBody>
      </p: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B20DF156-E7CF-57E5-C9EE-443B4022007D}"/>
              </a:ext>
            </a:extLst>
          </p:cNvPr>
          <p:cNvCxnSpPr>
            <a:cxnSpLocks/>
          </p:cNvCxnSpPr>
          <p:nvPr/>
        </p:nvCxnSpPr>
        <p:spPr>
          <a:xfrm flipV="1">
            <a:off x="8776864" y="1965558"/>
            <a:ext cx="5777" cy="625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459C105-03BF-1AE3-96E0-801BE106ABD7}"/>
              </a:ext>
            </a:extLst>
          </p:cNvPr>
          <p:cNvCxnSpPr>
            <a:cxnSpLocks/>
          </p:cNvCxnSpPr>
          <p:nvPr/>
        </p:nvCxnSpPr>
        <p:spPr>
          <a:xfrm flipV="1">
            <a:off x="8776864" y="1981143"/>
            <a:ext cx="150668" cy="345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52DB8C4D-A463-9D94-73D0-B4D1E543E266}"/>
              </a:ext>
            </a:extLst>
          </p:cNvPr>
          <p:cNvCxnSpPr>
            <a:cxnSpLocks/>
          </p:cNvCxnSpPr>
          <p:nvPr/>
        </p:nvCxnSpPr>
        <p:spPr>
          <a:xfrm flipH="1" flipV="1">
            <a:off x="8633995" y="1981143"/>
            <a:ext cx="153554" cy="36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83">
            <a:extLst>
              <a:ext uri="{FF2B5EF4-FFF2-40B4-BE49-F238E27FC236}">
                <a16:creationId xmlns:a16="http://schemas.microsoft.com/office/drawing/2014/main" id="{8471A54D-5062-73F0-4DEA-C19027B16F66}"/>
              </a:ext>
            </a:extLst>
          </p:cNvPr>
          <p:cNvCxnSpPr>
            <a:cxnSpLocks/>
          </p:cNvCxnSpPr>
          <p:nvPr/>
        </p:nvCxnSpPr>
        <p:spPr>
          <a:xfrm>
            <a:off x="8759532" y="2590800"/>
            <a:ext cx="310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99">
            <a:extLst>
              <a:ext uri="{FF2B5EF4-FFF2-40B4-BE49-F238E27FC236}">
                <a16:creationId xmlns:a16="http://schemas.microsoft.com/office/drawing/2014/main" id="{6D1E6F59-C119-F2FE-616D-E41F2933BAF1}"/>
              </a:ext>
            </a:extLst>
          </p:cNvPr>
          <p:cNvCxnSpPr>
            <a:cxnSpLocks/>
          </p:cNvCxnSpPr>
          <p:nvPr/>
        </p:nvCxnSpPr>
        <p:spPr>
          <a:xfrm>
            <a:off x="7620001" y="2590800"/>
            <a:ext cx="310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00">
            <a:extLst>
              <a:ext uri="{FF2B5EF4-FFF2-40B4-BE49-F238E27FC236}">
                <a16:creationId xmlns:a16="http://schemas.microsoft.com/office/drawing/2014/main" id="{BFC782D6-6B4A-40E8-A55F-855AAD84125F}"/>
              </a:ext>
            </a:extLst>
          </p:cNvPr>
          <p:cNvCxnSpPr>
            <a:cxnSpLocks/>
          </p:cNvCxnSpPr>
          <p:nvPr/>
        </p:nvCxnSpPr>
        <p:spPr>
          <a:xfrm flipV="1">
            <a:off x="7904578" y="1981143"/>
            <a:ext cx="5777" cy="625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01">
            <a:extLst>
              <a:ext uri="{FF2B5EF4-FFF2-40B4-BE49-F238E27FC236}">
                <a16:creationId xmlns:a16="http://schemas.microsoft.com/office/drawing/2014/main" id="{BFD2D3C5-72C3-D4E6-D772-DE070F646453}"/>
              </a:ext>
            </a:extLst>
          </p:cNvPr>
          <p:cNvCxnSpPr>
            <a:cxnSpLocks/>
          </p:cNvCxnSpPr>
          <p:nvPr/>
        </p:nvCxnSpPr>
        <p:spPr>
          <a:xfrm flipH="1" flipV="1">
            <a:off x="7756486" y="1965558"/>
            <a:ext cx="153554" cy="36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FF18EAB4-4DFC-ADE5-0353-89C5442DE2DC}"/>
              </a:ext>
            </a:extLst>
          </p:cNvPr>
          <p:cNvCxnSpPr>
            <a:cxnSpLocks/>
          </p:cNvCxnSpPr>
          <p:nvPr/>
        </p:nvCxnSpPr>
        <p:spPr>
          <a:xfrm flipV="1">
            <a:off x="7902559" y="1988935"/>
            <a:ext cx="150668" cy="345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ברק 103">
            <a:extLst>
              <a:ext uri="{FF2B5EF4-FFF2-40B4-BE49-F238E27FC236}">
                <a16:creationId xmlns:a16="http://schemas.microsoft.com/office/drawing/2014/main" id="{63CEF12D-3859-A01C-453F-AA2173FEF301}"/>
              </a:ext>
            </a:extLst>
          </p:cNvPr>
          <p:cNvSpPr/>
          <p:nvPr/>
        </p:nvSpPr>
        <p:spPr>
          <a:xfrm>
            <a:off x="7987284" y="1352005"/>
            <a:ext cx="426932" cy="62524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489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DC491C0-BF8F-F7E7-6F9D-B540584EC3B1}"/>
              </a:ext>
            </a:extLst>
          </p:cNvPr>
          <p:cNvSpPr/>
          <p:nvPr/>
        </p:nvSpPr>
        <p:spPr>
          <a:xfrm>
            <a:off x="769793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Address Pulse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Low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2D6DC1A-6D33-8A39-CB01-52812481176C}"/>
              </a:ext>
            </a:extLst>
          </p:cNvPr>
          <p:cNvSpPr/>
          <p:nvPr/>
        </p:nvSpPr>
        <p:spPr>
          <a:xfrm>
            <a:off x="3727745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Reading Pulse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High  	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B73002A-E79B-EAFD-DC4F-E2E36DE51D38}"/>
              </a:ext>
            </a:extLst>
          </p:cNvPr>
          <p:cNvSpPr/>
          <p:nvPr/>
        </p:nvSpPr>
        <p:spPr>
          <a:xfrm>
            <a:off x="6685697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Reading Pulse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5392A3-E2D9-457D-19FE-2D3EE24F2FAC}"/>
              </a:ext>
            </a:extLst>
          </p:cNvPr>
          <p:cNvSpPr/>
          <p:nvPr/>
        </p:nvSpPr>
        <p:spPr>
          <a:xfrm>
            <a:off x="9643649" y="1116834"/>
            <a:ext cx="1713830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Coordinate Operations State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469B691-8E02-9086-37C2-8417ABF9DBC5}"/>
              </a:ext>
            </a:extLst>
          </p:cNvPr>
          <p:cNvSpPr/>
          <p:nvPr/>
        </p:nvSpPr>
        <p:spPr>
          <a:xfrm>
            <a:off x="9643648" y="2702560"/>
            <a:ext cx="1713830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Coordinate Operations State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7D423B-DC03-077D-8C0D-668B67B17816}"/>
              </a:ext>
            </a:extLst>
          </p:cNvPr>
          <p:cNvSpPr/>
          <p:nvPr/>
        </p:nvSpPr>
        <p:spPr>
          <a:xfrm>
            <a:off x="9643648" y="4288286"/>
            <a:ext cx="1713830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Coordinate Operations State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1AD8C25-C773-29B5-C1A7-B3FBB7E78163}"/>
              </a:ext>
            </a:extLst>
          </p:cNvPr>
          <p:cNvSpPr/>
          <p:nvPr/>
        </p:nvSpPr>
        <p:spPr>
          <a:xfrm>
            <a:off x="6685696" y="4287552"/>
            <a:ext cx="1660258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Coordinate Operations State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6E71831-4EAF-00DE-BE64-2BEFB1A5DCC6}"/>
              </a:ext>
            </a:extLst>
          </p:cNvPr>
          <p:cNvSpPr/>
          <p:nvPr/>
        </p:nvSpPr>
        <p:spPr>
          <a:xfrm>
            <a:off x="769792" y="428681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Address Pulse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High 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7F91D29-F822-AF1F-7DFF-04EDC87EDE3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23104" y="1658850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E4834F0-C947-F3C3-3657-1E2DD325DE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500563" y="2206726"/>
            <a:ext cx="1" cy="49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F413F406-4044-4B81-F29E-2DFADA528D02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1596448" y="2203796"/>
            <a:ext cx="1" cy="2083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F765FA9-B61E-6668-2E3B-DB5B583813C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81056" y="1658850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DA8E09BF-F275-A25E-162D-369CACE9FAA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39008" y="1658850"/>
            <a:ext cx="1304641" cy="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ACE92F7-F7EA-9966-4872-70493164E05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500563" y="3792452"/>
            <a:ext cx="0" cy="49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CE4AD169-A2EE-20DF-9178-2499542755A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8345954" y="4832498"/>
            <a:ext cx="1297694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D8A38BE9-2555-3BFA-167A-D3FA3718EF1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423103" y="4831763"/>
            <a:ext cx="4262593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2DEA4394-9FD2-14EA-5C4B-4D68B60B2434}"/>
              </a:ext>
            </a:extLst>
          </p:cNvPr>
          <p:cNvSpPr txBox="1"/>
          <p:nvPr/>
        </p:nvSpPr>
        <p:spPr>
          <a:xfrm>
            <a:off x="765076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0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44BAFF5C-905A-DAE1-77C4-B45E8C6F5A97}"/>
              </a:ext>
            </a:extLst>
          </p:cNvPr>
          <p:cNvSpPr txBox="1"/>
          <p:nvPr/>
        </p:nvSpPr>
        <p:spPr>
          <a:xfrm>
            <a:off x="3715283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1</a:t>
            </a:r>
            <a:endParaRPr lang="he-IL" b="1" dirty="0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B4BBC458-9813-F508-2029-839AF7CB3483}"/>
              </a:ext>
            </a:extLst>
          </p:cNvPr>
          <p:cNvSpPr txBox="1"/>
          <p:nvPr/>
        </p:nvSpPr>
        <p:spPr>
          <a:xfrm>
            <a:off x="6692646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6</a:t>
            </a:r>
            <a:endParaRPr lang="he-IL" b="1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4F363F5A-B4E4-7AD5-4DC5-2A8954B3376D}"/>
              </a:ext>
            </a:extLst>
          </p:cNvPr>
          <p:cNvSpPr txBox="1"/>
          <p:nvPr/>
        </p:nvSpPr>
        <p:spPr>
          <a:xfrm>
            <a:off x="9638931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5</a:t>
            </a:r>
            <a:endParaRPr lang="he-IL" b="1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4AECFA3D-6D2D-B921-507B-84114C3B0DEB}"/>
              </a:ext>
            </a:extLst>
          </p:cNvPr>
          <p:cNvSpPr txBox="1"/>
          <p:nvPr/>
        </p:nvSpPr>
        <p:spPr>
          <a:xfrm>
            <a:off x="9638931" y="74501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3</a:t>
            </a:r>
            <a:endParaRPr lang="he-IL" b="1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61228EE3-EF04-9F2F-0BBC-D32D7B3D823D}"/>
              </a:ext>
            </a:extLst>
          </p:cNvPr>
          <p:cNvSpPr txBox="1"/>
          <p:nvPr/>
        </p:nvSpPr>
        <p:spPr>
          <a:xfrm>
            <a:off x="6692646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2</a:t>
            </a:r>
            <a:endParaRPr lang="he-IL" b="1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47964D7B-A87A-322C-C27C-F2538CFBEE52}"/>
              </a:ext>
            </a:extLst>
          </p:cNvPr>
          <p:cNvSpPr txBox="1"/>
          <p:nvPr/>
        </p:nvSpPr>
        <p:spPr>
          <a:xfrm>
            <a:off x="765075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7</a:t>
            </a:r>
            <a:endParaRPr lang="he-IL" b="1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317968F3-ECC2-3433-BA97-B2968957F5B2}"/>
              </a:ext>
            </a:extLst>
          </p:cNvPr>
          <p:cNvSpPr txBox="1"/>
          <p:nvPr/>
        </p:nvSpPr>
        <p:spPr>
          <a:xfrm>
            <a:off x="8339007" y="3063366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4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74254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DFD8369D-719B-D8DD-76AE-5CF0B9BB4229}"/>
              </a:ext>
            </a:extLst>
          </p:cNvPr>
          <p:cNvSpPr txBox="1"/>
          <p:nvPr/>
        </p:nvSpPr>
        <p:spPr>
          <a:xfrm>
            <a:off x="4750195" y="5275916"/>
            <a:ext cx="3160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B855C76-119A-930F-39B9-B4677D2D929E}"/>
              </a:ext>
            </a:extLst>
          </p:cNvPr>
          <p:cNvSpPr txBox="1"/>
          <p:nvPr/>
        </p:nvSpPr>
        <p:spPr>
          <a:xfrm>
            <a:off x="5072631" y="2196115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0CC208FD-225B-60CD-500C-A52924B771B4}"/>
              </a:ext>
            </a:extLst>
          </p:cNvPr>
          <p:cNvSpPr txBox="1"/>
          <p:nvPr/>
        </p:nvSpPr>
        <p:spPr>
          <a:xfrm>
            <a:off x="7020617" y="2050545"/>
            <a:ext cx="3677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606D4F8D-B650-27D7-AC20-E5FF9BBB8873}"/>
              </a:ext>
            </a:extLst>
          </p:cNvPr>
          <p:cNvSpPr txBox="1"/>
          <p:nvPr/>
        </p:nvSpPr>
        <p:spPr>
          <a:xfrm>
            <a:off x="3585835" y="1008748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176" name="תיבת טקסט 175">
            <a:extLst>
              <a:ext uri="{FF2B5EF4-FFF2-40B4-BE49-F238E27FC236}">
                <a16:creationId xmlns:a16="http://schemas.microsoft.com/office/drawing/2014/main" id="{6433828A-8F50-0A9C-2971-515C9F798E9C}"/>
              </a:ext>
            </a:extLst>
          </p:cNvPr>
          <p:cNvSpPr txBox="1"/>
          <p:nvPr/>
        </p:nvSpPr>
        <p:spPr>
          <a:xfrm>
            <a:off x="8485960" y="2778821"/>
            <a:ext cx="3320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" name="תרשים זרימה: החלטה 2">
            <a:extLst>
              <a:ext uri="{FF2B5EF4-FFF2-40B4-BE49-F238E27FC236}">
                <a16:creationId xmlns:a16="http://schemas.microsoft.com/office/drawing/2014/main" id="{1015D14B-4ED6-6220-8776-564DEADC6783}"/>
              </a:ext>
            </a:extLst>
          </p:cNvPr>
          <p:cNvSpPr/>
          <p:nvPr/>
        </p:nvSpPr>
        <p:spPr>
          <a:xfrm>
            <a:off x="4137577" y="1012323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RAM Address Pulse</a:t>
            </a:r>
            <a:endParaRPr lang="en-US" sz="1200" b="0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‘1’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9" name="תרשים זרימה: החלטה 48">
            <a:extLst>
              <a:ext uri="{FF2B5EF4-FFF2-40B4-BE49-F238E27FC236}">
                <a16:creationId xmlns:a16="http://schemas.microsoft.com/office/drawing/2014/main" id="{A87A0F9C-8A8A-F4E7-9F66-ED9AE90525C3}"/>
              </a:ext>
            </a:extLst>
          </p:cNvPr>
          <p:cNvSpPr/>
          <p:nvPr/>
        </p:nvSpPr>
        <p:spPr>
          <a:xfrm>
            <a:off x="4130850" y="4101810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RAM Address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“00111”</a:t>
            </a:r>
            <a:endParaRPr lang="he-IL" sz="1200" dirty="0"/>
          </a:p>
        </p:txBody>
      </p:sp>
      <p:sp>
        <p:nvSpPr>
          <p:cNvPr id="75" name="תרשים זרימה: החלטה 74">
            <a:extLst>
              <a:ext uri="{FF2B5EF4-FFF2-40B4-BE49-F238E27FC236}">
                <a16:creationId xmlns:a16="http://schemas.microsoft.com/office/drawing/2014/main" id="{43874A82-70B2-AA03-476D-5A05A174CF7D}"/>
              </a:ext>
            </a:extLst>
          </p:cNvPr>
          <p:cNvSpPr/>
          <p:nvPr/>
        </p:nvSpPr>
        <p:spPr>
          <a:xfrm>
            <a:off x="6455413" y="2574597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RAM Address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“00000”</a:t>
            </a:r>
            <a:endParaRPr lang="he-IL" sz="1200" dirty="0"/>
          </a:p>
        </p:txBody>
      </p: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0146A0FB-1F07-1FD5-162F-A4C5D2DD698F}"/>
              </a:ext>
            </a:extLst>
          </p:cNvPr>
          <p:cNvSpPr txBox="1"/>
          <p:nvPr/>
        </p:nvSpPr>
        <p:spPr>
          <a:xfrm>
            <a:off x="3766703" y="4325029"/>
            <a:ext cx="3599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189CA6C7-2707-61AF-9437-F4E97E518E32}"/>
              </a:ext>
            </a:extLst>
          </p:cNvPr>
          <p:cNvSpPr/>
          <p:nvPr/>
        </p:nvSpPr>
        <p:spPr>
          <a:xfrm>
            <a:off x="6744079" y="4363268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Increment RAM Address By 1</a:t>
            </a:r>
          </a:p>
          <a:p>
            <a:pPr algn="ctr"/>
            <a:endParaRPr lang="en-US" sz="1200" dirty="0"/>
          </a:p>
        </p:txBody>
      </p:sp>
      <p:sp>
        <p:nvSpPr>
          <p:cNvPr id="85" name="מלבן 84">
            <a:extLst>
              <a:ext uri="{FF2B5EF4-FFF2-40B4-BE49-F238E27FC236}">
                <a16:creationId xmlns:a16="http://schemas.microsoft.com/office/drawing/2014/main" id="{8939FE7C-B1EE-C15B-0DE7-07FF35DF92C4}"/>
              </a:ext>
            </a:extLst>
          </p:cNvPr>
          <p:cNvSpPr/>
          <p:nvPr/>
        </p:nvSpPr>
        <p:spPr>
          <a:xfrm>
            <a:off x="6744079" y="1274394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Update RAM Address</a:t>
            </a:r>
          </a:p>
          <a:p>
            <a:pPr algn="ctr"/>
            <a:r>
              <a:rPr lang="en-US" sz="1200" dirty="0"/>
              <a:t> </a:t>
            </a:r>
          </a:p>
          <a:p>
            <a:pPr algn="ctr"/>
            <a:endParaRPr lang="he-IL" dirty="0"/>
          </a:p>
        </p:txBody>
      </p: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026ED2DC-B7CF-4712-8E57-D0BD17B8857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5059560" y="2158013"/>
            <a:ext cx="6727" cy="416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חץ ישר 110">
            <a:extLst>
              <a:ext uri="{FF2B5EF4-FFF2-40B4-BE49-F238E27FC236}">
                <a16:creationId xmlns:a16="http://schemas.microsoft.com/office/drawing/2014/main" id="{C92C394F-5172-B310-B212-8305B20EE36E}"/>
              </a:ext>
            </a:extLst>
          </p:cNvPr>
          <p:cNvCxnSpPr>
            <a:cxnSpLocks/>
            <a:stCxn id="10" idx="2"/>
            <a:endCxn id="49" idx="0"/>
          </p:cNvCxnSpPr>
          <p:nvPr/>
        </p:nvCxnSpPr>
        <p:spPr>
          <a:xfrm>
            <a:off x="5059560" y="3720285"/>
            <a:ext cx="0" cy="38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חץ ישר 120">
            <a:extLst>
              <a:ext uri="{FF2B5EF4-FFF2-40B4-BE49-F238E27FC236}">
                <a16:creationId xmlns:a16="http://schemas.microsoft.com/office/drawing/2014/main" id="{92EB9E7A-8845-143B-69D2-63D2E7C1601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flipH="1">
            <a:off x="3692119" y="4674655"/>
            <a:ext cx="438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חץ ישר 152">
            <a:extLst>
              <a:ext uri="{FF2B5EF4-FFF2-40B4-BE49-F238E27FC236}">
                <a16:creationId xmlns:a16="http://schemas.microsoft.com/office/drawing/2014/main" id="{6305A893-EAE8-7738-19B1-95F60B0F6966}"/>
              </a:ext>
            </a:extLst>
          </p:cNvPr>
          <p:cNvCxnSpPr>
            <a:cxnSpLocks/>
            <a:stCxn id="84" idx="0"/>
            <a:endCxn id="75" idx="2"/>
          </p:cNvCxnSpPr>
          <p:nvPr/>
        </p:nvCxnSpPr>
        <p:spPr>
          <a:xfrm flipV="1">
            <a:off x="7384123" y="3720287"/>
            <a:ext cx="0" cy="64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מחבר: מרפקי 5">
            <a:extLst>
              <a:ext uri="{FF2B5EF4-FFF2-40B4-BE49-F238E27FC236}">
                <a16:creationId xmlns:a16="http://schemas.microsoft.com/office/drawing/2014/main" id="{F58F7298-255C-519A-D611-31E9123519C7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10800000" flipH="1">
            <a:off x="4137577" y="1012324"/>
            <a:ext cx="928710" cy="572845"/>
          </a:xfrm>
          <a:prstGeom prst="bentConnector4">
            <a:avLst>
              <a:gd name="adj1" fmla="val -24615"/>
              <a:gd name="adj2" fmla="val 1399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תרשים זרימה: החלטה 9">
            <a:extLst>
              <a:ext uri="{FF2B5EF4-FFF2-40B4-BE49-F238E27FC236}">
                <a16:creationId xmlns:a16="http://schemas.microsoft.com/office/drawing/2014/main" id="{A0D00364-AB7E-70E2-1D06-E0628B71C530}"/>
              </a:ext>
            </a:extLst>
          </p:cNvPr>
          <p:cNvSpPr/>
          <p:nvPr/>
        </p:nvSpPr>
        <p:spPr>
          <a:xfrm>
            <a:off x="4130850" y="2574595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RAM Address Pulse</a:t>
            </a:r>
            <a:endParaRPr lang="en-US" sz="1200" b="0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‘0’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2" name="מחבר: מרפקי 21">
            <a:extLst>
              <a:ext uri="{FF2B5EF4-FFF2-40B4-BE49-F238E27FC236}">
                <a16:creationId xmlns:a16="http://schemas.microsoft.com/office/drawing/2014/main" id="{0E35B22A-3072-E514-59EF-CA6C75BC3B47}"/>
              </a:ext>
            </a:extLst>
          </p:cNvPr>
          <p:cNvCxnSpPr>
            <a:cxnSpLocks/>
            <a:stCxn id="10" idx="1"/>
            <a:endCxn id="10" idx="0"/>
          </p:cNvCxnSpPr>
          <p:nvPr/>
        </p:nvCxnSpPr>
        <p:spPr>
          <a:xfrm rot="10800000" flipH="1">
            <a:off x="4130850" y="2574596"/>
            <a:ext cx="928710" cy="572845"/>
          </a:xfrm>
          <a:prstGeom prst="bentConnector4">
            <a:avLst>
              <a:gd name="adj1" fmla="val -24615"/>
              <a:gd name="adj2" fmla="val 1399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AAA52A93-D1F8-8D4F-808B-92EB93E6525B}"/>
              </a:ext>
            </a:extLst>
          </p:cNvPr>
          <p:cNvSpPr txBox="1"/>
          <p:nvPr/>
        </p:nvSpPr>
        <p:spPr>
          <a:xfrm>
            <a:off x="3585835" y="2548191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032D8660-66EA-5167-2EB9-6F4272A4CF40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5059560" y="5247500"/>
            <a:ext cx="0" cy="415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מלבן 38">
            <a:extLst>
              <a:ext uri="{FF2B5EF4-FFF2-40B4-BE49-F238E27FC236}">
                <a16:creationId xmlns:a16="http://schemas.microsoft.com/office/drawing/2014/main" id="{F42B5621-45CA-542F-EC24-3775EC32BB07}"/>
              </a:ext>
            </a:extLst>
          </p:cNvPr>
          <p:cNvSpPr/>
          <p:nvPr/>
        </p:nvSpPr>
        <p:spPr>
          <a:xfrm>
            <a:off x="2412031" y="4363939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UART trigger = ‘0’</a:t>
            </a:r>
          </a:p>
          <a:p>
            <a:pPr algn="ctr"/>
            <a:endParaRPr lang="he-IL" dirty="0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CA1A9FF9-4F49-D8E3-24BD-818F813F9B8D}"/>
              </a:ext>
            </a:extLst>
          </p:cNvPr>
          <p:cNvSpPr/>
          <p:nvPr/>
        </p:nvSpPr>
        <p:spPr>
          <a:xfrm>
            <a:off x="4419516" y="5663469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UART trigger = ‘1’</a:t>
            </a:r>
          </a:p>
          <a:p>
            <a:pPr algn="ctr"/>
            <a:endParaRPr lang="he-IL" dirty="0"/>
          </a:p>
        </p:txBody>
      </p: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1295CAF0-4578-7294-200E-D6C8847DDC56}"/>
              </a:ext>
            </a:extLst>
          </p:cNvPr>
          <p:cNvCxnSpPr>
            <a:cxnSpLocks/>
            <a:stCxn id="49" idx="3"/>
            <a:endCxn id="84" idx="1"/>
          </p:cNvCxnSpPr>
          <p:nvPr/>
        </p:nvCxnSpPr>
        <p:spPr>
          <a:xfrm flipV="1">
            <a:off x="5988270" y="4673984"/>
            <a:ext cx="755809" cy="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>
            <a:extLst>
              <a:ext uri="{FF2B5EF4-FFF2-40B4-BE49-F238E27FC236}">
                <a16:creationId xmlns:a16="http://schemas.microsoft.com/office/drawing/2014/main" id="{D2897BAE-821A-DE6C-0085-D160223B0C6A}"/>
              </a:ext>
            </a:extLst>
          </p:cNvPr>
          <p:cNvCxnSpPr>
            <a:cxnSpLocks/>
            <a:stCxn id="75" idx="0"/>
            <a:endCxn id="85" idx="2"/>
          </p:cNvCxnSpPr>
          <p:nvPr/>
        </p:nvCxnSpPr>
        <p:spPr>
          <a:xfrm flipV="1">
            <a:off x="7384123" y="1895826"/>
            <a:ext cx="0" cy="678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>
            <a:extLst>
              <a:ext uri="{FF2B5EF4-FFF2-40B4-BE49-F238E27FC236}">
                <a16:creationId xmlns:a16="http://schemas.microsoft.com/office/drawing/2014/main" id="{FC89AF7F-D59E-F832-413C-5FB2E37513E1}"/>
              </a:ext>
            </a:extLst>
          </p:cNvPr>
          <p:cNvCxnSpPr>
            <a:cxnSpLocks/>
            <a:stCxn id="85" idx="1"/>
            <a:endCxn id="3" idx="3"/>
          </p:cNvCxnSpPr>
          <p:nvPr/>
        </p:nvCxnSpPr>
        <p:spPr>
          <a:xfrm flipH="1">
            <a:off x="5994997" y="1585110"/>
            <a:ext cx="749082" cy="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חץ ישר 87">
            <a:extLst>
              <a:ext uri="{FF2B5EF4-FFF2-40B4-BE49-F238E27FC236}">
                <a16:creationId xmlns:a16="http://schemas.microsoft.com/office/drawing/2014/main" id="{47FCCDEF-3454-B255-E975-13F27AB20B9F}"/>
              </a:ext>
            </a:extLst>
          </p:cNvPr>
          <p:cNvCxnSpPr>
            <a:cxnSpLocks/>
            <a:stCxn id="89" idx="1"/>
            <a:endCxn id="85" idx="3"/>
          </p:cNvCxnSpPr>
          <p:nvPr/>
        </p:nvCxnSpPr>
        <p:spPr>
          <a:xfrm flipH="1">
            <a:off x="8024167" y="1585110"/>
            <a:ext cx="4513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מלבן 88">
            <a:extLst>
              <a:ext uri="{FF2B5EF4-FFF2-40B4-BE49-F238E27FC236}">
                <a16:creationId xmlns:a16="http://schemas.microsoft.com/office/drawing/2014/main" id="{A7A57568-01B2-621B-6B40-3E04B10E075C}"/>
              </a:ext>
            </a:extLst>
          </p:cNvPr>
          <p:cNvSpPr/>
          <p:nvPr/>
        </p:nvSpPr>
        <p:spPr>
          <a:xfrm>
            <a:off x="8475510" y="1274394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Toggle = </a:t>
            </a:r>
            <a:br>
              <a:rPr lang="en-US" sz="1200" dirty="0"/>
            </a:br>
            <a:r>
              <a:rPr lang="en-US" sz="1200" dirty="0"/>
              <a:t>not Toggle</a:t>
            </a:r>
          </a:p>
          <a:p>
            <a:pPr algn="ctr"/>
            <a:endParaRPr lang="he-IL" dirty="0"/>
          </a:p>
        </p:txBody>
      </p:sp>
      <p:cxnSp>
        <p:nvCxnSpPr>
          <p:cNvPr id="94" name="מחבר: מרפקי 93">
            <a:extLst>
              <a:ext uri="{FF2B5EF4-FFF2-40B4-BE49-F238E27FC236}">
                <a16:creationId xmlns:a16="http://schemas.microsoft.com/office/drawing/2014/main" id="{DFD06831-EEEC-AA79-CC84-7454E043AB21}"/>
              </a:ext>
            </a:extLst>
          </p:cNvPr>
          <p:cNvCxnSpPr>
            <a:stCxn id="75" idx="3"/>
            <a:endCxn id="89" idx="2"/>
          </p:cNvCxnSpPr>
          <p:nvPr/>
        </p:nvCxnSpPr>
        <p:spPr>
          <a:xfrm flipV="1">
            <a:off x="8312833" y="1895826"/>
            <a:ext cx="802721" cy="12516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B855C76-119A-930F-39B9-B4677D2D929E}"/>
              </a:ext>
            </a:extLst>
          </p:cNvPr>
          <p:cNvSpPr txBox="1"/>
          <p:nvPr/>
        </p:nvSpPr>
        <p:spPr>
          <a:xfrm>
            <a:off x="4038165" y="1915352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606D4F8D-B650-27D7-AC20-E5FF9BBB8873}"/>
              </a:ext>
            </a:extLst>
          </p:cNvPr>
          <p:cNvSpPr txBox="1"/>
          <p:nvPr/>
        </p:nvSpPr>
        <p:spPr>
          <a:xfrm>
            <a:off x="2387657" y="439778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3" name="תרשים זרימה: החלטה 2">
            <a:extLst>
              <a:ext uri="{FF2B5EF4-FFF2-40B4-BE49-F238E27FC236}">
                <a16:creationId xmlns:a16="http://schemas.microsoft.com/office/drawing/2014/main" id="{1015D14B-4ED6-6220-8776-564DEADC6783}"/>
              </a:ext>
            </a:extLst>
          </p:cNvPr>
          <p:cNvSpPr/>
          <p:nvPr/>
        </p:nvSpPr>
        <p:spPr>
          <a:xfrm>
            <a:off x="2920479" y="404268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First 32 Bits (header)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X"C0CAFEAB"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026ED2DC-B7CF-4712-8E57-D0BD17B8857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4040661" y="1880540"/>
            <a:ext cx="1314" cy="45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מחבר: מרפקי 5">
            <a:extLst>
              <a:ext uri="{FF2B5EF4-FFF2-40B4-BE49-F238E27FC236}">
                <a16:creationId xmlns:a16="http://schemas.microsoft.com/office/drawing/2014/main" id="{F58F7298-255C-519A-D611-31E9123519C7}"/>
              </a:ext>
            </a:extLst>
          </p:cNvPr>
          <p:cNvCxnSpPr>
            <a:cxnSpLocks/>
            <a:stCxn id="3" idx="1"/>
            <a:endCxn id="3" idx="0"/>
          </p:cNvCxnSpPr>
          <p:nvPr/>
        </p:nvCxnSpPr>
        <p:spPr>
          <a:xfrm rot="10800000" flipH="1">
            <a:off x="2920479" y="404268"/>
            <a:ext cx="1121496" cy="738136"/>
          </a:xfrm>
          <a:prstGeom prst="bentConnector4">
            <a:avLst>
              <a:gd name="adj1" fmla="val -20383"/>
              <a:gd name="adj2" fmla="val 1309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3E916F6E-D4F6-BAB0-3FAB-E43F212108C4}"/>
              </a:ext>
            </a:extLst>
          </p:cNvPr>
          <p:cNvSpPr/>
          <p:nvPr/>
        </p:nvSpPr>
        <p:spPr>
          <a:xfrm>
            <a:off x="3202419" y="2330925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CRC Checking &amp; Increment Iterations Counter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0FF31CEC-2DF6-897C-7E55-190D9FE36BF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4040661" y="3220255"/>
            <a:ext cx="1314" cy="450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תרשים זרימה: החלטה 22">
            <a:extLst>
              <a:ext uri="{FF2B5EF4-FFF2-40B4-BE49-F238E27FC236}">
                <a16:creationId xmlns:a16="http://schemas.microsoft.com/office/drawing/2014/main" id="{03DFBFED-D93B-267F-1FBA-4C3FF113840E}"/>
              </a:ext>
            </a:extLst>
          </p:cNvPr>
          <p:cNvSpPr/>
          <p:nvPr/>
        </p:nvSpPr>
        <p:spPr>
          <a:xfrm>
            <a:off x="2920479" y="3670427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Iterations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216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9" name="מחבר: מרפקי 28">
            <a:extLst>
              <a:ext uri="{FF2B5EF4-FFF2-40B4-BE49-F238E27FC236}">
                <a16:creationId xmlns:a16="http://schemas.microsoft.com/office/drawing/2014/main" id="{6B93497F-6803-3DDF-9202-EA2B9387CBAD}"/>
              </a:ext>
            </a:extLst>
          </p:cNvPr>
          <p:cNvCxnSpPr>
            <a:stCxn id="23" idx="1"/>
            <a:endCxn id="15" idx="1"/>
          </p:cNvCxnSpPr>
          <p:nvPr/>
        </p:nvCxnSpPr>
        <p:spPr>
          <a:xfrm rot="10800000" flipH="1">
            <a:off x="2920479" y="2775591"/>
            <a:ext cx="281940" cy="1632973"/>
          </a:xfrm>
          <a:prstGeom prst="bentConnector3">
            <a:avLst>
              <a:gd name="adj1" fmla="val -81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7E45C01E-37C1-BC20-6EB9-FA93C45D5302}"/>
              </a:ext>
            </a:extLst>
          </p:cNvPr>
          <p:cNvSpPr txBox="1"/>
          <p:nvPr/>
        </p:nvSpPr>
        <p:spPr>
          <a:xfrm>
            <a:off x="2387657" y="3485761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29A49AA6-2E95-266E-2794-60391500F0E8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4036851" y="5146699"/>
            <a:ext cx="5124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CD685B5-9288-7509-8C98-8D204EDBE1BC}"/>
              </a:ext>
            </a:extLst>
          </p:cNvPr>
          <p:cNvSpPr/>
          <p:nvPr/>
        </p:nvSpPr>
        <p:spPr>
          <a:xfrm>
            <a:off x="3198609" y="5596870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Iterations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  <a:endParaRPr lang="en-US" sz="1200" dirty="0"/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64946346-1258-C4DF-A9D6-0A91F3C412DD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 flipV="1">
            <a:off x="4875093" y="6037884"/>
            <a:ext cx="541939" cy="3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תרשים זרימה: החלטה 44">
            <a:extLst>
              <a:ext uri="{FF2B5EF4-FFF2-40B4-BE49-F238E27FC236}">
                <a16:creationId xmlns:a16="http://schemas.microsoft.com/office/drawing/2014/main" id="{A15DEC41-CCF9-BC96-9CFA-8BA03C6CC2E2}"/>
              </a:ext>
            </a:extLst>
          </p:cNvPr>
          <p:cNvSpPr/>
          <p:nvPr/>
        </p:nvSpPr>
        <p:spPr>
          <a:xfrm>
            <a:off x="5417032" y="5299748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CRC Check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X"00"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D3711277-885B-69F4-6E8C-B5074B7E30DB}"/>
              </a:ext>
            </a:extLst>
          </p:cNvPr>
          <p:cNvSpPr/>
          <p:nvPr/>
        </p:nvSpPr>
        <p:spPr>
          <a:xfrm>
            <a:off x="5700285" y="396389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Correct Data</a:t>
            </a: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44546558-5AAA-46DE-9B4C-4FE3E12F2E68}"/>
              </a:ext>
            </a:extLst>
          </p:cNvPr>
          <p:cNvSpPr/>
          <p:nvPr/>
        </p:nvSpPr>
        <p:spPr>
          <a:xfrm>
            <a:off x="8196838" y="5596870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Incorrect Data</a:t>
            </a:r>
          </a:p>
        </p:txBody>
      </p: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C664A5A9-FC38-F17F-E5A2-A5BB28D5705E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7660023" y="6037884"/>
            <a:ext cx="536815" cy="3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86973FB5-A23A-A3F9-0BFD-D7174E4B8BA9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H="1" flipV="1">
            <a:off x="6538527" y="4853228"/>
            <a:ext cx="1" cy="44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A7E8D20F-D753-874C-78A4-937E50150B47}"/>
              </a:ext>
            </a:extLst>
          </p:cNvPr>
          <p:cNvSpPr txBox="1"/>
          <p:nvPr/>
        </p:nvSpPr>
        <p:spPr>
          <a:xfrm>
            <a:off x="4035347" y="5187118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D630A4D8-48EC-1C0E-6A67-F5608B02B0E4}"/>
              </a:ext>
            </a:extLst>
          </p:cNvPr>
          <p:cNvSpPr txBox="1"/>
          <p:nvPr/>
        </p:nvSpPr>
        <p:spPr>
          <a:xfrm>
            <a:off x="6538608" y="4891822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DF316179-0D17-2179-6629-2F71F5F83CD2}"/>
              </a:ext>
            </a:extLst>
          </p:cNvPr>
          <p:cNvSpPr txBox="1"/>
          <p:nvPr/>
        </p:nvSpPr>
        <p:spPr>
          <a:xfrm>
            <a:off x="7764440" y="5712696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68" name="מחבר חץ ישר 67">
            <a:extLst>
              <a:ext uri="{FF2B5EF4-FFF2-40B4-BE49-F238E27FC236}">
                <a16:creationId xmlns:a16="http://schemas.microsoft.com/office/drawing/2014/main" id="{51EE66AB-80B4-9214-C08E-7237DCF55CCE}"/>
              </a:ext>
            </a:extLst>
          </p:cNvPr>
          <p:cNvCxnSpPr>
            <a:cxnSpLocks/>
            <a:stCxn id="47" idx="0"/>
            <a:endCxn id="70" idx="2"/>
          </p:cNvCxnSpPr>
          <p:nvPr/>
        </p:nvCxnSpPr>
        <p:spPr>
          <a:xfrm flipV="1">
            <a:off x="6538527" y="3220255"/>
            <a:ext cx="0" cy="74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מלבן 69">
            <a:extLst>
              <a:ext uri="{FF2B5EF4-FFF2-40B4-BE49-F238E27FC236}">
                <a16:creationId xmlns:a16="http://schemas.microsoft.com/office/drawing/2014/main" id="{851FB70C-C725-BF4B-0EBD-8C845EC1DD50}"/>
              </a:ext>
            </a:extLst>
          </p:cNvPr>
          <p:cNvSpPr/>
          <p:nvPr/>
        </p:nvSpPr>
        <p:spPr>
          <a:xfrm>
            <a:off x="5700285" y="2330925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CRC Check </a:t>
            </a:r>
          </a:p>
        </p:txBody>
      </p:sp>
      <p:cxnSp>
        <p:nvCxnSpPr>
          <p:cNvPr id="77" name="מחבר: מרפקי 76">
            <a:extLst>
              <a:ext uri="{FF2B5EF4-FFF2-40B4-BE49-F238E27FC236}">
                <a16:creationId xmlns:a16="http://schemas.microsoft.com/office/drawing/2014/main" id="{C2495FAA-E31C-86EE-C152-4B32D2C51A7C}"/>
              </a:ext>
            </a:extLst>
          </p:cNvPr>
          <p:cNvCxnSpPr>
            <a:stCxn id="70" idx="0"/>
            <a:endCxn id="3" idx="3"/>
          </p:cNvCxnSpPr>
          <p:nvPr/>
        </p:nvCxnSpPr>
        <p:spPr>
          <a:xfrm rot="16200000" flipV="1">
            <a:off x="5256739" y="1049136"/>
            <a:ext cx="1188521" cy="13750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2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B855C76-119A-930F-39B9-B4677D2D929E}"/>
              </a:ext>
            </a:extLst>
          </p:cNvPr>
          <p:cNvSpPr txBox="1"/>
          <p:nvPr/>
        </p:nvSpPr>
        <p:spPr>
          <a:xfrm>
            <a:off x="2852599" y="1827065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606D4F8D-B650-27D7-AC20-E5FF9BBB8873}"/>
              </a:ext>
            </a:extLst>
          </p:cNvPr>
          <p:cNvSpPr txBox="1"/>
          <p:nvPr/>
        </p:nvSpPr>
        <p:spPr>
          <a:xfrm>
            <a:off x="1151641" y="383022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3" name="תרשים זרימה: החלטה 2">
            <a:extLst>
              <a:ext uri="{FF2B5EF4-FFF2-40B4-BE49-F238E27FC236}">
                <a16:creationId xmlns:a16="http://schemas.microsoft.com/office/drawing/2014/main" id="{1015D14B-4ED6-6220-8776-564DEADC6783}"/>
              </a:ext>
            </a:extLst>
          </p:cNvPr>
          <p:cNvSpPr/>
          <p:nvPr/>
        </p:nvSpPr>
        <p:spPr>
          <a:xfrm>
            <a:off x="1734913" y="315981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First 32 Bits (header)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X"C0CAFEAB"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026ED2DC-B7CF-4712-8E57-D0BD17B8857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2855095" y="1792253"/>
            <a:ext cx="1314" cy="45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מחבר: מרפקי 5">
            <a:extLst>
              <a:ext uri="{FF2B5EF4-FFF2-40B4-BE49-F238E27FC236}">
                <a16:creationId xmlns:a16="http://schemas.microsoft.com/office/drawing/2014/main" id="{F58F7298-255C-519A-D611-31E9123519C7}"/>
              </a:ext>
            </a:extLst>
          </p:cNvPr>
          <p:cNvCxnSpPr>
            <a:cxnSpLocks/>
            <a:stCxn id="3" idx="1"/>
            <a:endCxn id="3" idx="0"/>
          </p:cNvCxnSpPr>
          <p:nvPr/>
        </p:nvCxnSpPr>
        <p:spPr>
          <a:xfrm rot="10800000" flipH="1">
            <a:off x="1734913" y="315981"/>
            <a:ext cx="1121496" cy="738136"/>
          </a:xfrm>
          <a:prstGeom prst="bentConnector4">
            <a:avLst>
              <a:gd name="adj1" fmla="val -20383"/>
              <a:gd name="adj2" fmla="val 1309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3E916F6E-D4F6-BAB0-3FAB-E43F212108C4}"/>
              </a:ext>
            </a:extLst>
          </p:cNvPr>
          <p:cNvSpPr/>
          <p:nvPr/>
        </p:nvSpPr>
        <p:spPr>
          <a:xfrm>
            <a:off x="2016853" y="224263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LED Bit Counter &amp; Left Shift NRZL Data to RGB LEDS Signal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0FF31CEC-2DF6-897C-7E55-190D9FE36BF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2855095" y="3131968"/>
            <a:ext cx="1314" cy="450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תרשים זרימה: החלטה 22">
            <a:extLst>
              <a:ext uri="{FF2B5EF4-FFF2-40B4-BE49-F238E27FC236}">
                <a16:creationId xmlns:a16="http://schemas.microsoft.com/office/drawing/2014/main" id="{03DFBFED-D93B-267F-1FBA-4C3FF113840E}"/>
              </a:ext>
            </a:extLst>
          </p:cNvPr>
          <p:cNvSpPr/>
          <p:nvPr/>
        </p:nvSpPr>
        <p:spPr>
          <a:xfrm>
            <a:off x="1734913" y="3582140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LED Bit 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95</a:t>
            </a:r>
          </a:p>
        </p:txBody>
      </p:sp>
      <p:cxnSp>
        <p:nvCxnSpPr>
          <p:cNvPr id="29" name="מחבר: מרפקי 28">
            <a:extLst>
              <a:ext uri="{FF2B5EF4-FFF2-40B4-BE49-F238E27FC236}">
                <a16:creationId xmlns:a16="http://schemas.microsoft.com/office/drawing/2014/main" id="{6B93497F-6803-3DDF-9202-EA2B9387CBAD}"/>
              </a:ext>
            </a:extLst>
          </p:cNvPr>
          <p:cNvCxnSpPr>
            <a:stCxn id="23" idx="1"/>
            <a:endCxn id="15" idx="1"/>
          </p:cNvCxnSpPr>
          <p:nvPr/>
        </p:nvCxnSpPr>
        <p:spPr>
          <a:xfrm rot="10800000" flipH="1">
            <a:off x="1734913" y="2687304"/>
            <a:ext cx="281940" cy="1632973"/>
          </a:xfrm>
          <a:prstGeom prst="bentConnector3">
            <a:avLst>
              <a:gd name="adj1" fmla="val -81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7E45C01E-37C1-BC20-6EB9-FA93C45D5302}"/>
              </a:ext>
            </a:extLst>
          </p:cNvPr>
          <p:cNvSpPr txBox="1"/>
          <p:nvPr/>
        </p:nvSpPr>
        <p:spPr>
          <a:xfrm>
            <a:off x="1151641" y="3350654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29A49AA6-2E95-266E-2794-60391500F0E8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2851285" y="5058412"/>
            <a:ext cx="5124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CD685B5-9288-7509-8C98-8D204EDBE1BC}"/>
              </a:ext>
            </a:extLst>
          </p:cNvPr>
          <p:cNvSpPr/>
          <p:nvPr/>
        </p:nvSpPr>
        <p:spPr>
          <a:xfrm>
            <a:off x="2013043" y="5508583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LED Bit Counter</a:t>
            </a:r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64946346-1258-C4DF-A9D6-0A91F3C412DD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3689527" y="5953248"/>
            <a:ext cx="8251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מלבן 47">
            <a:extLst>
              <a:ext uri="{FF2B5EF4-FFF2-40B4-BE49-F238E27FC236}">
                <a16:creationId xmlns:a16="http://schemas.microsoft.com/office/drawing/2014/main" id="{44546558-5AAA-46DE-9B4C-4FE3E12F2E68}"/>
              </a:ext>
            </a:extLst>
          </p:cNvPr>
          <p:cNvSpPr/>
          <p:nvPr/>
        </p:nvSpPr>
        <p:spPr>
          <a:xfrm>
            <a:off x="4514719" y="5508583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LED Bit Counter &amp; Left Shift NRZL Data to Green LEDS Signal</a:t>
            </a: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A7E8D20F-D753-874C-78A4-937E50150B47}"/>
              </a:ext>
            </a:extLst>
          </p:cNvPr>
          <p:cNvSpPr txBox="1"/>
          <p:nvPr/>
        </p:nvSpPr>
        <p:spPr>
          <a:xfrm>
            <a:off x="2849781" y="5098831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2" name="תרשים זרימה: החלטה 1">
            <a:extLst>
              <a:ext uri="{FF2B5EF4-FFF2-40B4-BE49-F238E27FC236}">
                <a16:creationId xmlns:a16="http://schemas.microsoft.com/office/drawing/2014/main" id="{DC5E3608-B115-9706-F5CC-6DE7EADB5D47}"/>
              </a:ext>
            </a:extLst>
          </p:cNvPr>
          <p:cNvSpPr/>
          <p:nvPr/>
        </p:nvSpPr>
        <p:spPr>
          <a:xfrm>
            <a:off x="6976201" y="5215112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CRC Check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‘0’</a:t>
            </a:r>
            <a:r>
              <a:rPr lang="en-US" sz="1200" b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תרשים זרימה: החלטה 6">
            <a:extLst>
              <a:ext uri="{FF2B5EF4-FFF2-40B4-BE49-F238E27FC236}">
                <a16:creationId xmlns:a16="http://schemas.microsoft.com/office/drawing/2014/main" id="{689BE187-D94A-2C63-D833-E52A405C0218}"/>
              </a:ext>
            </a:extLst>
          </p:cNvPr>
          <p:cNvSpPr/>
          <p:nvPr/>
        </p:nvSpPr>
        <p:spPr>
          <a:xfrm>
            <a:off x="4231465" y="3582140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LED Bit 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7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6F2070AC-2106-6AE1-B31A-6171FA6E7E20}"/>
              </a:ext>
            </a:extLst>
          </p:cNvPr>
          <p:cNvCxnSpPr>
            <a:cxnSpLocks/>
            <a:stCxn id="48" idx="0"/>
            <a:endCxn id="7" idx="2"/>
          </p:cNvCxnSpPr>
          <p:nvPr/>
        </p:nvCxnSpPr>
        <p:spPr>
          <a:xfrm flipV="1">
            <a:off x="5352961" y="5058412"/>
            <a:ext cx="0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636B7479-B228-BAEC-3BB4-417623F62E01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H="1" flipV="1">
            <a:off x="5352960" y="3131968"/>
            <a:ext cx="1" cy="450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8E82CE42-16AC-4C87-83BE-D7CC97013698}"/>
              </a:ext>
            </a:extLst>
          </p:cNvPr>
          <p:cNvSpPr/>
          <p:nvPr/>
        </p:nvSpPr>
        <p:spPr>
          <a:xfrm>
            <a:off x="4514718" y="224263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LED Bit Counter</a:t>
            </a:r>
          </a:p>
        </p:txBody>
      </p:sp>
      <p:cxnSp>
        <p:nvCxnSpPr>
          <p:cNvPr id="22" name="מחבר: מרפקי 21">
            <a:extLst>
              <a:ext uri="{FF2B5EF4-FFF2-40B4-BE49-F238E27FC236}">
                <a16:creationId xmlns:a16="http://schemas.microsoft.com/office/drawing/2014/main" id="{C9EF5926-9081-E9A1-FCFD-9A4370B880FC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 flipH="1">
            <a:off x="6191203" y="4320276"/>
            <a:ext cx="283253" cy="1632972"/>
          </a:xfrm>
          <a:prstGeom prst="bentConnector3">
            <a:avLst>
              <a:gd name="adj1" fmla="val -807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82F96ED5-4FC0-9426-0F85-4B7D2D77B6DD}"/>
              </a:ext>
            </a:extLst>
          </p:cNvPr>
          <p:cNvSpPr txBox="1"/>
          <p:nvPr/>
        </p:nvSpPr>
        <p:spPr>
          <a:xfrm>
            <a:off x="6400038" y="4952096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67549996-B799-6677-532A-C0BEF0CD4917}"/>
              </a:ext>
            </a:extLst>
          </p:cNvPr>
          <p:cNvSpPr txBox="1"/>
          <p:nvPr/>
        </p:nvSpPr>
        <p:spPr>
          <a:xfrm>
            <a:off x="5352960" y="3200091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0182AD27-BB4E-06A5-04D9-D35A9A1DF6BF}"/>
              </a:ext>
            </a:extLst>
          </p:cNvPr>
          <p:cNvSpPr/>
          <p:nvPr/>
        </p:nvSpPr>
        <p:spPr>
          <a:xfrm>
            <a:off x="7259455" y="224263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Set The First Bits of Green LEDS Register to Represent The Status of The Green LEDs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820CEBBD-39EE-57AE-4407-0D56CE5D9987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>
            <a:off x="6191202" y="2687303"/>
            <a:ext cx="1068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BB81445E-41E5-B812-F66F-A7A4E5422669}"/>
              </a:ext>
            </a:extLst>
          </p:cNvPr>
          <p:cNvSpPr/>
          <p:nvPr/>
        </p:nvSpPr>
        <p:spPr>
          <a:xfrm>
            <a:off x="7259455" y="3875611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Delay For CRC-8 Operation Completes</a:t>
            </a:r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738A890E-2504-0DAE-855D-75B645541F2F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8097697" y="3131968"/>
            <a:ext cx="0" cy="74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EAF20F84-8B52-999C-0C05-6A60714C9220}"/>
              </a:ext>
            </a:extLst>
          </p:cNvPr>
          <p:cNvCxnSpPr>
            <a:cxnSpLocks/>
            <a:stCxn id="41" idx="2"/>
            <a:endCxn id="2" idx="0"/>
          </p:cNvCxnSpPr>
          <p:nvPr/>
        </p:nvCxnSpPr>
        <p:spPr>
          <a:xfrm>
            <a:off x="8097697" y="4764941"/>
            <a:ext cx="0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058FC74F-4F5C-3CD2-61F4-D14FA5DA650A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9219192" y="5953248"/>
            <a:ext cx="501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מלבן 57">
            <a:extLst>
              <a:ext uri="{FF2B5EF4-FFF2-40B4-BE49-F238E27FC236}">
                <a16:creationId xmlns:a16="http://schemas.microsoft.com/office/drawing/2014/main" id="{2CD3BC49-0DD6-44EB-296F-1766655075F8}"/>
              </a:ext>
            </a:extLst>
          </p:cNvPr>
          <p:cNvSpPr/>
          <p:nvPr/>
        </p:nvSpPr>
        <p:spPr>
          <a:xfrm>
            <a:off x="9720937" y="5508583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Load LEDS Pulse High</a:t>
            </a: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478E4388-9C08-3BEF-D465-4DB5A6C143B9}"/>
              </a:ext>
            </a:extLst>
          </p:cNvPr>
          <p:cNvSpPr txBox="1"/>
          <p:nvPr/>
        </p:nvSpPr>
        <p:spPr>
          <a:xfrm>
            <a:off x="9321138" y="5949094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63" name="מחבר חץ ישר 62">
            <a:extLst>
              <a:ext uri="{FF2B5EF4-FFF2-40B4-BE49-F238E27FC236}">
                <a16:creationId xmlns:a16="http://schemas.microsoft.com/office/drawing/2014/main" id="{2EF1F437-D4E9-2901-6544-A2C770EF7835}"/>
              </a:ext>
            </a:extLst>
          </p:cNvPr>
          <p:cNvCxnSpPr>
            <a:cxnSpLocks/>
            <a:stCxn id="58" idx="0"/>
            <a:endCxn id="69" idx="2"/>
          </p:cNvCxnSpPr>
          <p:nvPr/>
        </p:nvCxnSpPr>
        <p:spPr>
          <a:xfrm flipV="1">
            <a:off x="10559179" y="4764941"/>
            <a:ext cx="0" cy="743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מלבן 68">
            <a:extLst>
              <a:ext uri="{FF2B5EF4-FFF2-40B4-BE49-F238E27FC236}">
                <a16:creationId xmlns:a16="http://schemas.microsoft.com/office/drawing/2014/main" id="{6D727C5D-026A-3150-BA59-E802AD1FE5F7}"/>
              </a:ext>
            </a:extLst>
          </p:cNvPr>
          <p:cNvSpPr/>
          <p:nvPr/>
        </p:nvSpPr>
        <p:spPr>
          <a:xfrm>
            <a:off x="9720937" y="3875611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Set The Green &amp; RGB LEDS Registers Out to RGB Management Block </a:t>
            </a:r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7B36697B-6AFE-4229-AC32-B74C70D7DBFD}"/>
              </a:ext>
            </a:extLst>
          </p:cNvPr>
          <p:cNvSpPr/>
          <p:nvPr/>
        </p:nvSpPr>
        <p:spPr>
          <a:xfrm>
            <a:off x="9720937" y="224263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Load LEDS Pulse Low</a:t>
            </a: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FF08C43B-3995-9C0B-175D-214B5BEE2CD9}"/>
              </a:ext>
            </a:extLst>
          </p:cNvPr>
          <p:cNvCxnSpPr>
            <a:cxnSpLocks/>
            <a:stCxn id="69" idx="0"/>
            <a:endCxn id="73" idx="2"/>
          </p:cNvCxnSpPr>
          <p:nvPr/>
        </p:nvCxnSpPr>
        <p:spPr>
          <a:xfrm flipV="1">
            <a:off x="10559179" y="3131968"/>
            <a:ext cx="0" cy="74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מחבר: מרפקי 78">
            <a:extLst>
              <a:ext uri="{FF2B5EF4-FFF2-40B4-BE49-F238E27FC236}">
                <a16:creationId xmlns:a16="http://schemas.microsoft.com/office/drawing/2014/main" id="{B0448761-F274-707A-A2F6-F776C286BD43}"/>
              </a:ext>
            </a:extLst>
          </p:cNvPr>
          <p:cNvCxnSpPr>
            <a:cxnSpLocks/>
            <a:stCxn id="73" idx="0"/>
            <a:endCxn id="3" idx="0"/>
          </p:cNvCxnSpPr>
          <p:nvPr/>
        </p:nvCxnSpPr>
        <p:spPr>
          <a:xfrm rot="16200000" flipV="1">
            <a:off x="5744466" y="-2572075"/>
            <a:ext cx="1926657" cy="7702770"/>
          </a:xfrm>
          <a:prstGeom prst="bentConnector3">
            <a:avLst>
              <a:gd name="adj1" fmla="val 1118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מחבר: מרפקי 79">
            <a:extLst>
              <a:ext uri="{FF2B5EF4-FFF2-40B4-BE49-F238E27FC236}">
                <a16:creationId xmlns:a16="http://schemas.microsoft.com/office/drawing/2014/main" id="{F40B3595-92F8-7A85-B69E-30E28F0CA47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 flipH="1">
            <a:off x="2289351" y="883039"/>
            <a:ext cx="6375403" cy="5241288"/>
          </a:xfrm>
          <a:prstGeom prst="bentConnector5">
            <a:avLst>
              <a:gd name="adj1" fmla="val -1805"/>
              <a:gd name="adj2" fmla="val 139035"/>
              <a:gd name="adj3" fmla="val 1035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38055878-8758-B99C-4F73-8DFB6BBB64A8}"/>
              </a:ext>
            </a:extLst>
          </p:cNvPr>
          <p:cNvSpPr txBox="1"/>
          <p:nvPr/>
        </p:nvSpPr>
        <p:spPr>
          <a:xfrm>
            <a:off x="7268542" y="6429943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13215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14">
            <a:extLst>
              <a:ext uri="{FF2B5EF4-FFF2-40B4-BE49-F238E27FC236}">
                <a16:creationId xmlns:a16="http://schemas.microsoft.com/office/drawing/2014/main" id="{3E916F6E-D4F6-BAB0-3FAB-E43F212108C4}"/>
              </a:ext>
            </a:extLst>
          </p:cNvPr>
          <p:cNvSpPr/>
          <p:nvPr/>
        </p:nvSpPr>
        <p:spPr>
          <a:xfrm>
            <a:off x="939481" y="306394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OB_LED_RGB_DIN Signal &amp; Increment Delay Counter</a:t>
            </a:r>
          </a:p>
        </p:txBody>
      </p: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0FF31CEC-2DF6-897C-7E55-190D9FE36BF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1777723" y="1195724"/>
            <a:ext cx="6629" cy="31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תרשים זרימה: החלטה 22">
            <a:extLst>
              <a:ext uri="{FF2B5EF4-FFF2-40B4-BE49-F238E27FC236}">
                <a16:creationId xmlns:a16="http://schemas.microsoft.com/office/drawing/2014/main" id="{03DFBFED-D93B-267F-1FBA-4C3FF113840E}"/>
              </a:ext>
            </a:extLst>
          </p:cNvPr>
          <p:cNvSpPr/>
          <p:nvPr/>
        </p:nvSpPr>
        <p:spPr>
          <a:xfrm>
            <a:off x="662856" y="1507397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Delay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15,000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9" name="מחבר: מרפקי 28">
            <a:extLst>
              <a:ext uri="{FF2B5EF4-FFF2-40B4-BE49-F238E27FC236}">
                <a16:creationId xmlns:a16="http://schemas.microsoft.com/office/drawing/2014/main" id="{6B93497F-6803-3DDF-9202-EA2B9387CBAD}"/>
              </a:ext>
            </a:extLst>
          </p:cNvPr>
          <p:cNvCxnSpPr>
            <a:stCxn id="23" idx="1"/>
            <a:endCxn id="15" idx="1"/>
          </p:cNvCxnSpPr>
          <p:nvPr/>
        </p:nvCxnSpPr>
        <p:spPr>
          <a:xfrm rot="10800000" flipH="1">
            <a:off x="662855" y="751059"/>
            <a:ext cx="276625" cy="1494474"/>
          </a:xfrm>
          <a:prstGeom prst="bentConnector3">
            <a:avLst>
              <a:gd name="adj1" fmla="val -826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7E45C01E-37C1-BC20-6EB9-FA93C45D5302}"/>
              </a:ext>
            </a:extLst>
          </p:cNvPr>
          <p:cNvSpPr txBox="1"/>
          <p:nvPr/>
        </p:nvSpPr>
        <p:spPr>
          <a:xfrm>
            <a:off x="130034" y="1322731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29A49AA6-2E95-266E-2794-60391500F0E8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1779228" y="2983669"/>
            <a:ext cx="5124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מלבן 33">
            <a:extLst>
              <a:ext uri="{FF2B5EF4-FFF2-40B4-BE49-F238E27FC236}">
                <a16:creationId xmlns:a16="http://schemas.microsoft.com/office/drawing/2014/main" id="{FCD685B5-9288-7509-8C98-8D204EDBE1BC}"/>
              </a:ext>
            </a:extLst>
          </p:cNvPr>
          <p:cNvSpPr/>
          <p:nvPr/>
        </p:nvSpPr>
        <p:spPr>
          <a:xfrm>
            <a:off x="940986" y="3433840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Delay Counter </a:t>
            </a: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A7E8D20F-D753-874C-78A4-937E50150B47}"/>
              </a:ext>
            </a:extLst>
          </p:cNvPr>
          <p:cNvSpPr txBox="1"/>
          <p:nvPr/>
        </p:nvSpPr>
        <p:spPr>
          <a:xfrm>
            <a:off x="1777724" y="3024088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2" name="מחבר חץ ישר 1">
            <a:extLst>
              <a:ext uri="{FF2B5EF4-FFF2-40B4-BE49-F238E27FC236}">
                <a16:creationId xmlns:a16="http://schemas.microsoft.com/office/drawing/2014/main" id="{3B8D850B-5349-2427-D624-F77C94723130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 flipH="1">
            <a:off x="1777724" y="4323170"/>
            <a:ext cx="1504" cy="45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תרשים זרימה: החלטה 4">
            <a:extLst>
              <a:ext uri="{FF2B5EF4-FFF2-40B4-BE49-F238E27FC236}">
                <a16:creationId xmlns:a16="http://schemas.microsoft.com/office/drawing/2014/main" id="{AEBD1E75-1822-ACF4-738B-3C4D2A0FCA56}"/>
              </a:ext>
            </a:extLst>
          </p:cNvPr>
          <p:cNvSpPr/>
          <p:nvPr/>
        </p:nvSpPr>
        <p:spPr>
          <a:xfrm>
            <a:off x="656228" y="4773341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Load LEDs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‘0’ (Low)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357ACE10-AAE9-B742-8C1E-F38A6C515691}"/>
              </a:ext>
            </a:extLst>
          </p:cNvPr>
          <p:cNvCxnSpPr>
            <a:stCxn id="5" idx="2"/>
            <a:endCxn id="5" idx="1"/>
          </p:cNvCxnSpPr>
          <p:nvPr/>
        </p:nvCxnSpPr>
        <p:spPr>
          <a:xfrm rot="5400000" flipH="1">
            <a:off x="847908" y="5319797"/>
            <a:ext cx="738136" cy="1121496"/>
          </a:xfrm>
          <a:prstGeom prst="bentConnector4">
            <a:avLst>
              <a:gd name="adj1" fmla="val -30970"/>
              <a:gd name="adj2" fmla="val 1203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C315604-7A50-3984-9F56-CD7FF26C967E}"/>
              </a:ext>
            </a:extLst>
          </p:cNvPr>
          <p:cNvSpPr txBox="1"/>
          <p:nvPr/>
        </p:nvSpPr>
        <p:spPr>
          <a:xfrm>
            <a:off x="940986" y="6437502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A48C9450-2086-77CE-5649-8F0271D382CA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899219" y="5511477"/>
            <a:ext cx="407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A74ABD88-D93E-C62E-6C4F-73C2B3AFE4F9}"/>
              </a:ext>
            </a:extLst>
          </p:cNvPr>
          <p:cNvSpPr/>
          <p:nvPr/>
        </p:nvSpPr>
        <p:spPr>
          <a:xfrm>
            <a:off x="3306483" y="5066812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Send The First Bits of Green LEDs Register to The Green LEDs On Card B</a:t>
            </a: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67F1181D-68E9-39AA-B56B-1A66F516B28C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H="1" flipV="1">
            <a:off x="4138469" y="4323170"/>
            <a:ext cx="6256" cy="743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מלבן 20">
            <a:extLst>
              <a:ext uri="{FF2B5EF4-FFF2-40B4-BE49-F238E27FC236}">
                <a16:creationId xmlns:a16="http://schemas.microsoft.com/office/drawing/2014/main" id="{2CEA60C3-1B52-E51C-44ED-2AEF246B4C18}"/>
              </a:ext>
            </a:extLst>
          </p:cNvPr>
          <p:cNvSpPr/>
          <p:nvPr/>
        </p:nvSpPr>
        <p:spPr>
          <a:xfrm>
            <a:off x="3300227" y="3433840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Extract Bit From the RGB LEDs Register by Left Shifting 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73FBAA0F-2669-DE99-F3E9-376845552AA7}"/>
              </a:ext>
            </a:extLst>
          </p:cNvPr>
          <p:cNvSpPr/>
          <p:nvPr/>
        </p:nvSpPr>
        <p:spPr>
          <a:xfrm>
            <a:off x="3300227" y="1800868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RGB Bits Counter</a:t>
            </a: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E59BC349-7175-C039-54C9-955F46E10BB2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4138469" y="2690198"/>
            <a:ext cx="0" cy="743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תרשים זרימה: החלטה 34">
            <a:extLst>
              <a:ext uri="{FF2B5EF4-FFF2-40B4-BE49-F238E27FC236}">
                <a16:creationId xmlns:a16="http://schemas.microsoft.com/office/drawing/2014/main" id="{6EDB97EB-7AE5-9D80-D38A-049FFA6EA125}"/>
              </a:ext>
            </a:extLst>
          </p:cNvPr>
          <p:cNvSpPr/>
          <p:nvPr/>
        </p:nvSpPr>
        <p:spPr>
          <a:xfrm>
            <a:off x="3016973" y="12923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RGB Bits Counter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96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A0D2C30E-0E6A-5F28-AC15-5B3BEA290ECC}"/>
              </a:ext>
            </a:extLst>
          </p:cNvPr>
          <p:cNvSpPr txBox="1"/>
          <p:nvPr/>
        </p:nvSpPr>
        <p:spPr>
          <a:xfrm>
            <a:off x="5277976" y="436176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106" name="מלבן 105">
            <a:extLst>
              <a:ext uri="{FF2B5EF4-FFF2-40B4-BE49-F238E27FC236}">
                <a16:creationId xmlns:a16="http://schemas.microsoft.com/office/drawing/2014/main" id="{A5AF0C9F-8D1E-CC5D-A4D8-3AFBAD2C1D84}"/>
              </a:ext>
            </a:extLst>
          </p:cNvPr>
          <p:cNvSpPr/>
          <p:nvPr/>
        </p:nvSpPr>
        <p:spPr>
          <a:xfrm>
            <a:off x="5660972" y="306394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OB_LED_RGB_DIN Signal </a:t>
            </a:r>
          </a:p>
          <a:p>
            <a:pPr algn="ctr"/>
            <a:r>
              <a:rPr lang="en-US" sz="1200" dirty="0"/>
              <a:t>High (‘1’)</a:t>
            </a:r>
          </a:p>
        </p:txBody>
      </p:sp>
      <p:cxnSp>
        <p:nvCxnSpPr>
          <p:cNvPr id="111" name="מחבר חץ ישר 110">
            <a:extLst>
              <a:ext uri="{FF2B5EF4-FFF2-40B4-BE49-F238E27FC236}">
                <a16:creationId xmlns:a16="http://schemas.microsoft.com/office/drawing/2014/main" id="{4F277314-C91B-B531-0094-67DB2598A81F}"/>
              </a:ext>
            </a:extLst>
          </p:cNvPr>
          <p:cNvCxnSpPr>
            <a:cxnSpLocks/>
            <a:stCxn id="35" idx="3"/>
            <a:endCxn id="106" idx="1"/>
          </p:cNvCxnSpPr>
          <p:nvPr/>
        </p:nvCxnSpPr>
        <p:spPr>
          <a:xfrm>
            <a:off x="5259964" y="751059"/>
            <a:ext cx="4010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חץ ישר 115">
            <a:extLst>
              <a:ext uri="{FF2B5EF4-FFF2-40B4-BE49-F238E27FC236}">
                <a16:creationId xmlns:a16="http://schemas.microsoft.com/office/drawing/2014/main" id="{4EA37BF6-E5E5-2871-01EC-82F4CF88A7B5}"/>
              </a:ext>
            </a:extLst>
          </p:cNvPr>
          <p:cNvCxnSpPr>
            <a:cxnSpLocks/>
            <a:stCxn id="106" idx="3"/>
            <a:endCxn id="118" idx="1"/>
          </p:cNvCxnSpPr>
          <p:nvPr/>
        </p:nvCxnSpPr>
        <p:spPr>
          <a:xfrm>
            <a:off x="7337456" y="751059"/>
            <a:ext cx="833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תרשים זרימה: החלטה 117">
            <a:extLst>
              <a:ext uri="{FF2B5EF4-FFF2-40B4-BE49-F238E27FC236}">
                <a16:creationId xmlns:a16="http://schemas.microsoft.com/office/drawing/2014/main" id="{57C85147-9379-7BAE-3BDA-1946D62E7EA1}"/>
              </a:ext>
            </a:extLst>
          </p:cNvPr>
          <p:cNvSpPr/>
          <p:nvPr/>
        </p:nvSpPr>
        <p:spPr>
          <a:xfrm>
            <a:off x="8171284" y="12923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RGB Bit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‘0’</a:t>
            </a:r>
            <a:endParaRPr lang="he-IL" sz="1200" b="0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Or</a:t>
            </a:r>
          </a:p>
          <a:p>
            <a:pPr algn="ctr"/>
            <a:r>
              <a:rPr lang="en-US" sz="1200" dirty="0"/>
              <a:t>RGB Bit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‘1’</a:t>
            </a:r>
          </a:p>
        </p:txBody>
      </p:sp>
      <p:sp>
        <p:nvSpPr>
          <p:cNvPr id="121" name="תיבת טקסט 120">
            <a:extLst>
              <a:ext uri="{FF2B5EF4-FFF2-40B4-BE49-F238E27FC236}">
                <a16:creationId xmlns:a16="http://schemas.microsoft.com/office/drawing/2014/main" id="{958B91C5-B785-6941-EC44-3CA391E57214}"/>
              </a:ext>
            </a:extLst>
          </p:cNvPr>
          <p:cNvSpPr txBox="1"/>
          <p:nvPr/>
        </p:nvSpPr>
        <p:spPr>
          <a:xfrm>
            <a:off x="2724497" y="436176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30" name="מלבן 129">
            <a:extLst>
              <a:ext uri="{FF2B5EF4-FFF2-40B4-BE49-F238E27FC236}">
                <a16:creationId xmlns:a16="http://schemas.microsoft.com/office/drawing/2014/main" id="{B93BE5F6-9F07-7136-AAF5-1D0BC3E2F887}"/>
              </a:ext>
            </a:extLst>
          </p:cNvPr>
          <p:cNvSpPr/>
          <p:nvPr/>
        </p:nvSpPr>
        <p:spPr>
          <a:xfrm>
            <a:off x="8460680" y="1748450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Counter</a:t>
            </a:r>
          </a:p>
        </p:txBody>
      </p:sp>
      <p:sp>
        <p:nvSpPr>
          <p:cNvPr id="145" name="תרשים זרימה: החלטה 144">
            <a:extLst>
              <a:ext uri="{FF2B5EF4-FFF2-40B4-BE49-F238E27FC236}">
                <a16:creationId xmlns:a16="http://schemas.microsoft.com/office/drawing/2014/main" id="{6561F455-8670-01F0-7EAC-2744485587BB}"/>
              </a:ext>
            </a:extLst>
          </p:cNvPr>
          <p:cNvSpPr/>
          <p:nvPr/>
        </p:nvSpPr>
        <p:spPr>
          <a:xfrm>
            <a:off x="6622284" y="3730237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Counter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  <a:r>
              <a:rPr lang="en-US" sz="1200" b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53" name="תרשים זרימה: החלטה 152">
            <a:extLst>
              <a:ext uri="{FF2B5EF4-FFF2-40B4-BE49-F238E27FC236}">
                <a16:creationId xmlns:a16="http://schemas.microsoft.com/office/drawing/2014/main" id="{DFFC96B0-C375-6956-73E8-6588CFA915E5}"/>
              </a:ext>
            </a:extLst>
          </p:cNvPr>
          <p:cNvSpPr/>
          <p:nvPr/>
        </p:nvSpPr>
        <p:spPr>
          <a:xfrm>
            <a:off x="8171285" y="4766230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Counter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50</a:t>
            </a:r>
            <a:endParaRPr lang="en-US" sz="12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58" name="תרשים זרימה: החלטה 157">
            <a:extLst>
              <a:ext uri="{FF2B5EF4-FFF2-40B4-BE49-F238E27FC236}">
                <a16:creationId xmlns:a16="http://schemas.microsoft.com/office/drawing/2014/main" id="{D169AA35-C5FC-D54B-035C-262011C53BC2}"/>
              </a:ext>
            </a:extLst>
          </p:cNvPr>
          <p:cNvSpPr/>
          <p:nvPr/>
        </p:nvSpPr>
        <p:spPr>
          <a:xfrm>
            <a:off x="9726426" y="3730237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Increment Counter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36</a:t>
            </a:r>
            <a:r>
              <a:rPr lang="en-US" sz="1200" b="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3" name="מלבן 182">
            <a:extLst>
              <a:ext uri="{FF2B5EF4-FFF2-40B4-BE49-F238E27FC236}">
                <a16:creationId xmlns:a16="http://schemas.microsoft.com/office/drawing/2014/main" id="{D210774C-E156-07D8-5C0F-F6400A3126ED}"/>
              </a:ext>
            </a:extLst>
          </p:cNvPr>
          <p:cNvSpPr/>
          <p:nvPr/>
        </p:nvSpPr>
        <p:spPr>
          <a:xfrm>
            <a:off x="5543714" y="5066813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Counter</a:t>
            </a:r>
          </a:p>
        </p:txBody>
      </p:sp>
      <p:cxnSp>
        <p:nvCxnSpPr>
          <p:cNvPr id="205" name="מחבר: מרפקי 204">
            <a:extLst>
              <a:ext uri="{FF2B5EF4-FFF2-40B4-BE49-F238E27FC236}">
                <a16:creationId xmlns:a16="http://schemas.microsoft.com/office/drawing/2014/main" id="{FFF24245-751D-CE48-7502-C026C507AF14}"/>
              </a:ext>
            </a:extLst>
          </p:cNvPr>
          <p:cNvCxnSpPr>
            <a:stCxn id="183" idx="0"/>
            <a:endCxn id="21" idx="3"/>
          </p:cNvCxnSpPr>
          <p:nvPr/>
        </p:nvCxnSpPr>
        <p:spPr>
          <a:xfrm rot="16200000" flipV="1">
            <a:off x="5085180" y="3770036"/>
            <a:ext cx="1188308" cy="14052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מחבר: מרפקי 256">
            <a:extLst>
              <a:ext uri="{FF2B5EF4-FFF2-40B4-BE49-F238E27FC236}">
                <a16:creationId xmlns:a16="http://schemas.microsoft.com/office/drawing/2014/main" id="{CC6FF1F1-9BDB-EF48-AF9F-8B88CA1F9F7A}"/>
              </a:ext>
            </a:extLst>
          </p:cNvPr>
          <p:cNvCxnSpPr>
            <a:stCxn id="130" idx="1"/>
            <a:endCxn id="145" idx="0"/>
          </p:cNvCxnSpPr>
          <p:nvPr/>
        </p:nvCxnSpPr>
        <p:spPr>
          <a:xfrm rot="10800000" flipV="1">
            <a:off x="7743780" y="2193115"/>
            <a:ext cx="716900" cy="15371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מחבר: מרפקי 257">
            <a:extLst>
              <a:ext uri="{FF2B5EF4-FFF2-40B4-BE49-F238E27FC236}">
                <a16:creationId xmlns:a16="http://schemas.microsoft.com/office/drawing/2014/main" id="{D2C5F5AE-4B71-1E65-4B91-547818ED4FD5}"/>
              </a:ext>
            </a:extLst>
          </p:cNvPr>
          <p:cNvCxnSpPr>
            <a:cxnSpLocks/>
            <a:stCxn id="130" idx="3"/>
            <a:endCxn id="158" idx="0"/>
          </p:cNvCxnSpPr>
          <p:nvPr/>
        </p:nvCxnSpPr>
        <p:spPr>
          <a:xfrm>
            <a:off x="10137164" y="2193115"/>
            <a:ext cx="710758" cy="15371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מחבר: מרפקי 267">
            <a:extLst>
              <a:ext uri="{FF2B5EF4-FFF2-40B4-BE49-F238E27FC236}">
                <a16:creationId xmlns:a16="http://schemas.microsoft.com/office/drawing/2014/main" id="{DEE27326-A88D-FBD5-60AC-5986F6CC8A14}"/>
              </a:ext>
            </a:extLst>
          </p:cNvPr>
          <p:cNvCxnSpPr>
            <a:cxnSpLocks/>
            <a:stCxn id="158" idx="2"/>
            <a:endCxn id="153" idx="3"/>
          </p:cNvCxnSpPr>
          <p:nvPr/>
        </p:nvCxnSpPr>
        <p:spPr>
          <a:xfrm rot="5400000">
            <a:off x="10482171" y="5138614"/>
            <a:ext cx="297857" cy="4336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מחבר: מרפקי 273">
            <a:extLst>
              <a:ext uri="{FF2B5EF4-FFF2-40B4-BE49-F238E27FC236}">
                <a16:creationId xmlns:a16="http://schemas.microsoft.com/office/drawing/2014/main" id="{F8043277-47F1-4F2F-D1DF-6F16EE98C8C8}"/>
              </a:ext>
            </a:extLst>
          </p:cNvPr>
          <p:cNvCxnSpPr>
            <a:cxnSpLocks/>
            <a:stCxn id="145" idx="2"/>
            <a:endCxn id="153" idx="1"/>
          </p:cNvCxnSpPr>
          <p:nvPr/>
        </p:nvCxnSpPr>
        <p:spPr>
          <a:xfrm rot="16200000" flipH="1">
            <a:off x="7808604" y="5141684"/>
            <a:ext cx="297857" cy="4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מחבר: מרפקי 279">
            <a:extLst>
              <a:ext uri="{FF2B5EF4-FFF2-40B4-BE49-F238E27FC236}">
                <a16:creationId xmlns:a16="http://schemas.microsoft.com/office/drawing/2014/main" id="{58FF7DEA-41D1-6A77-E303-012066BF4038}"/>
              </a:ext>
            </a:extLst>
          </p:cNvPr>
          <p:cNvCxnSpPr>
            <a:cxnSpLocks/>
            <a:stCxn id="153" idx="2"/>
            <a:endCxn id="183" idx="2"/>
          </p:cNvCxnSpPr>
          <p:nvPr/>
        </p:nvCxnSpPr>
        <p:spPr>
          <a:xfrm rot="5400000" flipH="1">
            <a:off x="7694189" y="4643911"/>
            <a:ext cx="286359" cy="2910825"/>
          </a:xfrm>
          <a:prstGeom prst="bentConnector3">
            <a:avLst>
              <a:gd name="adj1" fmla="val -798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מחבר חץ ישר 312">
            <a:extLst>
              <a:ext uri="{FF2B5EF4-FFF2-40B4-BE49-F238E27FC236}">
                <a16:creationId xmlns:a16="http://schemas.microsoft.com/office/drawing/2014/main" id="{5D59F9F5-119C-EB32-59E8-B6B9EA4876C3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flipH="1">
            <a:off x="2615965" y="751059"/>
            <a:ext cx="4010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מלבן 343">
            <a:extLst>
              <a:ext uri="{FF2B5EF4-FFF2-40B4-BE49-F238E27FC236}">
                <a16:creationId xmlns:a16="http://schemas.microsoft.com/office/drawing/2014/main" id="{DE108204-77DE-8C3A-2D17-40D90827FA65}"/>
              </a:ext>
            </a:extLst>
          </p:cNvPr>
          <p:cNvSpPr/>
          <p:nvPr/>
        </p:nvSpPr>
        <p:spPr>
          <a:xfrm>
            <a:off x="8460680" y="3098024"/>
            <a:ext cx="1676484" cy="889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OB_LED_RGB_DIN Signal </a:t>
            </a:r>
          </a:p>
          <a:p>
            <a:pPr algn="ctr"/>
            <a:r>
              <a:rPr lang="en-US" sz="1200" dirty="0"/>
              <a:t>Low (‘0’)</a:t>
            </a:r>
          </a:p>
        </p:txBody>
      </p:sp>
      <p:cxnSp>
        <p:nvCxnSpPr>
          <p:cNvPr id="380" name="מחבר: מרפקי 379">
            <a:extLst>
              <a:ext uri="{FF2B5EF4-FFF2-40B4-BE49-F238E27FC236}">
                <a16:creationId xmlns:a16="http://schemas.microsoft.com/office/drawing/2014/main" id="{9A8C6768-DD29-27AC-3B10-DA9E87C72676}"/>
              </a:ext>
            </a:extLst>
          </p:cNvPr>
          <p:cNvCxnSpPr>
            <a:cxnSpLocks/>
            <a:stCxn id="145" idx="3"/>
            <a:endCxn id="344" idx="2"/>
          </p:cNvCxnSpPr>
          <p:nvPr/>
        </p:nvCxnSpPr>
        <p:spPr>
          <a:xfrm flipV="1">
            <a:off x="8865275" y="3987354"/>
            <a:ext cx="433647" cy="481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3" name="מחבר: מרפקי 382">
            <a:extLst>
              <a:ext uri="{FF2B5EF4-FFF2-40B4-BE49-F238E27FC236}">
                <a16:creationId xmlns:a16="http://schemas.microsoft.com/office/drawing/2014/main" id="{DA64851D-0996-7ECD-C60B-902DE97C73AA}"/>
              </a:ext>
            </a:extLst>
          </p:cNvPr>
          <p:cNvCxnSpPr>
            <a:cxnSpLocks/>
            <a:stCxn id="158" idx="1"/>
            <a:endCxn id="344" idx="2"/>
          </p:cNvCxnSpPr>
          <p:nvPr/>
        </p:nvCxnSpPr>
        <p:spPr>
          <a:xfrm rot="10800000">
            <a:off x="9298922" y="3987355"/>
            <a:ext cx="427504" cy="481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6" name="מחבר חץ ישר 395">
            <a:extLst>
              <a:ext uri="{FF2B5EF4-FFF2-40B4-BE49-F238E27FC236}">
                <a16:creationId xmlns:a16="http://schemas.microsoft.com/office/drawing/2014/main" id="{5438552B-FE2B-676A-8855-EEEA35F1923E}"/>
              </a:ext>
            </a:extLst>
          </p:cNvPr>
          <p:cNvCxnSpPr>
            <a:cxnSpLocks/>
            <a:stCxn id="344" idx="0"/>
            <a:endCxn id="130" idx="2"/>
          </p:cNvCxnSpPr>
          <p:nvPr/>
        </p:nvCxnSpPr>
        <p:spPr>
          <a:xfrm flipV="1">
            <a:off x="9298922" y="2637780"/>
            <a:ext cx="0" cy="460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9" name="תיבת טקסט 398">
            <a:extLst>
              <a:ext uri="{FF2B5EF4-FFF2-40B4-BE49-F238E27FC236}">
                <a16:creationId xmlns:a16="http://schemas.microsoft.com/office/drawing/2014/main" id="{915D6068-CA63-EA80-96AF-67C32AD7535B}"/>
              </a:ext>
            </a:extLst>
          </p:cNvPr>
          <p:cNvSpPr txBox="1"/>
          <p:nvPr/>
        </p:nvSpPr>
        <p:spPr>
          <a:xfrm>
            <a:off x="9411041" y="4099041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00" name="תיבת טקסט 399">
            <a:extLst>
              <a:ext uri="{FF2B5EF4-FFF2-40B4-BE49-F238E27FC236}">
                <a16:creationId xmlns:a16="http://schemas.microsoft.com/office/drawing/2014/main" id="{C1084C3A-D8C3-F721-02FB-8F3BE1F9738C}"/>
              </a:ext>
            </a:extLst>
          </p:cNvPr>
          <p:cNvSpPr txBox="1"/>
          <p:nvPr/>
        </p:nvSpPr>
        <p:spPr>
          <a:xfrm>
            <a:off x="8932789" y="4099041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984DF1C5-0B93-6A1D-20BA-3FD530D0C836}"/>
              </a:ext>
            </a:extLst>
          </p:cNvPr>
          <p:cNvSpPr txBox="1"/>
          <p:nvPr/>
        </p:nvSpPr>
        <p:spPr>
          <a:xfrm>
            <a:off x="7786495" y="5144413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008BD1A0-E41D-E731-EEB7-64585826A165}"/>
              </a:ext>
            </a:extLst>
          </p:cNvPr>
          <p:cNvSpPr txBox="1"/>
          <p:nvPr/>
        </p:nvSpPr>
        <p:spPr>
          <a:xfrm>
            <a:off x="10510671" y="5137871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C689C94B-8E40-9918-44CC-D14118C5D71B}"/>
              </a:ext>
            </a:extLst>
          </p:cNvPr>
          <p:cNvSpPr txBox="1"/>
          <p:nvPr/>
        </p:nvSpPr>
        <p:spPr>
          <a:xfrm>
            <a:off x="7670816" y="6114300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404" name="מחבר: מרפקי 403">
            <a:extLst>
              <a:ext uri="{FF2B5EF4-FFF2-40B4-BE49-F238E27FC236}">
                <a16:creationId xmlns:a16="http://schemas.microsoft.com/office/drawing/2014/main" id="{2F8F9BD5-234D-1A7E-94D7-805C5AD2C587}"/>
              </a:ext>
            </a:extLst>
          </p:cNvPr>
          <p:cNvCxnSpPr>
            <a:cxnSpLocks/>
            <a:stCxn id="153" idx="2"/>
            <a:endCxn id="130" idx="0"/>
          </p:cNvCxnSpPr>
          <p:nvPr/>
        </p:nvCxnSpPr>
        <p:spPr>
          <a:xfrm rot="5400000" flipH="1" flipV="1">
            <a:off x="7048825" y="3992405"/>
            <a:ext cx="4494052" cy="6141"/>
          </a:xfrm>
          <a:prstGeom prst="bentConnector5">
            <a:avLst>
              <a:gd name="adj1" fmla="val -5087"/>
              <a:gd name="adj2" fmla="val 45250692"/>
              <a:gd name="adj3" fmla="val 1035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8" name="תיבת טקסט 407">
            <a:extLst>
              <a:ext uri="{FF2B5EF4-FFF2-40B4-BE49-F238E27FC236}">
                <a16:creationId xmlns:a16="http://schemas.microsoft.com/office/drawing/2014/main" id="{22527D20-7110-1DE4-DA20-23295EB9E47C}"/>
              </a:ext>
            </a:extLst>
          </p:cNvPr>
          <p:cNvSpPr txBox="1"/>
          <p:nvPr/>
        </p:nvSpPr>
        <p:spPr>
          <a:xfrm>
            <a:off x="10625108" y="6114300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412" name="תיבת טקסט 411">
            <a:extLst>
              <a:ext uri="{FF2B5EF4-FFF2-40B4-BE49-F238E27FC236}">
                <a16:creationId xmlns:a16="http://schemas.microsoft.com/office/drawing/2014/main" id="{342DC637-E8C3-BD65-0BEE-85A3707345C9}"/>
              </a:ext>
            </a:extLst>
          </p:cNvPr>
          <p:cNvSpPr txBox="1"/>
          <p:nvPr/>
        </p:nvSpPr>
        <p:spPr>
          <a:xfrm>
            <a:off x="7277581" y="2777010"/>
            <a:ext cx="5089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‘0’</a:t>
            </a:r>
            <a:endParaRPr lang="he-IL" b="1" dirty="0"/>
          </a:p>
        </p:txBody>
      </p:sp>
      <p:sp>
        <p:nvSpPr>
          <p:cNvPr id="414" name="תיבת טקסט 413">
            <a:extLst>
              <a:ext uri="{FF2B5EF4-FFF2-40B4-BE49-F238E27FC236}">
                <a16:creationId xmlns:a16="http://schemas.microsoft.com/office/drawing/2014/main" id="{862E789B-2BE4-9866-1294-B1642EE74181}"/>
              </a:ext>
            </a:extLst>
          </p:cNvPr>
          <p:cNvSpPr txBox="1"/>
          <p:nvPr/>
        </p:nvSpPr>
        <p:spPr>
          <a:xfrm>
            <a:off x="10742458" y="2799003"/>
            <a:ext cx="5089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‘1’</a:t>
            </a:r>
            <a:endParaRPr lang="he-IL" b="1" dirty="0"/>
          </a:p>
        </p:txBody>
      </p:sp>
      <p:cxnSp>
        <p:nvCxnSpPr>
          <p:cNvPr id="423" name="מחבר חץ ישר 422">
            <a:extLst>
              <a:ext uri="{FF2B5EF4-FFF2-40B4-BE49-F238E27FC236}">
                <a16:creationId xmlns:a16="http://schemas.microsoft.com/office/drawing/2014/main" id="{5ED0A402-BD15-6871-E9D1-E8A0747D7C72}"/>
              </a:ext>
            </a:extLst>
          </p:cNvPr>
          <p:cNvCxnSpPr>
            <a:cxnSpLocks/>
            <a:stCxn id="24" idx="0"/>
            <a:endCxn id="35" idx="2"/>
          </p:cNvCxnSpPr>
          <p:nvPr/>
        </p:nvCxnSpPr>
        <p:spPr>
          <a:xfrm flipV="1">
            <a:off x="4138469" y="1489195"/>
            <a:ext cx="0" cy="31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מחבר חץ ישר 434">
            <a:extLst>
              <a:ext uri="{FF2B5EF4-FFF2-40B4-BE49-F238E27FC236}">
                <a16:creationId xmlns:a16="http://schemas.microsoft.com/office/drawing/2014/main" id="{BB70907D-7780-2BBA-BACD-A8F3F51DB688}"/>
              </a:ext>
            </a:extLst>
          </p:cNvPr>
          <p:cNvCxnSpPr>
            <a:cxnSpLocks/>
            <a:stCxn id="118" idx="2"/>
            <a:endCxn id="130" idx="0"/>
          </p:cNvCxnSpPr>
          <p:nvPr/>
        </p:nvCxnSpPr>
        <p:spPr>
          <a:xfrm>
            <a:off x="9292780" y="1489195"/>
            <a:ext cx="6142" cy="259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תיבת טקסט 454">
            <a:extLst>
              <a:ext uri="{FF2B5EF4-FFF2-40B4-BE49-F238E27FC236}">
                <a16:creationId xmlns:a16="http://schemas.microsoft.com/office/drawing/2014/main" id="{CF08910F-6B38-652C-6ACD-460DF013778A}"/>
              </a:ext>
            </a:extLst>
          </p:cNvPr>
          <p:cNvSpPr txBox="1"/>
          <p:nvPr/>
        </p:nvSpPr>
        <p:spPr>
          <a:xfrm>
            <a:off x="2953485" y="5459915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69180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DC491C0-BF8F-F7E7-6F9D-B540584EC3B1}"/>
              </a:ext>
            </a:extLst>
          </p:cNvPr>
          <p:cNvSpPr/>
          <p:nvPr/>
        </p:nvSpPr>
        <p:spPr>
          <a:xfrm>
            <a:off x="782405" y="71030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Start Trigger High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2D6DC1A-6D33-8A39-CB01-52812481176C}"/>
              </a:ext>
            </a:extLst>
          </p:cNvPr>
          <p:cNvSpPr/>
          <p:nvPr/>
        </p:nvSpPr>
        <p:spPr>
          <a:xfrm>
            <a:off x="3740357" y="71030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Start Trigger Low    	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B73002A-E79B-EAFD-DC4F-E2E36DE51D38}"/>
              </a:ext>
            </a:extLst>
          </p:cNvPr>
          <p:cNvSpPr/>
          <p:nvPr/>
        </p:nvSpPr>
        <p:spPr>
          <a:xfrm>
            <a:off x="6698309" y="71030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 Byte is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“0 0 000000”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Second Byte is the Data From Ram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5392A3-E2D9-457D-19FE-2D3EE24F2FAC}"/>
              </a:ext>
            </a:extLst>
          </p:cNvPr>
          <p:cNvSpPr/>
          <p:nvPr/>
        </p:nvSpPr>
        <p:spPr>
          <a:xfrm>
            <a:off x="9656261" y="71323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Chip Select is Low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469B691-8E02-9086-37C2-8417ABF9DBC5}"/>
              </a:ext>
            </a:extLst>
          </p:cNvPr>
          <p:cNvSpPr/>
          <p:nvPr/>
        </p:nvSpPr>
        <p:spPr>
          <a:xfrm>
            <a:off x="9651542" y="2863981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Shift the First Byte to CC1101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7D423B-DC03-077D-8C0D-668B67B17816}"/>
              </a:ext>
            </a:extLst>
          </p:cNvPr>
          <p:cNvSpPr/>
          <p:nvPr/>
        </p:nvSpPr>
        <p:spPr>
          <a:xfrm>
            <a:off x="9663210" y="5014726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Inc Ram Address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1AD8C25-C773-29B5-C1A7-B3FBB7E78163}"/>
              </a:ext>
            </a:extLst>
          </p:cNvPr>
          <p:cNvSpPr/>
          <p:nvPr/>
        </p:nvSpPr>
        <p:spPr>
          <a:xfrm>
            <a:off x="6705258" y="5013992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Chip Select is Low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E8E2DAD-5EBE-DEF1-094A-B03858AA689A}"/>
              </a:ext>
            </a:extLst>
          </p:cNvPr>
          <p:cNvSpPr/>
          <p:nvPr/>
        </p:nvSpPr>
        <p:spPr>
          <a:xfrm>
            <a:off x="3752022" y="5013992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Shift the Second Byte Then CS High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6E71831-4EAF-00DE-BE64-2BEFB1A5DCC6}"/>
              </a:ext>
            </a:extLst>
          </p:cNvPr>
          <p:cNvSpPr/>
          <p:nvPr/>
        </p:nvSpPr>
        <p:spPr>
          <a:xfrm>
            <a:off x="789354" y="501325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Inc CC1101 Address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7F91D29-F822-AF1F-7DFF-04EDC87EDE3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35716" y="1255253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E4834F0-C947-F3C3-3657-1E2DD325DE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478198" y="1803129"/>
            <a:ext cx="4719" cy="1060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F765FA9-B61E-6668-2E3B-DB5B583813C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93668" y="1255253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DA8E09BF-F275-A25E-162D-369CACE9FAA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51620" y="1255253"/>
            <a:ext cx="1304641" cy="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ACE92F7-F7EA-9966-4872-70493164E05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478198" y="3953873"/>
            <a:ext cx="11668" cy="106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CE4AD169-A2EE-20DF-9178-2499542755A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8358569" y="5558938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D8A38BE9-2555-3BFA-167A-D3FA3718EF1D}"/>
              </a:ext>
            </a:extLst>
          </p:cNvPr>
          <p:cNvCxnSpPr>
            <a:cxnSpLocks/>
          </p:cNvCxnSpPr>
          <p:nvPr/>
        </p:nvCxnSpPr>
        <p:spPr>
          <a:xfrm flipH="1" flipV="1">
            <a:off x="5400617" y="5558203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7BD6CBB2-7EF1-7A17-E081-6B6EF3B2EF84}"/>
              </a:ext>
            </a:extLst>
          </p:cNvPr>
          <p:cNvCxnSpPr>
            <a:cxnSpLocks/>
          </p:cNvCxnSpPr>
          <p:nvPr/>
        </p:nvCxnSpPr>
        <p:spPr>
          <a:xfrm flipH="1" flipV="1">
            <a:off x="2437949" y="5558203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2DEA4394-9FD2-14EA-5C4B-4D68B60B2434}"/>
              </a:ext>
            </a:extLst>
          </p:cNvPr>
          <p:cNvSpPr txBox="1"/>
          <p:nvPr/>
        </p:nvSpPr>
        <p:spPr>
          <a:xfrm>
            <a:off x="777688" y="340975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0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44BAFF5C-905A-DAE1-77C4-B45E8C6F5A97}"/>
              </a:ext>
            </a:extLst>
          </p:cNvPr>
          <p:cNvSpPr txBox="1"/>
          <p:nvPr/>
        </p:nvSpPr>
        <p:spPr>
          <a:xfrm>
            <a:off x="3727895" y="340975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1</a:t>
            </a:r>
            <a:endParaRPr lang="he-IL" b="1" dirty="0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B4BBC458-9813-F508-2029-839AF7CB3483}"/>
              </a:ext>
            </a:extLst>
          </p:cNvPr>
          <p:cNvSpPr txBox="1"/>
          <p:nvPr/>
        </p:nvSpPr>
        <p:spPr>
          <a:xfrm>
            <a:off x="6712208" y="612222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6</a:t>
            </a:r>
            <a:endParaRPr lang="he-IL" b="1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4F363F5A-B4E4-7AD5-4DC5-2A8954B3376D}"/>
              </a:ext>
            </a:extLst>
          </p:cNvPr>
          <p:cNvSpPr txBox="1"/>
          <p:nvPr/>
        </p:nvSpPr>
        <p:spPr>
          <a:xfrm>
            <a:off x="9658493" y="612222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5</a:t>
            </a:r>
            <a:endParaRPr lang="he-IL" b="1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4AECFA3D-6D2D-B921-507B-84114C3B0DEB}"/>
              </a:ext>
            </a:extLst>
          </p:cNvPr>
          <p:cNvSpPr txBox="1"/>
          <p:nvPr/>
        </p:nvSpPr>
        <p:spPr>
          <a:xfrm>
            <a:off x="9651543" y="341415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3</a:t>
            </a:r>
            <a:endParaRPr lang="he-IL" b="1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61228EE3-EF04-9F2F-0BBC-D32D7B3D823D}"/>
              </a:ext>
            </a:extLst>
          </p:cNvPr>
          <p:cNvSpPr txBox="1"/>
          <p:nvPr/>
        </p:nvSpPr>
        <p:spPr>
          <a:xfrm>
            <a:off x="6705258" y="340975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2</a:t>
            </a:r>
            <a:endParaRPr lang="he-IL" b="1" dirty="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3A0975C7-5A6B-6017-9968-F3814757CE17}"/>
              </a:ext>
            </a:extLst>
          </p:cNvPr>
          <p:cNvSpPr txBox="1"/>
          <p:nvPr/>
        </p:nvSpPr>
        <p:spPr>
          <a:xfrm>
            <a:off x="3734844" y="612222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7</a:t>
            </a:r>
            <a:endParaRPr lang="he-IL" b="1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317968F3-ECC2-3433-BA97-B2968957F5B2}"/>
              </a:ext>
            </a:extLst>
          </p:cNvPr>
          <p:cNvSpPr txBox="1"/>
          <p:nvPr/>
        </p:nvSpPr>
        <p:spPr>
          <a:xfrm>
            <a:off x="8294553" y="328390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4</a:t>
            </a:r>
            <a:endParaRPr lang="he-IL" b="1" dirty="0"/>
          </a:p>
        </p:txBody>
      </p:sp>
      <p:cxnSp>
        <p:nvCxnSpPr>
          <p:cNvPr id="34" name="מחבר: מרפקי 33">
            <a:extLst>
              <a:ext uri="{FF2B5EF4-FFF2-40B4-BE49-F238E27FC236}">
                <a16:creationId xmlns:a16="http://schemas.microsoft.com/office/drawing/2014/main" id="{516D8C21-4B36-36A5-02F1-80B233BD4023}"/>
              </a:ext>
            </a:extLst>
          </p:cNvPr>
          <p:cNvCxnSpPr>
            <a:cxnSpLocks/>
          </p:cNvCxnSpPr>
          <p:nvPr/>
        </p:nvCxnSpPr>
        <p:spPr>
          <a:xfrm rot="10800000">
            <a:off x="8592053" y="3166274"/>
            <a:ext cx="1068798" cy="612372"/>
          </a:xfrm>
          <a:prstGeom prst="bentConnector3">
            <a:avLst>
              <a:gd name="adj1" fmla="val 9897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1712BC07-ED35-0562-8586-E03DCD8C667F}"/>
              </a:ext>
            </a:extLst>
          </p:cNvPr>
          <p:cNvCxnSpPr/>
          <p:nvPr/>
        </p:nvCxnSpPr>
        <p:spPr>
          <a:xfrm>
            <a:off x="8589697" y="3166274"/>
            <a:ext cx="10735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34C342AE-4E05-A473-25B2-3CC1439E332C}"/>
              </a:ext>
            </a:extLst>
          </p:cNvPr>
          <p:cNvSpPr txBox="1"/>
          <p:nvPr/>
        </p:nvSpPr>
        <p:spPr>
          <a:xfrm>
            <a:off x="6937563" y="3135600"/>
            <a:ext cx="16533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 Times Then CS High</a:t>
            </a:r>
            <a:endParaRPr lang="he-IL" dirty="0"/>
          </a:p>
        </p:txBody>
      </p:sp>
      <p:sp>
        <p:nvSpPr>
          <p:cNvPr id="60" name="תרשים זרימה: החלטה 59">
            <a:extLst>
              <a:ext uri="{FF2B5EF4-FFF2-40B4-BE49-F238E27FC236}">
                <a16:creationId xmlns:a16="http://schemas.microsoft.com/office/drawing/2014/main" id="{35F433B8-9D81-CAFB-9B41-B020CC6FD466}"/>
              </a:ext>
            </a:extLst>
          </p:cNvPr>
          <p:cNvSpPr/>
          <p:nvPr/>
        </p:nvSpPr>
        <p:spPr>
          <a:xfrm>
            <a:off x="3029177" y="2668592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</a:rPr>
              <a:t>CC1101 Address</a:t>
            </a:r>
            <a:br>
              <a:rPr lang="en-US" b="0" dirty="0">
                <a:solidFill>
                  <a:schemeClr val="tx1"/>
                </a:solidFill>
                <a:effectLst/>
              </a:rPr>
            </a:br>
            <a:r>
              <a:rPr lang="en-US" b="0" dirty="0">
                <a:solidFill>
                  <a:schemeClr val="tx1"/>
                </a:solidFill>
                <a:effectLst/>
              </a:rPr>
              <a:t>=</a:t>
            </a:r>
            <a:br>
              <a:rPr lang="en-US" b="0" dirty="0">
                <a:solidFill>
                  <a:schemeClr val="tx1"/>
                </a:solidFill>
                <a:effectLst/>
              </a:rPr>
            </a:br>
            <a:r>
              <a:rPr lang="en-US" b="0" dirty="0">
                <a:solidFill>
                  <a:schemeClr val="tx1"/>
                </a:solidFill>
                <a:effectLst/>
              </a:rPr>
              <a:t>32</a:t>
            </a:r>
          </a:p>
        </p:txBody>
      </p:sp>
      <p:cxnSp>
        <p:nvCxnSpPr>
          <p:cNvPr id="63" name="מחבר: מרפקי 62">
            <a:extLst>
              <a:ext uri="{FF2B5EF4-FFF2-40B4-BE49-F238E27FC236}">
                <a16:creationId xmlns:a16="http://schemas.microsoft.com/office/drawing/2014/main" id="{2FEF0B9B-D976-8405-EF92-34B6A363E9A5}"/>
              </a:ext>
            </a:extLst>
          </p:cNvPr>
          <p:cNvCxnSpPr>
            <a:stCxn id="10" idx="0"/>
            <a:endCxn id="60" idx="2"/>
          </p:cNvCxnSpPr>
          <p:nvPr/>
        </p:nvCxnSpPr>
        <p:spPr>
          <a:xfrm rot="5400000" flipH="1" flipV="1">
            <a:off x="2449145" y="3311730"/>
            <a:ext cx="868393" cy="2534663"/>
          </a:xfrm>
          <a:prstGeom prst="bentConnector3">
            <a:avLst>
              <a:gd name="adj1" fmla="val 195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: מרפקי 63">
            <a:extLst>
              <a:ext uri="{FF2B5EF4-FFF2-40B4-BE49-F238E27FC236}">
                <a16:creationId xmlns:a16="http://schemas.microsoft.com/office/drawing/2014/main" id="{EB0E9B25-B840-EBC0-0A8B-0AB6836B48A5}"/>
              </a:ext>
            </a:extLst>
          </p:cNvPr>
          <p:cNvCxnSpPr>
            <a:cxnSpLocks/>
            <a:stCxn id="60" idx="3"/>
            <a:endCxn id="4" idx="1"/>
          </p:cNvCxnSpPr>
          <p:nvPr/>
        </p:nvCxnSpPr>
        <p:spPr>
          <a:xfrm flipV="1">
            <a:off x="5272168" y="1255253"/>
            <a:ext cx="1426141" cy="2151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0BC83B4F-6BA8-0F85-0A81-86A7B355115E}"/>
              </a:ext>
            </a:extLst>
          </p:cNvPr>
          <p:cNvSpPr txBox="1"/>
          <p:nvPr/>
        </p:nvSpPr>
        <p:spPr>
          <a:xfrm>
            <a:off x="5458694" y="3049390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77" name="מלבן 76">
            <a:extLst>
              <a:ext uri="{FF2B5EF4-FFF2-40B4-BE49-F238E27FC236}">
                <a16:creationId xmlns:a16="http://schemas.microsoft.com/office/drawing/2014/main" id="{3E81F677-4431-1098-9E11-FC9B6BA40FEE}"/>
              </a:ext>
            </a:extLst>
          </p:cNvPr>
          <p:cNvSpPr/>
          <p:nvPr/>
        </p:nvSpPr>
        <p:spPr>
          <a:xfrm>
            <a:off x="784295" y="359991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Delay</a:t>
            </a:r>
          </a:p>
        </p:txBody>
      </p:sp>
      <p:sp>
        <p:nvSpPr>
          <p:cNvPr id="79" name="מלבן 78">
            <a:extLst>
              <a:ext uri="{FF2B5EF4-FFF2-40B4-BE49-F238E27FC236}">
                <a16:creationId xmlns:a16="http://schemas.microsoft.com/office/drawing/2014/main" id="{21E54F4F-6469-95AF-B3B1-094CF0AF6A42}"/>
              </a:ext>
            </a:extLst>
          </p:cNvPr>
          <p:cNvSpPr/>
          <p:nvPr/>
        </p:nvSpPr>
        <p:spPr>
          <a:xfrm>
            <a:off x="784295" y="2169531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Start Reading </a:t>
            </a:r>
          </a:p>
        </p:txBody>
      </p:sp>
      <p:cxnSp>
        <p:nvCxnSpPr>
          <p:cNvPr id="81" name="מחבר: מרפקי 80">
            <a:extLst>
              <a:ext uri="{FF2B5EF4-FFF2-40B4-BE49-F238E27FC236}">
                <a16:creationId xmlns:a16="http://schemas.microsoft.com/office/drawing/2014/main" id="{7ABFAC18-F199-8648-EA5F-2BE936FFAFDC}"/>
              </a:ext>
            </a:extLst>
          </p:cNvPr>
          <p:cNvCxnSpPr>
            <a:cxnSpLocks/>
            <a:stCxn id="60" idx="1"/>
            <a:endCxn id="77" idx="3"/>
          </p:cNvCxnSpPr>
          <p:nvPr/>
        </p:nvCxnSpPr>
        <p:spPr>
          <a:xfrm rot="10800000" flipV="1">
            <a:off x="2437607" y="3406727"/>
            <a:ext cx="591571" cy="738135"/>
          </a:xfrm>
          <a:prstGeom prst="bentConnector3">
            <a:avLst>
              <a:gd name="adj1" fmla="val 531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176ED8A9-C774-E605-36B7-93375EBE0C7A}"/>
              </a:ext>
            </a:extLst>
          </p:cNvPr>
          <p:cNvSpPr txBox="1"/>
          <p:nvPr/>
        </p:nvSpPr>
        <p:spPr>
          <a:xfrm>
            <a:off x="2771540" y="3629694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86" name="מחבר חץ ישר 85">
            <a:extLst>
              <a:ext uri="{FF2B5EF4-FFF2-40B4-BE49-F238E27FC236}">
                <a16:creationId xmlns:a16="http://schemas.microsoft.com/office/drawing/2014/main" id="{D027666E-5C0C-0C45-0687-2A5667F1388B}"/>
              </a:ext>
            </a:extLst>
          </p:cNvPr>
          <p:cNvCxnSpPr>
            <a:cxnSpLocks/>
            <a:stCxn id="77" idx="0"/>
            <a:endCxn id="79" idx="2"/>
          </p:cNvCxnSpPr>
          <p:nvPr/>
        </p:nvCxnSpPr>
        <p:spPr>
          <a:xfrm flipV="1">
            <a:off x="1610951" y="3259423"/>
            <a:ext cx="0" cy="340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52FA8ED8-9D6E-8E69-1256-70D44C297D07}"/>
              </a:ext>
            </a:extLst>
          </p:cNvPr>
          <p:cNvSpPr txBox="1"/>
          <p:nvPr/>
        </p:nvSpPr>
        <p:spPr>
          <a:xfrm>
            <a:off x="801023" y="4401694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9</a:t>
            </a:r>
            <a:endParaRPr lang="he-IL" b="1" dirty="0"/>
          </a:p>
        </p:txBody>
      </p:sp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697E8667-2529-4A1F-BEE8-A48648971016}"/>
              </a:ext>
            </a:extLst>
          </p:cNvPr>
          <p:cNvSpPr txBox="1"/>
          <p:nvPr/>
        </p:nvSpPr>
        <p:spPr>
          <a:xfrm>
            <a:off x="937037" y="627462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8</a:t>
            </a:r>
            <a:endParaRPr lang="he-IL" b="1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47964D7B-A87A-322C-C27C-F2538CFBEE52}"/>
              </a:ext>
            </a:extLst>
          </p:cNvPr>
          <p:cNvSpPr txBox="1"/>
          <p:nvPr/>
        </p:nvSpPr>
        <p:spPr>
          <a:xfrm>
            <a:off x="784295" y="2960459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10</a:t>
            </a:r>
            <a:endParaRPr lang="he-IL" b="1" dirty="0"/>
          </a:p>
        </p:txBody>
      </p:sp>
      <p:cxnSp>
        <p:nvCxnSpPr>
          <p:cNvPr id="91" name="מחבר חץ ישר 90">
            <a:extLst>
              <a:ext uri="{FF2B5EF4-FFF2-40B4-BE49-F238E27FC236}">
                <a16:creationId xmlns:a16="http://schemas.microsoft.com/office/drawing/2014/main" id="{162918A3-E520-DCD6-6A2E-8A0B866B3A83}"/>
              </a:ext>
            </a:extLst>
          </p:cNvPr>
          <p:cNvCxnSpPr>
            <a:cxnSpLocks/>
            <a:stCxn id="79" idx="0"/>
            <a:endCxn id="2" idx="2"/>
          </p:cNvCxnSpPr>
          <p:nvPr/>
        </p:nvCxnSpPr>
        <p:spPr>
          <a:xfrm flipH="1" flipV="1">
            <a:off x="1609061" y="1800199"/>
            <a:ext cx="189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2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DC491C0-BF8F-F7E7-6F9D-B540584EC3B1}"/>
              </a:ext>
            </a:extLst>
          </p:cNvPr>
          <p:cNvSpPr/>
          <p:nvPr/>
        </p:nvSpPr>
        <p:spPr>
          <a:xfrm>
            <a:off x="782405" y="71030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Start Trigger High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2D6DC1A-6D33-8A39-CB01-52812481176C}"/>
              </a:ext>
            </a:extLst>
          </p:cNvPr>
          <p:cNvSpPr/>
          <p:nvPr/>
        </p:nvSpPr>
        <p:spPr>
          <a:xfrm>
            <a:off x="3740357" y="71030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Start Trigger Low    	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B73002A-E79B-EAFD-DC4F-E2E36DE51D38}"/>
              </a:ext>
            </a:extLst>
          </p:cNvPr>
          <p:cNvSpPr/>
          <p:nvPr/>
        </p:nvSpPr>
        <p:spPr>
          <a:xfrm>
            <a:off x="6698309" y="71030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 Byte is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“1 0 000000”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5392A3-E2D9-457D-19FE-2D3EE24F2FAC}"/>
              </a:ext>
            </a:extLst>
          </p:cNvPr>
          <p:cNvSpPr/>
          <p:nvPr/>
        </p:nvSpPr>
        <p:spPr>
          <a:xfrm>
            <a:off x="9656261" y="71323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Chip Select is Low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469B691-8E02-9086-37C2-8417ABF9DBC5}"/>
              </a:ext>
            </a:extLst>
          </p:cNvPr>
          <p:cNvSpPr/>
          <p:nvPr/>
        </p:nvSpPr>
        <p:spPr>
          <a:xfrm>
            <a:off x="9651542" y="2863981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Shift the First Byte to CC1101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7D423B-DC03-077D-8C0D-668B67B17816}"/>
              </a:ext>
            </a:extLst>
          </p:cNvPr>
          <p:cNvSpPr/>
          <p:nvPr/>
        </p:nvSpPr>
        <p:spPr>
          <a:xfrm>
            <a:off x="9663210" y="5014726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Delay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1AD8C25-C773-29B5-C1A7-B3FBB7E78163}"/>
              </a:ext>
            </a:extLst>
          </p:cNvPr>
          <p:cNvSpPr/>
          <p:nvPr/>
        </p:nvSpPr>
        <p:spPr>
          <a:xfrm>
            <a:off x="6705258" y="5013992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Chip Select is Low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E8E2DAD-5EBE-DEF1-094A-B03858AA689A}"/>
              </a:ext>
            </a:extLst>
          </p:cNvPr>
          <p:cNvSpPr/>
          <p:nvPr/>
        </p:nvSpPr>
        <p:spPr>
          <a:xfrm>
            <a:off x="3752022" y="5013992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Reading 8 Bits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6E71831-4EAF-00DE-BE64-2BEFB1A5DCC6}"/>
              </a:ext>
            </a:extLst>
          </p:cNvPr>
          <p:cNvSpPr/>
          <p:nvPr/>
        </p:nvSpPr>
        <p:spPr>
          <a:xfrm>
            <a:off x="789354" y="501325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Inc CC1101 Address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7F91D29-F822-AF1F-7DFF-04EDC87EDE3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35716" y="1255253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E4834F0-C947-F3C3-3657-1E2DD325DE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478198" y="1803129"/>
            <a:ext cx="4719" cy="1060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F765FA9-B61E-6668-2E3B-DB5B583813C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93668" y="1255253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DA8E09BF-F275-A25E-162D-369CACE9FAA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51620" y="1255253"/>
            <a:ext cx="1304641" cy="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ACE92F7-F7EA-9966-4872-70493164E05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478198" y="3953873"/>
            <a:ext cx="11668" cy="106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CE4AD169-A2EE-20DF-9178-2499542755A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8358569" y="5558938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D8A38BE9-2555-3BFA-167A-D3FA3718EF1D}"/>
              </a:ext>
            </a:extLst>
          </p:cNvPr>
          <p:cNvCxnSpPr>
            <a:cxnSpLocks/>
          </p:cNvCxnSpPr>
          <p:nvPr/>
        </p:nvCxnSpPr>
        <p:spPr>
          <a:xfrm flipH="1" flipV="1">
            <a:off x="5400617" y="5558203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7BD6CBB2-7EF1-7A17-E081-6B6EF3B2EF84}"/>
              </a:ext>
            </a:extLst>
          </p:cNvPr>
          <p:cNvCxnSpPr>
            <a:cxnSpLocks/>
          </p:cNvCxnSpPr>
          <p:nvPr/>
        </p:nvCxnSpPr>
        <p:spPr>
          <a:xfrm flipH="1" flipV="1">
            <a:off x="2437949" y="5558203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2DEA4394-9FD2-14EA-5C4B-4D68B60B2434}"/>
              </a:ext>
            </a:extLst>
          </p:cNvPr>
          <p:cNvSpPr txBox="1"/>
          <p:nvPr/>
        </p:nvSpPr>
        <p:spPr>
          <a:xfrm>
            <a:off x="777688" y="340975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0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44BAFF5C-905A-DAE1-77C4-B45E8C6F5A97}"/>
              </a:ext>
            </a:extLst>
          </p:cNvPr>
          <p:cNvSpPr txBox="1"/>
          <p:nvPr/>
        </p:nvSpPr>
        <p:spPr>
          <a:xfrm>
            <a:off x="3727895" y="340975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1</a:t>
            </a:r>
            <a:endParaRPr lang="he-IL" b="1" dirty="0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B4BBC458-9813-F508-2029-839AF7CB3483}"/>
              </a:ext>
            </a:extLst>
          </p:cNvPr>
          <p:cNvSpPr txBox="1"/>
          <p:nvPr/>
        </p:nvSpPr>
        <p:spPr>
          <a:xfrm>
            <a:off x="6712208" y="612222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6</a:t>
            </a:r>
            <a:endParaRPr lang="he-IL" b="1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4F363F5A-B4E4-7AD5-4DC5-2A8954B3376D}"/>
              </a:ext>
            </a:extLst>
          </p:cNvPr>
          <p:cNvSpPr txBox="1"/>
          <p:nvPr/>
        </p:nvSpPr>
        <p:spPr>
          <a:xfrm>
            <a:off x="9658493" y="612222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5</a:t>
            </a:r>
            <a:endParaRPr lang="he-IL" b="1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4AECFA3D-6D2D-B921-507B-84114C3B0DEB}"/>
              </a:ext>
            </a:extLst>
          </p:cNvPr>
          <p:cNvSpPr txBox="1"/>
          <p:nvPr/>
        </p:nvSpPr>
        <p:spPr>
          <a:xfrm>
            <a:off x="9651543" y="341415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3</a:t>
            </a:r>
            <a:endParaRPr lang="he-IL" b="1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61228EE3-EF04-9F2F-0BBC-D32D7B3D823D}"/>
              </a:ext>
            </a:extLst>
          </p:cNvPr>
          <p:cNvSpPr txBox="1"/>
          <p:nvPr/>
        </p:nvSpPr>
        <p:spPr>
          <a:xfrm>
            <a:off x="6705258" y="340975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2</a:t>
            </a:r>
            <a:endParaRPr lang="he-IL" b="1" dirty="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3A0975C7-5A6B-6017-9968-F3814757CE17}"/>
              </a:ext>
            </a:extLst>
          </p:cNvPr>
          <p:cNvSpPr txBox="1"/>
          <p:nvPr/>
        </p:nvSpPr>
        <p:spPr>
          <a:xfrm>
            <a:off x="3734844" y="612222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7</a:t>
            </a:r>
            <a:endParaRPr lang="he-IL" b="1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317968F3-ECC2-3433-BA97-B2968957F5B2}"/>
              </a:ext>
            </a:extLst>
          </p:cNvPr>
          <p:cNvSpPr txBox="1"/>
          <p:nvPr/>
        </p:nvSpPr>
        <p:spPr>
          <a:xfrm>
            <a:off x="8294553" y="328390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4</a:t>
            </a:r>
            <a:endParaRPr lang="he-IL" b="1" dirty="0"/>
          </a:p>
        </p:txBody>
      </p:sp>
      <p:cxnSp>
        <p:nvCxnSpPr>
          <p:cNvPr id="34" name="מחבר: מרפקי 33">
            <a:extLst>
              <a:ext uri="{FF2B5EF4-FFF2-40B4-BE49-F238E27FC236}">
                <a16:creationId xmlns:a16="http://schemas.microsoft.com/office/drawing/2014/main" id="{516D8C21-4B36-36A5-02F1-80B233BD4023}"/>
              </a:ext>
            </a:extLst>
          </p:cNvPr>
          <p:cNvCxnSpPr>
            <a:cxnSpLocks/>
          </p:cNvCxnSpPr>
          <p:nvPr/>
        </p:nvCxnSpPr>
        <p:spPr>
          <a:xfrm rot="10800000">
            <a:off x="8592053" y="3166274"/>
            <a:ext cx="1068798" cy="612372"/>
          </a:xfrm>
          <a:prstGeom prst="bentConnector3">
            <a:avLst>
              <a:gd name="adj1" fmla="val 9897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1712BC07-ED35-0562-8586-E03DCD8C667F}"/>
              </a:ext>
            </a:extLst>
          </p:cNvPr>
          <p:cNvCxnSpPr/>
          <p:nvPr/>
        </p:nvCxnSpPr>
        <p:spPr>
          <a:xfrm>
            <a:off x="8589697" y="3166274"/>
            <a:ext cx="10735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34C342AE-4E05-A473-25B2-3CC1439E332C}"/>
              </a:ext>
            </a:extLst>
          </p:cNvPr>
          <p:cNvSpPr txBox="1"/>
          <p:nvPr/>
        </p:nvSpPr>
        <p:spPr>
          <a:xfrm>
            <a:off x="6937563" y="3135600"/>
            <a:ext cx="16533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 Times Then CS High</a:t>
            </a:r>
            <a:endParaRPr lang="he-IL" dirty="0"/>
          </a:p>
        </p:txBody>
      </p:sp>
      <p:sp>
        <p:nvSpPr>
          <p:cNvPr id="60" name="תרשים זרימה: החלטה 59">
            <a:extLst>
              <a:ext uri="{FF2B5EF4-FFF2-40B4-BE49-F238E27FC236}">
                <a16:creationId xmlns:a16="http://schemas.microsoft.com/office/drawing/2014/main" id="{35F433B8-9D81-CAFB-9B41-B020CC6FD466}"/>
              </a:ext>
            </a:extLst>
          </p:cNvPr>
          <p:cNvSpPr/>
          <p:nvPr/>
        </p:nvSpPr>
        <p:spPr>
          <a:xfrm>
            <a:off x="494513" y="2720629"/>
            <a:ext cx="2242991" cy="147627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</a:rPr>
              <a:t>CC1101 Address</a:t>
            </a:r>
            <a:br>
              <a:rPr lang="en-US" b="0" dirty="0">
                <a:solidFill>
                  <a:schemeClr val="tx1"/>
                </a:solidFill>
                <a:effectLst/>
              </a:rPr>
            </a:br>
            <a:r>
              <a:rPr lang="en-US" b="0" dirty="0">
                <a:solidFill>
                  <a:schemeClr val="tx1"/>
                </a:solidFill>
                <a:effectLst/>
              </a:rPr>
              <a:t>=</a:t>
            </a:r>
            <a:br>
              <a:rPr lang="en-US" b="0" dirty="0">
                <a:solidFill>
                  <a:schemeClr val="tx1"/>
                </a:solidFill>
                <a:effectLst/>
              </a:rPr>
            </a:br>
            <a:r>
              <a:rPr lang="en-US" b="0" dirty="0">
                <a:solidFill>
                  <a:schemeClr val="tx1"/>
                </a:solidFill>
                <a:effectLst/>
              </a:rPr>
              <a:t>159</a:t>
            </a:r>
          </a:p>
        </p:txBody>
      </p:sp>
      <p:cxnSp>
        <p:nvCxnSpPr>
          <p:cNvPr id="64" name="מחבר: מרפקי 63">
            <a:extLst>
              <a:ext uri="{FF2B5EF4-FFF2-40B4-BE49-F238E27FC236}">
                <a16:creationId xmlns:a16="http://schemas.microsoft.com/office/drawing/2014/main" id="{EB0E9B25-B840-EBC0-0A8B-0AB6836B48A5}"/>
              </a:ext>
            </a:extLst>
          </p:cNvPr>
          <p:cNvCxnSpPr>
            <a:cxnSpLocks/>
            <a:stCxn id="60" idx="3"/>
            <a:endCxn id="4" idx="1"/>
          </p:cNvCxnSpPr>
          <p:nvPr/>
        </p:nvCxnSpPr>
        <p:spPr>
          <a:xfrm flipV="1">
            <a:off x="2737504" y="1255253"/>
            <a:ext cx="3960805" cy="2203512"/>
          </a:xfrm>
          <a:prstGeom prst="bentConnector3">
            <a:avLst>
              <a:gd name="adj1" fmla="val 826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0BC83B4F-6BA8-0F85-0A81-86A7B355115E}"/>
              </a:ext>
            </a:extLst>
          </p:cNvPr>
          <p:cNvSpPr txBox="1"/>
          <p:nvPr/>
        </p:nvSpPr>
        <p:spPr>
          <a:xfrm>
            <a:off x="4236058" y="3121282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176ED8A9-C774-E605-36B7-93375EBE0C7A}"/>
              </a:ext>
            </a:extLst>
          </p:cNvPr>
          <p:cNvSpPr txBox="1"/>
          <p:nvPr/>
        </p:nvSpPr>
        <p:spPr>
          <a:xfrm>
            <a:off x="1625376" y="2127785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697E8667-2529-4A1F-BEE8-A48648971016}"/>
              </a:ext>
            </a:extLst>
          </p:cNvPr>
          <p:cNvSpPr txBox="1"/>
          <p:nvPr/>
        </p:nvSpPr>
        <p:spPr>
          <a:xfrm>
            <a:off x="937037" y="627462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8</a:t>
            </a:r>
            <a:endParaRPr lang="he-IL" b="1" dirty="0"/>
          </a:p>
        </p:txBody>
      </p:sp>
      <p:cxnSp>
        <p:nvCxnSpPr>
          <p:cNvPr id="91" name="מחבר חץ ישר 90">
            <a:extLst>
              <a:ext uri="{FF2B5EF4-FFF2-40B4-BE49-F238E27FC236}">
                <a16:creationId xmlns:a16="http://schemas.microsoft.com/office/drawing/2014/main" id="{162918A3-E520-DCD6-6A2E-8A0B866B3A83}"/>
              </a:ext>
            </a:extLst>
          </p:cNvPr>
          <p:cNvCxnSpPr>
            <a:cxnSpLocks/>
            <a:stCxn id="60" idx="0"/>
            <a:endCxn id="2" idx="2"/>
          </p:cNvCxnSpPr>
          <p:nvPr/>
        </p:nvCxnSpPr>
        <p:spPr>
          <a:xfrm flipH="1" flipV="1">
            <a:off x="1609061" y="1800199"/>
            <a:ext cx="6948" cy="920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4051193-F924-8D65-6A8E-367E25865A1B}"/>
              </a:ext>
            </a:extLst>
          </p:cNvPr>
          <p:cNvCxnSpPr>
            <a:cxnSpLocks/>
            <a:stCxn id="10" idx="0"/>
            <a:endCxn id="60" idx="2"/>
          </p:cNvCxnSpPr>
          <p:nvPr/>
        </p:nvCxnSpPr>
        <p:spPr>
          <a:xfrm flipH="1" flipV="1">
            <a:off x="1616009" y="4196901"/>
            <a:ext cx="1" cy="816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1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D2D6DC1A-6D33-8A39-CB01-52812481176C}"/>
              </a:ext>
            </a:extLst>
          </p:cNvPr>
          <p:cNvSpPr/>
          <p:nvPr/>
        </p:nvSpPr>
        <p:spPr>
          <a:xfrm>
            <a:off x="3727745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 The 12 RGB Bytes and The Control Buttons Byte to The Control Bars and Buttons Value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B73002A-E79B-EAFD-DC4F-E2E36DE51D38}"/>
              </a:ext>
            </a:extLst>
          </p:cNvPr>
          <p:cNvSpPr/>
          <p:nvPr/>
        </p:nvSpPr>
        <p:spPr>
          <a:xfrm>
            <a:off x="6685697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Padding The Next 14 Bytes with 0x00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5392A3-E2D9-457D-19FE-2D3EE24F2FAC}"/>
              </a:ext>
            </a:extLst>
          </p:cNvPr>
          <p:cNvSpPr/>
          <p:nvPr/>
        </p:nvSpPr>
        <p:spPr>
          <a:xfrm>
            <a:off x="9643649" y="111683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Check on The Data Without The Header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469B691-8E02-9086-37C2-8417ABF9DBC5}"/>
              </a:ext>
            </a:extLst>
          </p:cNvPr>
          <p:cNvSpPr/>
          <p:nvPr/>
        </p:nvSpPr>
        <p:spPr>
          <a:xfrm>
            <a:off x="9643648" y="2702560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The Last Byte of Packet Array to CRC Check Byte 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7D423B-DC03-077D-8C0D-668B67B17816}"/>
              </a:ext>
            </a:extLst>
          </p:cNvPr>
          <p:cNvSpPr/>
          <p:nvPr/>
        </p:nvSpPr>
        <p:spPr>
          <a:xfrm>
            <a:off x="9643648" y="4288286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CRC Check Result Byte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1AD8C25-C773-29B5-C1A7-B3FBB7E78163}"/>
              </a:ext>
            </a:extLst>
          </p:cNvPr>
          <p:cNvSpPr/>
          <p:nvPr/>
        </p:nvSpPr>
        <p:spPr>
          <a:xfrm>
            <a:off x="6685696" y="4287552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Packet Array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E8E2DAD-5EBE-DEF1-094A-B03858AA689A}"/>
              </a:ext>
            </a:extLst>
          </p:cNvPr>
          <p:cNvSpPr/>
          <p:nvPr/>
        </p:nvSpPr>
        <p:spPr>
          <a:xfrm>
            <a:off x="3732460" y="4287552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30ms Delay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6E71831-4EAF-00DE-BE64-2BEFB1A5DCC6}"/>
              </a:ext>
            </a:extLst>
          </p:cNvPr>
          <p:cNvSpPr/>
          <p:nvPr/>
        </p:nvSpPr>
        <p:spPr>
          <a:xfrm>
            <a:off x="769792" y="428681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Sending Out 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7F91D29-F822-AF1F-7DFF-04EDC87EDE3F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2416873" y="1658850"/>
            <a:ext cx="13108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E4834F0-C947-F3C3-3657-1E2DD325DE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470304" y="2206726"/>
            <a:ext cx="1" cy="49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F413F406-4044-4B81-F29E-2DFADA528D02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1590218" y="2203796"/>
            <a:ext cx="6230" cy="2083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F765FA9-B61E-6668-2E3B-DB5B583813C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81056" y="1658850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DA8E09BF-F275-A25E-162D-369CACE9FAA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39008" y="1658850"/>
            <a:ext cx="1304641" cy="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ACE92F7-F7EA-9966-4872-70493164E05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470304" y="3792452"/>
            <a:ext cx="0" cy="49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CE4AD169-A2EE-20DF-9178-2499542755A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8339007" y="4832498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D8A38BE9-2555-3BFA-167A-D3FA3718EF1D}"/>
              </a:ext>
            </a:extLst>
          </p:cNvPr>
          <p:cNvCxnSpPr>
            <a:cxnSpLocks/>
          </p:cNvCxnSpPr>
          <p:nvPr/>
        </p:nvCxnSpPr>
        <p:spPr>
          <a:xfrm flipH="1" flipV="1">
            <a:off x="5381055" y="4831763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7BD6CBB2-7EF1-7A17-E081-6B6EF3B2EF84}"/>
              </a:ext>
            </a:extLst>
          </p:cNvPr>
          <p:cNvCxnSpPr>
            <a:cxnSpLocks/>
          </p:cNvCxnSpPr>
          <p:nvPr/>
        </p:nvCxnSpPr>
        <p:spPr>
          <a:xfrm flipH="1" flipV="1">
            <a:off x="2418387" y="4831763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961A09D6-C3C5-DCFD-22ED-6EB2F8434159}"/>
              </a:ext>
            </a:extLst>
          </p:cNvPr>
          <p:cNvSpPr/>
          <p:nvPr/>
        </p:nvSpPr>
        <p:spPr>
          <a:xfrm>
            <a:off x="763562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The 5 First Byte to Header</a:t>
            </a:r>
          </a:p>
        </p:txBody>
      </p:sp>
    </p:spTree>
    <p:extLst>
      <p:ext uri="{BB962C8B-B14F-4D97-AF65-F5344CB8AC3E}">
        <p14:creationId xmlns:p14="http://schemas.microsoft.com/office/powerpoint/2010/main" val="210345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158A8435-6716-0BC7-6AAA-E9A03AC5D6A9}"/>
              </a:ext>
            </a:extLst>
          </p:cNvPr>
          <p:cNvSpPr/>
          <p:nvPr/>
        </p:nvSpPr>
        <p:spPr>
          <a:xfrm>
            <a:off x="238503" y="2658315"/>
            <a:ext cx="2142505" cy="121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Laptop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Computer 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Python Interface</a:t>
            </a:r>
            <a:endParaRPr lang="he-IL" sz="2000" b="1" dirty="0">
              <a:solidFill>
                <a:schemeClr val="tx1"/>
              </a:solidFill>
            </a:endParaRPr>
          </a:p>
        </p:txBody>
      </p: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B20DF156-E7CF-57E5-C9EE-443B4022007D}"/>
              </a:ext>
            </a:extLst>
          </p:cNvPr>
          <p:cNvCxnSpPr>
            <a:cxnSpLocks/>
          </p:cNvCxnSpPr>
          <p:nvPr/>
        </p:nvCxnSpPr>
        <p:spPr>
          <a:xfrm flipV="1">
            <a:off x="8391903" y="472796"/>
            <a:ext cx="5777" cy="62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459C105-03BF-1AE3-96E0-801BE106ABD7}"/>
              </a:ext>
            </a:extLst>
          </p:cNvPr>
          <p:cNvCxnSpPr>
            <a:cxnSpLocks/>
          </p:cNvCxnSpPr>
          <p:nvPr/>
        </p:nvCxnSpPr>
        <p:spPr>
          <a:xfrm flipV="1">
            <a:off x="8391903" y="488381"/>
            <a:ext cx="150668" cy="345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52DB8C4D-A463-9D94-73D0-B4D1E543E266}"/>
              </a:ext>
            </a:extLst>
          </p:cNvPr>
          <p:cNvCxnSpPr>
            <a:cxnSpLocks/>
          </p:cNvCxnSpPr>
          <p:nvPr/>
        </p:nvCxnSpPr>
        <p:spPr>
          <a:xfrm flipH="1" flipV="1">
            <a:off x="8249034" y="488381"/>
            <a:ext cx="153554" cy="36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83">
            <a:extLst>
              <a:ext uri="{FF2B5EF4-FFF2-40B4-BE49-F238E27FC236}">
                <a16:creationId xmlns:a16="http://schemas.microsoft.com/office/drawing/2014/main" id="{8471A54D-5062-73F0-4DEA-C19027B16F66}"/>
              </a:ext>
            </a:extLst>
          </p:cNvPr>
          <p:cNvCxnSpPr>
            <a:cxnSpLocks/>
          </p:cNvCxnSpPr>
          <p:nvPr/>
        </p:nvCxnSpPr>
        <p:spPr>
          <a:xfrm>
            <a:off x="8374571" y="1098038"/>
            <a:ext cx="310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99">
            <a:extLst>
              <a:ext uri="{FF2B5EF4-FFF2-40B4-BE49-F238E27FC236}">
                <a16:creationId xmlns:a16="http://schemas.microsoft.com/office/drawing/2014/main" id="{6D1E6F59-C119-F2FE-616D-E41F2933BAF1}"/>
              </a:ext>
            </a:extLst>
          </p:cNvPr>
          <p:cNvCxnSpPr>
            <a:cxnSpLocks/>
          </p:cNvCxnSpPr>
          <p:nvPr/>
        </p:nvCxnSpPr>
        <p:spPr>
          <a:xfrm>
            <a:off x="7195386" y="1090246"/>
            <a:ext cx="310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00">
            <a:extLst>
              <a:ext uri="{FF2B5EF4-FFF2-40B4-BE49-F238E27FC236}">
                <a16:creationId xmlns:a16="http://schemas.microsoft.com/office/drawing/2014/main" id="{BFC782D6-6B4A-40E8-A55F-855AAD84125F}"/>
              </a:ext>
            </a:extLst>
          </p:cNvPr>
          <p:cNvCxnSpPr>
            <a:cxnSpLocks/>
          </p:cNvCxnSpPr>
          <p:nvPr/>
        </p:nvCxnSpPr>
        <p:spPr>
          <a:xfrm flipV="1">
            <a:off x="7479963" y="480589"/>
            <a:ext cx="5777" cy="62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01">
            <a:extLst>
              <a:ext uri="{FF2B5EF4-FFF2-40B4-BE49-F238E27FC236}">
                <a16:creationId xmlns:a16="http://schemas.microsoft.com/office/drawing/2014/main" id="{BFD2D3C5-72C3-D4E6-D772-DE070F646453}"/>
              </a:ext>
            </a:extLst>
          </p:cNvPr>
          <p:cNvCxnSpPr>
            <a:cxnSpLocks/>
          </p:cNvCxnSpPr>
          <p:nvPr/>
        </p:nvCxnSpPr>
        <p:spPr>
          <a:xfrm flipH="1" flipV="1">
            <a:off x="7331871" y="465004"/>
            <a:ext cx="153554" cy="36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FF18EAB4-4DFC-ADE5-0353-89C5442DE2DC}"/>
              </a:ext>
            </a:extLst>
          </p:cNvPr>
          <p:cNvCxnSpPr>
            <a:cxnSpLocks/>
          </p:cNvCxnSpPr>
          <p:nvPr/>
        </p:nvCxnSpPr>
        <p:spPr>
          <a:xfrm flipV="1">
            <a:off x="7477944" y="488381"/>
            <a:ext cx="150668" cy="345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ברק 103">
            <a:extLst>
              <a:ext uri="{FF2B5EF4-FFF2-40B4-BE49-F238E27FC236}">
                <a16:creationId xmlns:a16="http://schemas.microsoft.com/office/drawing/2014/main" id="{63CEF12D-3859-A01C-453F-AA2173FEF301}"/>
              </a:ext>
            </a:extLst>
          </p:cNvPr>
          <p:cNvSpPr/>
          <p:nvPr/>
        </p:nvSpPr>
        <p:spPr>
          <a:xfrm>
            <a:off x="7724319" y="55608"/>
            <a:ext cx="393139" cy="556666"/>
          </a:xfrm>
          <a:prstGeom prst="lightningBol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A5A336B-2A5F-4DB3-1E6F-B2F3C4C07908}"/>
              </a:ext>
            </a:extLst>
          </p:cNvPr>
          <p:cNvSpPr/>
          <p:nvPr/>
        </p:nvSpPr>
        <p:spPr>
          <a:xfrm>
            <a:off x="2895603" y="2658315"/>
            <a:ext cx="2142505" cy="121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Intel MAX 10 FPGA named “Card A” is a VLSI Technology Device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0658FE2A-DFAF-7242-9B83-9D596FFA01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966855" y="3875413"/>
            <a:ext cx="1" cy="762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16338FE8-49D5-A129-D47E-B68ADC82D576}"/>
              </a:ext>
            </a:extLst>
          </p:cNvPr>
          <p:cNvSpPr/>
          <p:nvPr/>
        </p:nvSpPr>
        <p:spPr>
          <a:xfrm>
            <a:off x="2895602" y="4638034"/>
            <a:ext cx="2142505" cy="121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Sends a one-byte signal via UART communication through a USB-TTL adapter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7B0E0A9-4C9D-E985-1770-E54367FC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4" y="4808301"/>
            <a:ext cx="1333084" cy="8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EAC42BF-B5B8-0180-02B0-EB7506E96AFE}"/>
              </a:ext>
            </a:extLst>
          </p:cNvPr>
          <p:cNvSpPr txBox="1"/>
          <p:nvPr/>
        </p:nvSpPr>
        <p:spPr>
          <a:xfrm>
            <a:off x="478415" y="5788563"/>
            <a:ext cx="16626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USB-TTL adapter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C152DF99-6123-8ED4-281F-AECEE28918A5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 flipV="1">
            <a:off x="1976298" y="5245214"/>
            <a:ext cx="919304" cy="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127FE94-8A43-2060-AB7F-F74DC2268F9A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1309756" y="3875413"/>
            <a:ext cx="0" cy="93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מלבן 19">
            <a:extLst>
              <a:ext uri="{FF2B5EF4-FFF2-40B4-BE49-F238E27FC236}">
                <a16:creationId xmlns:a16="http://schemas.microsoft.com/office/drawing/2014/main" id="{B99156A2-CB67-D496-3A9F-6571642668BA}"/>
              </a:ext>
            </a:extLst>
          </p:cNvPr>
          <p:cNvSpPr/>
          <p:nvPr/>
        </p:nvSpPr>
        <p:spPr>
          <a:xfrm>
            <a:off x="238503" y="494438"/>
            <a:ext cx="2142505" cy="121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Transfer of selected data from the Python interface back to </a:t>
            </a:r>
            <a:b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Card A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EC92DC6C-716B-AF1D-5DA0-17DF6466DACF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V="1">
            <a:off x="1309756" y="1711536"/>
            <a:ext cx="0" cy="946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מחבר: מרפקי 25">
            <a:extLst>
              <a:ext uri="{FF2B5EF4-FFF2-40B4-BE49-F238E27FC236}">
                <a16:creationId xmlns:a16="http://schemas.microsoft.com/office/drawing/2014/main" id="{057AAB04-3E62-9B8A-CE51-99844AF02D9E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>
            <a:off x="2381008" y="1102987"/>
            <a:ext cx="1585848" cy="15553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מלבן 31">
            <a:extLst>
              <a:ext uri="{FF2B5EF4-FFF2-40B4-BE49-F238E27FC236}">
                <a16:creationId xmlns:a16="http://schemas.microsoft.com/office/drawing/2014/main" id="{F0063504-4C1B-45F7-F2F0-0A3301736ED4}"/>
              </a:ext>
            </a:extLst>
          </p:cNvPr>
          <p:cNvSpPr/>
          <p:nvPr/>
        </p:nvSpPr>
        <p:spPr>
          <a:xfrm>
            <a:off x="5548765" y="2658315"/>
            <a:ext cx="2142505" cy="121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data is encoded using BiPhase encoding before being transmitted wirelessly through the STX882 transmitter</a:t>
            </a:r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70F73AEE-D965-80A9-B40D-D526E9CD17CB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>
            <a:off x="5038108" y="3266864"/>
            <a:ext cx="510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מלבן 43">
            <a:extLst>
              <a:ext uri="{FF2B5EF4-FFF2-40B4-BE49-F238E27FC236}">
                <a16:creationId xmlns:a16="http://schemas.microsoft.com/office/drawing/2014/main" id="{FDD5CCC9-EFBC-AF52-1DE5-207BA5036429}"/>
              </a:ext>
            </a:extLst>
          </p:cNvPr>
          <p:cNvSpPr/>
          <p:nvPr/>
        </p:nvSpPr>
        <p:spPr>
          <a:xfrm>
            <a:off x="9810991" y="494438"/>
            <a:ext cx="2142505" cy="121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Intel MAX 10 FPGA named “Card B” is a VLSI Technology Device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1ACFE42F-4C79-C7AA-EDB8-A21F948901D6}"/>
              </a:ext>
            </a:extLst>
          </p:cNvPr>
          <p:cNvSpPr/>
          <p:nvPr/>
        </p:nvSpPr>
        <p:spPr>
          <a:xfrm>
            <a:off x="9796545" y="2658315"/>
            <a:ext cx="2142505" cy="121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Decode the transmitted data stream</a:t>
            </a: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4EAD131E-5B57-CFC4-3ABF-A760CAE2028F}"/>
              </a:ext>
            </a:extLst>
          </p:cNvPr>
          <p:cNvSpPr/>
          <p:nvPr/>
        </p:nvSpPr>
        <p:spPr>
          <a:xfrm>
            <a:off x="9796544" y="4636664"/>
            <a:ext cx="2142505" cy="121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Performs a CRC8BIT check to verify the integrity of the data</a:t>
            </a:r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3BF10252-D9F6-DC1A-1E96-EEA72C0F15C5}"/>
              </a:ext>
            </a:extLst>
          </p:cNvPr>
          <p:cNvSpPr/>
          <p:nvPr/>
        </p:nvSpPr>
        <p:spPr>
          <a:xfrm>
            <a:off x="6899531" y="4636664"/>
            <a:ext cx="2142505" cy="121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decoded information is organized and displayed on an array of LEDs and an RGB, display on Card B</a:t>
            </a:r>
          </a:p>
        </p:txBody>
      </p: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9EE05537-A888-2359-FDC1-E11AB14534D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10867798" y="1711536"/>
            <a:ext cx="14446" cy="946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F4A5A050-5197-2EB6-4875-407472F6850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10867797" y="3875413"/>
            <a:ext cx="1" cy="761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3499C7F2-E210-C71F-30C6-4A527AA429AF}"/>
              </a:ext>
            </a:extLst>
          </p:cNvPr>
          <p:cNvCxnSpPr>
            <a:cxnSpLocks/>
            <a:stCxn id="46" idx="1"/>
            <a:endCxn id="47" idx="3"/>
          </p:cNvCxnSpPr>
          <p:nvPr/>
        </p:nvCxnSpPr>
        <p:spPr>
          <a:xfrm flipH="1">
            <a:off x="9042036" y="5245213"/>
            <a:ext cx="754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תמונה 59">
            <a:extLst>
              <a:ext uri="{FF2B5EF4-FFF2-40B4-BE49-F238E27FC236}">
                <a16:creationId xmlns:a16="http://schemas.microsoft.com/office/drawing/2014/main" id="{7A4E90A1-1EF4-DAB1-24EC-C84AF6353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46" y="489480"/>
            <a:ext cx="1115711" cy="1075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id="{E07A0B17-0FE2-66F4-C482-A444B2BE8F43}"/>
              </a:ext>
            </a:extLst>
          </p:cNvPr>
          <p:cNvCxnSpPr>
            <a:cxnSpLocks/>
            <a:stCxn id="32" idx="0"/>
            <a:endCxn id="60" idx="2"/>
          </p:cNvCxnSpPr>
          <p:nvPr/>
        </p:nvCxnSpPr>
        <p:spPr>
          <a:xfrm flipV="1">
            <a:off x="6620018" y="1565147"/>
            <a:ext cx="3784" cy="109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תמונה 65">
            <a:extLst>
              <a:ext uri="{FF2B5EF4-FFF2-40B4-BE49-F238E27FC236}">
                <a16:creationId xmlns:a16="http://schemas.microsoft.com/office/drawing/2014/main" id="{E869B367-3C59-DB6C-BB3B-9ABA9E406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78" y="655174"/>
            <a:ext cx="1019491" cy="885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מחבר חץ ישר 66">
            <a:extLst>
              <a:ext uri="{FF2B5EF4-FFF2-40B4-BE49-F238E27FC236}">
                <a16:creationId xmlns:a16="http://schemas.microsoft.com/office/drawing/2014/main" id="{4E691EC1-3C62-3583-B514-FA0DF2060A67}"/>
              </a:ext>
            </a:extLst>
          </p:cNvPr>
          <p:cNvCxnSpPr>
            <a:cxnSpLocks/>
            <a:stCxn id="66" idx="3"/>
            <a:endCxn id="44" idx="1"/>
          </p:cNvCxnSpPr>
          <p:nvPr/>
        </p:nvCxnSpPr>
        <p:spPr>
          <a:xfrm>
            <a:off x="9721969" y="1098038"/>
            <a:ext cx="89022" cy="4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86E88012-1D6C-BA43-369C-CF511AEB268C}"/>
              </a:ext>
            </a:extLst>
          </p:cNvPr>
          <p:cNvSpPr txBox="1"/>
          <p:nvPr/>
        </p:nvSpPr>
        <p:spPr>
          <a:xfrm>
            <a:off x="5981495" y="80863"/>
            <a:ext cx="12770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STX882 Transmitter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D970636A-51F9-BD9C-29DD-33B0978870F0}"/>
              </a:ext>
            </a:extLst>
          </p:cNvPr>
          <p:cNvSpPr txBox="1"/>
          <p:nvPr/>
        </p:nvSpPr>
        <p:spPr>
          <a:xfrm>
            <a:off x="8526958" y="63773"/>
            <a:ext cx="12770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SRX882 Receiver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3F49591-F516-29F3-FC3C-A2DDEBE45CBD}"/>
              </a:ext>
            </a:extLst>
          </p:cNvPr>
          <p:cNvSpPr txBox="1"/>
          <p:nvPr/>
        </p:nvSpPr>
        <p:spPr>
          <a:xfrm>
            <a:off x="2981526" y="5951515"/>
            <a:ext cx="19706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UART and Serial Communication</a:t>
            </a:r>
            <a:endParaRPr lang="he-IL" sz="14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C0BE321-6C99-ADF0-47A9-1A0682B85865}"/>
              </a:ext>
            </a:extLst>
          </p:cNvPr>
          <p:cNvSpPr txBox="1"/>
          <p:nvPr/>
        </p:nvSpPr>
        <p:spPr>
          <a:xfrm>
            <a:off x="324426" y="0"/>
            <a:ext cx="19706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UART and Serial Communication</a:t>
            </a:r>
            <a:endParaRPr lang="he-IL" sz="14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4DC6989-4A36-8AC5-430B-FA90A21A7AEC}"/>
              </a:ext>
            </a:extLst>
          </p:cNvPr>
          <p:cNvSpPr txBox="1"/>
          <p:nvPr/>
        </p:nvSpPr>
        <p:spPr>
          <a:xfrm>
            <a:off x="8975022" y="3886023"/>
            <a:ext cx="197065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BiPhase Decoding after Wireless Reception</a:t>
            </a:r>
            <a:endParaRPr lang="he-IL" sz="14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ACD4B02-A817-A5E1-B253-1CD69D0AB6DF}"/>
              </a:ext>
            </a:extLst>
          </p:cNvPr>
          <p:cNvSpPr txBox="1"/>
          <p:nvPr/>
        </p:nvSpPr>
        <p:spPr>
          <a:xfrm>
            <a:off x="1458909" y="3886023"/>
            <a:ext cx="259607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Programmed Using Hardware Description Languages Such as Verilog or VHDL</a:t>
            </a:r>
            <a:endParaRPr lang="he-IL" sz="14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8CB80D7-CE20-437B-1143-D5E51B24FB8C}"/>
              </a:ext>
            </a:extLst>
          </p:cNvPr>
          <p:cNvSpPr txBox="1"/>
          <p:nvPr/>
        </p:nvSpPr>
        <p:spPr>
          <a:xfrm>
            <a:off x="410353" y="6101952"/>
            <a:ext cx="19706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Parallel to Serial Communication</a:t>
            </a:r>
            <a:endParaRPr lang="he-IL" sz="14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D1D099C-BF30-4E53-43E9-2023E7E507DF}"/>
              </a:ext>
            </a:extLst>
          </p:cNvPr>
          <p:cNvSpPr txBox="1"/>
          <p:nvPr/>
        </p:nvSpPr>
        <p:spPr>
          <a:xfrm>
            <a:off x="5634688" y="3912328"/>
            <a:ext cx="197065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BiPhase Encoding for Wireless Transmission</a:t>
            </a:r>
            <a:endParaRPr lang="he-IL" sz="14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9EC32FC5-51B0-0AE1-8C88-D615CABE3171}"/>
              </a:ext>
            </a:extLst>
          </p:cNvPr>
          <p:cNvSpPr txBox="1"/>
          <p:nvPr/>
        </p:nvSpPr>
        <p:spPr>
          <a:xfrm>
            <a:off x="9882468" y="5865739"/>
            <a:ext cx="19706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CRC-8, an Error Detection Technique</a:t>
            </a:r>
            <a:endParaRPr lang="he-IL" sz="14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119D184E-DF8F-A5EE-0EBD-A6DCE0B04146}"/>
              </a:ext>
            </a:extLst>
          </p:cNvPr>
          <p:cNvSpPr txBox="1"/>
          <p:nvPr/>
        </p:nvSpPr>
        <p:spPr>
          <a:xfrm>
            <a:off x="1289801" y="1944378"/>
            <a:ext cx="197065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Serial to Parallel Communication</a:t>
            </a:r>
            <a:endParaRPr lang="he-IL" sz="14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97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94EB25-772E-37A8-8E80-0DBD8FFACBE1}"/>
              </a:ext>
            </a:extLst>
          </p:cNvPr>
          <p:cNvSpPr/>
          <p:nvPr/>
        </p:nvSpPr>
        <p:spPr>
          <a:xfrm>
            <a:off x="2595419" y="1339274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UART - TX 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69E3DA9A-3C2F-02F4-9501-63305C3E3D5A}"/>
              </a:ext>
            </a:extLst>
          </p:cNvPr>
          <p:cNvCxnSpPr>
            <a:stCxn id="4" idx="1"/>
          </p:cNvCxnSpPr>
          <p:nvPr/>
        </p:nvCxnSpPr>
        <p:spPr>
          <a:xfrm flipH="1">
            <a:off x="1219200" y="1935019"/>
            <a:ext cx="1376219" cy="4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34ACFF4-913D-A8CF-D0DD-9B95F2F96E49}"/>
              </a:ext>
            </a:extLst>
          </p:cNvPr>
          <p:cNvSpPr txBox="1"/>
          <p:nvPr/>
        </p:nvSpPr>
        <p:spPr>
          <a:xfrm>
            <a:off x="1052945" y="1468582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RS232 TX</a:t>
            </a:r>
            <a:endParaRPr lang="he-IL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E8198BD2-1AC3-4A2A-DA48-7E7C59DEBC0B}"/>
              </a:ext>
            </a:extLst>
          </p:cNvPr>
          <p:cNvCxnSpPr>
            <a:cxnSpLocks/>
          </p:cNvCxnSpPr>
          <p:nvPr/>
        </p:nvCxnSpPr>
        <p:spPr>
          <a:xfrm>
            <a:off x="1219199" y="4082473"/>
            <a:ext cx="137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062B968D-2094-C73E-21BA-3980F5DD1DBA}"/>
              </a:ext>
            </a:extLst>
          </p:cNvPr>
          <p:cNvSpPr/>
          <p:nvPr/>
        </p:nvSpPr>
        <p:spPr>
          <a:xfrm>
            <a:off x="2595418" y="3486728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UART - RX 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9302270-7B5D-78EF-21E1-BF23FE27907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682836" y="4082473"/>
            <a:ext cx="76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C6C4035-FABD-351C-700B-97B149183868}"/>
              </a:ext>
            </a:extLst>
          </p:cNvPr>
          <p:cNvSpPr txBox="1"/>
          <p:nvPr/>
        </p:nvSpPr>
        <p:spPr>
          <a:xfrm>
            <a:off x="10557163" y="3713141"/>
            <a:ext cx="144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BiPhase out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0A6D142-A0AC-1877-A364-AD39F4486CD3}"/>
              </a:ext>
            </a:extLst>
          </p:cNvPr>
          <p:cNvSpPr/>
          <p:nvPr/>
        </p:nvSpPr>
        <p:spPr>
          <a:xfrm>
            <a:off x="5449455" y="3500583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E0A71E3A-3C9F-FF83-FDB0-F98BC4B6A66D}"/>
              </a:ext>
            </a:extLst>
          </p:cNvPr>
          <p:cNvSpPr/>
          <p:nvPr/>
        </p:nvSpPr>
        <p:spPr>
          <a:xfrm>
            <a:off x="8303492" y="3486728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BiPhase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6D70F6C0-0C47-8673-39E3-492804CCC8C9}"/>
              </a:ext>
            </a:extLst>
          </p:cNvPr>
          <p:cNvCxnSpPr>
            <a:cxnSpLocks/>
          </p:cNvCxnSpPr>
          <p:nvPr/>
        </p:nvCxnSpPr>
        <p:spPr>
          <a:xfrm>
            <a:off x="7536873" y="4100946"/>
            <a:ext cx="76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44FF2077-006F-18AF-90E1-2D16C5FF47DA}"/>
              </a:ext>
            </a:extLst>
          </p:cNvPr>
          <p:cNvCxnSpPr>
            <a:cxnSpLocks/>
          </p:cNvCxnSpPr>
          <p:nvPr/>
        </p:nvCxnSpPr>
        <p:spPr>
          <a:xfrm>
            <a:off x="10390910" y="4100947"/>
            <a:ext cx="76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CAE97EB-F799-3B49-DCAD-40C887DCA639}"/>
              </a:ext>
            </a:extLst>
          </p:cNvPr>
          <p:cNvSpPr txBox="1"/>
          <p:nvPr/>
        </p:nvSpPr>
        <p:spPr>
          <a:xfrm>
            <a:off x="988291" y="3713141"/>
            <a:ext cx="144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RS232 RX</a:t>
            </a:r>
            <a:endParaRPr lang="he-IL" dirty="0"/>
          </a:p>
        </p:txBody>
      </p:sp>
      <p:sp>
        <p:nvSpPr>
          <p:cNvPr id="29" name="צורה חופשית: צורה 28">
            <a:extLst>
              <a:ext uri="{FF2B5EF4-FFF2-40B4-BE49-F238E27FC236}">
                <a16:creationId xmlns:a16="http://schemas.microsoft.com/office/drawing/2014/main" id="{DEDBC940-DEF0-6207-903C-DF993AE3EB6B}"/>
              </a:ext>
            </a:extLst>
          </p:cNvPr>
          <p:cNvSpPr/>
          <p:nvPr/>
        </p:nvSpPr>
        <p:spPr>
          <a:xfrm>
            <a:off x="3932267" y="2540000"/>
            <a:ext cx="4334278" cy="1256145"/>
          </a:xfrm>
          <a:custGeom>
            <a:avLst/>
            <a:gdLst>
              <a:gd name="connsiteX0" fmla="*/ 316460 w 4334278"/>
              <a:gd name="connsiteY0" fmla="*/ 0 h 1256145"/>
              <a:gd name="connsiteX1" fmla="*/ 334933 w 4334278"/>
              <a:gd name="connsiteY1" fmla="*/ 157018 h 1256145"/>
              <a:gd name="connsiteX2" fmla="*/ 3752388 w 4334278"/>
              <a:gd name="connsiteY2" fmla="*/ 480291 h 1256145"/>
              <a:gd name="connsiteX3" fmla="*/ 3918642 w 4334278"/>
              <a:gd name="connsiteY3" fmla="*/ 905164 h 1256145"/>
              <a:gd name="connsiteX4" fmla="*/ 4334278 w 4334278"/>
              <a:gd name="connsiteY4" fmla="*/ 1256145 h 125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278" h="1256145">
                <a:moveTo>
                  <a:pt x="316460" y="0"/>
                </a:moveTo>
                <a:cubicBezTo>
                  <a:pt x="39369" y="38485"/>
                  <a:pt x="-237722" y="76970"/>
                  <a:pt x="334933" y="157018"/>
                </a:cubicBezTo>
                <a:cubicBezTo>
                  <a:pt x="907588" y="237067"/>
                  <a:pt x="3155103" y="355600"/>
                  <a:pt x="3752388" y="480291"/>
                </a:cubicBezTo>
                <a:cubicBezTo>
                  <a:pt x="4349673" y="604982"/>
                  <a:pt x="3821660" y="775855"/>
                  <a:pt x="3918642" y="905164"/>
                </a:cubicBezTo>
                <a:cubicBezTo>
                  <a:pt x="4015624" y="1034473"/>
                  <a:pt x="4314266" y="1180715"/>
                  <a:pt x="4334278" y="125614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4C7C27C5-032D-A6D1-C42F-402A26123D53}"/>
              </a:ext>
            </a:extLst>
          </p:cNvPr>
          <p:cNvSpPr txBox="1"/>
          <p:nvPr/>
        </p:nvSpPr>
        <p:spPr>
          <a:xfrm rot="392023">
            <a:off x="5770004" y="2272220"/>
            <a:ext cx="1885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Synchronization signal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62BC811-47A6-52F8-7335-AB68EA14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" y="2127562"/>
            <a:ext cx="2359402" cy="14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EF21AA9-FC03-BFF8-EE28-62BC7D52F227}"/>
              </a:ext>
            </a:extLst>
          </p:cNvPr>
          <p:cNvSpPr/>
          <p:nvPr/>
        </p:nvSpPr>
        <p:spPr>
          <a:xfrm>
            <a:off x="1764146" y="1893456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BS_Filter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439384E4-1220-3235-0539-EEAA088655F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98764" y="2489201"/>
            <a:ext cx="1265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879F161-4580-D728-7096-809F000EC397}"/>
              </a:ext>
            </a:extLst>
          </p:cNvPr>
          <p:cNvSpPr txBox="1"/>
          <p:nvPr/>
        </p:nvSpPr>
        <p:spPr>
          <a:xfrm>
            <a:off x="498764" y="2020520"/>
            <a:ext cx="12653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Bi0s signal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F41B5672-18D7-12DF-482D-1A801637FF7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51564" y="2489201"/>
            <a:ext cx="748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B9CAD294-3719-4664-3BA8-A2C048B9604E}"/>
              </a:ext>
            </a:extLst>
          </p:cNvPr>
          <p:cNvSpPr/>
          <p:nvPr/>
        </p:nvSpPr>
        <p:spPr>
          <a:xfrm>
            <a:off x="4599709" y="1911930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Simple_BS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985F033B-0766-ED4E-C41D-E4A5CD8A5215}"/>
              </a:ext>
            </a:extLst>
          </p:cNvPr>
          <p:cNvCxnSpPr/>
          <p:nvPr/>
        </p:nvCxnSpPr>
        <p:spPr>
          <a:xfrm>
            <a:off x="6687127" y="220518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8E02D870-D151-A4C9-7872-FEA941E727A7}"/>
              </a:ext>
            </a:extLst>
          </p:cNvPr>
          <p:cNvCxnSpPr/>
          <p:nvPr/>
        </p:nvCxnSpPr>
        <p:spPr>
          <a:xfrm>
            <a:off x="6687127" y="271780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5309A02-717B-B6CC-F9AD-F38C12C679A2}"/>
              </a:ext>
            </a:extLst>
          </p:cNvPr>
          <p:cNvSpPr txBox="1"/>
          <p:nvPr/>
        </p:nvSpPr>
        <p:spPr>
          <a:xfrm>
            <a:off x="6613236" y="1835854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NRZL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9F73508-E754-C514-1D26-9D5A302838E3}"/>
              </a:ext>
            </a:extLst>
          </p:cNvPr>
          <p:cNvSpPr txBox="1"/>
          <p:nvPr/>
        </p:nvSpPr>
        <p:spPr>
          <a:xfrm>
            <a:off x="6576290" y="2389852"/>
            <a:ext cx="8220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CLK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A621DEE-F213-95F0-40BD-9F9B83DC94D1}"/>
              </a:ext>
            </a:extLst>
          </p:cNvPr>
          <p:cNvSpPr/>
          <p:nvPr/>
        </p:nvSpPr>
        <p:spPr>
          <a:xfrm>
            <a:off x="7583054" y="1911930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CRC_8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6951630-44A2-6E18-5FC2-D41619646C88}"/>
              </a:ext>
            </a:extLst>
          </p:cNvPr>
          <p:cNvCxnSpPr>
            <a:stCxn id="19" idx="3"/>
          </p:cNvCxnSpPr>
          <p:nvPr/>
        </p:nvCxnSpPr>
        <p:spPr>
          <a:xfrm>
            <a:off x="9670472" y="2507675"/>
            <a:ext cx="1126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6407561E-3695-0314-934E-74F3666B8528}"/>
              </a:ext>
            </a:extLst>
          </p:cNvPr>
          <p:cNvCxnSpPr/>
          <p:nvPr/>
        </p:nvCxnSpPr>
        <p:spPr>
          <a:xfrm>
            <a:off x="10797309" y="2507675"/>
            <a:ext cx="0" cy="2443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9707B5A7-D8C3-8304-B949-9CBC12D5D17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9698184" y="4946070"/>
            <a:ext cx="1099125" cy="4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מלבן 29">
            <a:extLst>
              <a:ext uri="{FF2B5EF4-FFF2-40B4-BE49-F238E27FC236}">
                <a16:creationId xmlns:a16="http://schemas.microsoft.com/office/drawing/2014/main" id="{AF51FC86-6D07-E9F9-4F9B-1C1C83F101CB}"/>
              </a:ext>
            </a:extLst>
          </p:cNvPr>
          <p:cNvSpPr/>
          <p:nvPr/>
        </p:nvSpPr>
        <p:spPr>
          <a:xfrm>
            <a:off x="7610766" y="4350325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Organizer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EBFF4BF1-9938-B458-6C3E-83FA780446CB}"/>
              </a:ext>
            </a:extLst>
          </p:cNvPr>
          <p:cNvCxnSpPr>
            <a:cxnSpLocks/>
          </p:cNvCxnSpPr>
          <p:nvPr/>
        </p:nvCxnSpPr>
        <p:spPr>
          <a:xfrm flipH="1">
            <a:off x="6848760" y="4950691"/>
            <a:ext cx="752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מלבן 37">
            <a:extLst>
              <a:ext uri="{FF2B5EF4-FFF2-40B4-BE49-F238E27FC236}">
                <a16:creationId xmlns:a16="http://schemas.microsoft.com/office/drawing/2014/main" id="{4FD9F8AD-96CC-EF0D-661E-6A1413721745}"/>
              </a:ext>
            </a:extLst>
          </p:cNvPr>
          <p:cNvSpPr/>
          <p:nvPr/>
        </p:nvSpPr>
        <p:spPr>
          <a:xfrm>
            <a:off x="4770581" y="4345705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Arrange Control Signal to RGB </a:t>
            </a:r>
            <a:r>
              <a:rPr lang="en-US" sz="2400" dirty="0" err="1">
                <a:solidFill>
                  <a:schemeClr val="tx1"/>
                </a:solidFill>
              </a:rPr>
              <a:t>leds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5FA0B0D9-5F3B-83CD-6AC5-2BB35156C11A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558473" y="4941450"/>
            <a:ext cx="2212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3383A899-F5BF-1C83-C8D2-317AAFD00D52}"/>
              </a:ext>
            </a:extLst>
          </p:cNvPr>
          <p:cNvSpPr txBox="1"/>
          <p:nvPr/>
        </p:nvSpPr>
        <p:spPr>
          <a:xfrm>
            <a:off x="2907146" y="4269827"/>
            <a:ext cx="15286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RGB </a:t>
            </a:r>
            <a:r>
              <a:rPr lang="en-US" dirty="0" err="1"/>
              <a:t>leds</a:t>
            </a:r>
            <a:r>
              <a:rPr lang="en-US" dirty="0"/>
              <a:t> and Control </a:t>
            </a:r>
            <a:r>
              <a:rPr lang="en-US" dirty="0" err="1"/>
              <a:t>leds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847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469E845F-A270-ADF7-2428-0BA2BC9EF1E4}"/>
              </a:ext>
            </a:extLst>
          </p:cNvPr>
          <p:cNvCxnSpPr/>
          <p:nvPr/>
        </p:nvCxnSpPr>
        <p:spPr>
          <a:xfrm flipH="1">
            <a:off x="1219200" y="1935019"/>
            <a:ext cx="1376219" cy="4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9ADCA9F9-01C1-B82E-6306-8D98D6E5D497}"/>
              </a:ext>
            </a:extLst>
          </p:cNvPr>
          <p:cNvSpPr/>
          <p:nvPr/>
        </p:nvSpPr>
        <p:spPr>
          <a:xfrm>
            <a:off x="2595419" y="1339274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Uart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tx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ACF5692-D214-A638-A9C6-8FC59C9F6CF8}"/>
              </a:ext>
            </a:extLst>
          </p:cNvPr>
          <p:cNvSpPr txBox="1"/>
          <p:nvPr/>
        </p:nvSpPr>
        <p:spPr>
          <a:xfrm>
            <a:off x="1052945" y="1468582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RS232 TX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32D0381-E339-955F-D90F-CE5BE044C6A7}"/>
              </a:ext>
            </a:extLst>
          </p:cNvPr>
          <p:cNvSpPr txBox="1"/>
          <p:nvPr/>
        </p:nvSpPr>
        <p:spPr>
          <a:xfrm>
            <a:off x="988291" y="3713141"/>
            <a:ext cx="1440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RS232 RX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2CF1853-8A72-0185-71DC-A5BA9E3D2656}"/>
              </a:ext>
            </a:extLst>
          </p:cNvPr>
          <p:cNvSpPr/>
          <p:nvPr/>
        </p:nvSpPr>
        <p:spPr>
          <a:xfrm>
            <a:off x="2595418" y="3486728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Uart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rx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3419CD23-3AA9-D613-D001-98C2072C1ED8}"/>
              </a:ext>
            </a:extLst>
          </p:cNvPr>
          <p:cNvCxnSpPr/>
          <p:nvPr/>
        </p:nvCxnSpPr>
        <p:spPr>
          <a:xfrm flipH="1">
            <a:off x="1219199" y="4082473"/>
            <a:ext cx="1376219" cy="4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234D762C-018A-5D2F-BC58-3F348D2B2F7D}"/>
              </a:ext>
            </a:extLst>
          </p:cNvPr>
          <p:cNvCxnSpPr>
            <a:cxnSpLocks/>
          </p:cNvCxnSpPr>
          <p:nvPr/>
        </p:nvCxnSpPr>
        <p:spPr>
          <a:xfrm>
            <a:off x="4682836" y="4064001"/>
            <a:ext cx="76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88DCA213-2F33-7B25-1BCF-9BDD7B388A0F}"/>
              </a:ext>
            </a:extLst>
          </p:cNvPr>
          <p:cNvSpPr/>
          <p:nvPr/>
        </p:nvSpPr>
        <p:spPr>
          <a:xfrm>
            <a:off x="5449455" y="3500583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457794C-D200-4D3B-22C1-93803CDABB3B}"/>
              </a:ext>
            </a:extLst>
          </p:cNvPr>
          <p:cNvSpPr/>
          <p:nvPr/>
        </p:nvSpPr>
        <p:spPr>
          <a:xfrm>
            <a:off x="8303492" y="3468256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Read From Ram To SPI Signals</a:t>
            </a: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94EE127B-72BB-6902-00EA-559C04CF6048}"/>
              </a:ext>
            </a:extLst>
          </p:cNvPr>
          <p:cNvCxnSpPr>
            <a:cxnSpLocks/>
          </p:cNvCxnSpPr>
          <p:nvPr/>
        </p:nvCxnSpPr>
        <p:spPr>
          <a:xfrm>
            <a:off x="7536873" y="4064001"/>
            <a:ext cx="76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26A47AF-B697-1B75-BB9D-E0FAE768E6AA}"/>
              </a:ext>
            </a:extLst>
          </p:cNvPr>
          <p:cNvCxnSpPr>
            <a:cxnSpLocks/>
          </p:cNvCxnSpPr>
          <p:nvPr/>
        </p:nvCxnSpPr>
        <p:spPr>
          <a:xfrm>
            <a:off x="10076872" y="4659746"/>
            <a:ext cx="0" cy="1653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4665EC8-2629-75AE-97B7-1B05B253E52C}"/>
              </a:ext>
            </a:extLst>
          </p:cNvPr>
          <p:cNvCxnSpPr>
            <a:cxnSpLocks/>
          </p:cNvCxnSpPr>
          <p:nvPr/>
        </p:nvCxnSpPr>
        <p:spPr>
          <a:xfrm flipH="1">
            <a:off x="7148947" y="6313050"/>
            <a:ext cx="291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D3D4572-D0D5-E06E-FFB8-C229B38407A0}"/>
              </a:ext>
            </a:extLst>
          </p:cNvPr>
          <p:cNvCxnSpPr>
            <a:cxnSpLocks/>
          </p:cNvCxnSpPr>
          <p:nvPr/>
        </p:nvCxnSpPr>
        <p:spPr>
          <a:xfrm>
            <a:off x="9342582" y="4655125"/>
            <a:ext cx="0" cy="1408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F18BF593-7090-71C8-09C4-A3CFED026F91}"/>
              </a:ext>
            </a:extLst>
          </p:cNvPr>
          <p:cNvCxnSpPr>
            <a:cxnSpLocks/>
          </p:cNvCxnSpPr>
          <p:nvPr/>
        </p:nvCxnSpPr>
        <p:spPr>
          <a:xfrm flipH="1" flipV="1">
            <a:off x="7158182" y="6031351"/>
            <a:ext cx="2184400" cy="3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59F2A6D0-59A6-8699-F826-AB30EFBC271D}"/>
              </a:ext>
            </a:extLst>
          </p:cNvPr>
          <p:cNvCxnSpPr>
            <a:cxnSpLocks/>
          </p:cNvCxnSpPr>
          <p:nvPr/>
        </p:nvCxnSpPr>
        <p:spPr>
          <a:xfrm>
            <a:off x="8460509" y="4655125"/>
            <a:ext cx="0" cy="1108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B2A793DA-F884-503A-8B06-6FB647E33BEB}"/>
              </a:ext>
            </a:extLst>
          </p:cNvPr>
          <p:cNvCxnSpPr>
            <a:cxnSpLocks/>
          </p:cNvCxnSpPr>
          <p:nvPr/>
        </p:nvCxnSpPr>
        <p:spPr>
          <a:xfrm flipH="1">
            <a:off x="7148947" y="5763489"/>
            <a:ext cx="1311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id="{7737333A-70B3-38D7-4D03-C16418FDF55F}"/>
              </a:ext>
            </a:extLst>
          </p:cNvPr>
          <p:cNvSpPr/>
          <p:nvPr/>
        </p:nvSpPr>
        <p:spPr>
          <a:xfrm>
            <a:off x="5043054" y="5435606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TX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CC1101</a:t>
            </a:r>
          </a:p>
        </p:txBody>
      </p: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8786C24F-981B-08CE-001F-3E2220B70367}"/>
              </a:ext>
            </a:extLst>
          </p:cNvPr>
          <p:cNvCxnSpPr>
            <a:stCxn id="29" idx="1"/>
          </p:cNvCxnSpPr>
          <p:nvPr/>
        </p:nvCxnSpPr>
        <p:spPr>
          <a:xfrm flipH="1">
            <a:off x="3962400" y="6031351"/>
            <a:ext cx="10806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63FCD410-71EE-06FD-2CBE-E89E458E0639}"/>
              </a:ext>
            </a:extLst>
          </p:cNvPr>
          <p:cNvCxnSpPr>
            <a:cxnSpLocks/>
          </p:cNvCxnSpPr>
          <p:nvPr/>
        </p:nvCxnSpPr>
        <p:spPr>
          <a:xfrm flipV="1">
            <a:off x="3962400" y="5486398"/>
            <a:ext cx="0" cy="54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תרשים זרימה: חילוץ 39">
            <a:extLst>
              <a:ext uri="{FF2B5EF4-FFF2-40B4-BE49-F238E27FC236}">
                <a16:creationId xmlns:a16="http://schemas.microsoft.com/office/drawing/2014/main" id="{842DDB38-A361-468D-AA28-76961B8D3AC2}"/>
              </a:ext>
            </a:extLst>
          </p:cNvPr>
          <p:cNvSpPr/>
          <p:nvPr/>
        </p:nvSpPr>
        <p:spPr>
          <a:xfrm rot="10800000">
            <a:off x="3663950" y="5174677"/>
            <a:ext cx="573809" cy="360215"/>
          </a:xfrm>
          <a:prstGeom prst="flowChartExtra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9B086EA-BE35-75AE-5EAD-307E4952236F}"/>
              </a:ext>
            </a:extLst>
          </p:cNvPr>
          <p:cNvSpPr txBox="1"/>
          <p:nvPr/>
        </p:nvSpPr>
        <p:spPr>
          <a:xfrm>
            <a:off x="7121238" y="5354785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SPI clock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C9C1E1F-E04E-E08F-3EA1-F7405424EAFC}"/>
              </a:ext>
            </a:extLst>
          </p:cNvPr>
          <p:cNvSpPr txBox="1"/>
          <p:nvPr/>
        </p:nvSpPr>
        <p:spPr>
          <a:xfrm>
            <a:off x="7158181" y="6010562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Cs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CBCE137-8E13-8176-12C8-7CE11979B094}"/>
              </a:ext>
            </a:extLst>
          </p:cNvPr>
          <p:cNvSpPr txBox="1"/>
          <p:nvPr/>
        </p:nvSpPr>
        <p:spPr>
          <a:xfrm>
            <a:off x="7185890" y="5724117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MOSI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230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B57ADDA-9021-7BD3-ADA6-4E713DE348DA}"/>
              </a:ext>
            </a:extLst>
          </p:cNvPr>
          <p:cNvSpPr/>
          <p:nvPr/>
        </p:nvSpPr>
        <p:spPr>
          <a:xfrm>
            <a:off x="2382981" y="1814951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RX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CC1101</a:t>
            </a: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6D71AF9-CC94-9EC1-D945-EB3B35197BCC}"/>
              </a:ext>
            </a:extLst>
          </p:cNvPr>
          <p:cNvCxnSpPr/>
          <p:nvPr/>
        </p:nvCxnSpPr>
        <p:spPr>
          <a:xfrm flipH="1">
            <a:off x="1302327" y="2438405"/>
            <a:ext cx="10806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תרשים זרימה: חילוץ 5">
            <a:extLst>
              <a:ext uri="{FF2B5EF4-FFF2-40B4-BE49-F238E27FC236}">
                <a16:creationId xmlns:a16="http://schemas.microsoft.com/office/drawing/2014/main" id="{E3A11FE5-3384-8528-09B4-547BEB660C8C}"/>
              </a:ext>
            </a:extLst>
          </p:cNvPr>
          <p:cNvSpPr/>
          <p:nvPr/>
        </p:nvSpPr>
        <p:spPr>
          <a:xfrm rot="10800000">
            <a:off x="1015422" y="1533237"/>
            <a:ext cx="573809" cy="360215"/>
          </a:xfrm>
          <a:prstGeom prst="flowChartExtra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73B5D8FA-68F9-F97F-F5A1-DC97996DB427}"/>
              </a:ext>
            </a:extLst>
          </p:cNvPr>
          <p:cNvCxnSpPr>
            <a:cxnSpLocks/>
          </p:cNvCxnSpPr>
          <p:nvPr/>
        </p:nvCxnSpPr>
        <p:spPr>
          <a:xfrm flipV="1">
            <a:off x="1293091" y="1893452"/>
            <a:ext cx="0" cy="544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09370B8C-CEE2-160B-3D9A-2DD4E5C830A5}"/>
              </a:ext>
            </a:extLst>
          </p:cNvPr>
          <p:cNvCxnSpPr>
            <a:cxnSpLocks/>
          </p:cNvCxnSpPr>
          <p:nvPr/>
        </p:nvCxnSpPr>
        <p:spPr>
          <a:xfrm flipH="1">
            <a:off x="4470399" y="1985814"/>
            <a:ext cx="1311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BABBAC41-FC4C-2CDD-19C0-95F00C8AFE13}"/>
              </a:ext>
            </a:extLst>
          </p:cNvPr>
          <p:cNvCxnSpPr>
            <a:cxnSpLocks/>
          </p:cNvCxnSpPr>
          <p:nvPr/>
        </p:nvCxnSpPr>
        <p:spPr>
          <a:xfrm flipH="1">
            <a:off x="4470399" y="2299852"/>
            <a:ext cx="1311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32604095-6E60-C3D4-AD3B-30550A364FA1}"/>
              </a:ext>
            </a:extLst>
          </p:cNvPr>
          <p:cNvCxnSpPr>
            <a:cxnSpLocks/>
          </p:cNvCxnSpPr>
          <p:nvPr/>
        </p:nvCxnSpPr>
        <p:spPr>
          <a:xfrm flipH="1">
            <a:off x="4470399" y="2886361"/>
            <a:ext cx="1311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41DD33F-1B3E-59E9-7AD7-4466DF90983B}"/>
              </a:ext>
            </a:extLst>
          </p:cNvPr>
          <p:cNvSpPr txBox="1"/>
          <p:nvPr/>
        </p:nvSpPr>
        <p:spPr>
          <a:xfrm>
            <a:off x="4544289" y="1630285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/>
              <a:t>SPI </a:t>
            </a:r>
            <a:r>
              <a:rPr lang="en-US" dirty="0"/>
              <a:t>clock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68C661A-EDA8-A0DA-A736-8DA636AD1741}"/>
              </a:ext>
            </a:extLst>
          </p:cNvPr>
          <p:cNvSpPr txBox="1"/>
          <p:nvPr/>
        </p:nvSpPr>
        <p:spPr>
          <a:xfrm>
            <a:off x="4544289" y="1995174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MOSI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3498EE1-AA5F-CC9A-D5E3-B7E924AB3744}"/>
              </a:ext>
            </a:extLst>
          </p:cNvPr>
          <p:cNvSpPr txBox="1"/>
          <p:nvPr/>
        </p:nvSpPr>
        <p:spPr>
          <a:xfrm>
            <a:off x="4544289" y="2595417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Cs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C0074B1C-A6E0-DA2C-B166-D96481778792}"/>
              </a:ext>
            </a:extLst>
          </p:cNvPr>
          <p:cNvSpPr/>
          <p:nvPr/>
        </p:nvSpPr>
        <p:spPr>
          <a:xfrm>
            <a:off x="5781961" y="1856504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LOGIC</a:t>
            </a:r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E98FB984-04BE-0CEA-6BE8-CF39FADC5C8C}"/>
              </a:ext>
            </a:extLst>
          </p:cNvPr>
          <p:cNvCxnSpPr>
            <a:cxnSpLocks/>
          </p:cNvCxnSpPr>
          <p:nvPr/>
        </p:nvCxnSpPr>
        <p:spPr>
          <a:xfrm flipH="1">
            <a:off x="3426690" y="4017810"/>
            <a:ext cx="3315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D394DD17-2852-DF8E-C1EA-911E59AB6167}"/>
              </a:ext>
            </a:extLst>
          </p:cNvPr>
          <p:cNvCxnSpPr>
            <a:cxnSpLocks/>
          </p:cNvCxnSpPr>
          <p:nvPr/>
        </p:nvCxnSpPr>
        <p:spPr>
          <a:xfrm flipV="1">
            <a:off x="6742545" y="3047994"/>
            <a:ext cx="0" cy="969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078B6ABA-4B50-EB44-87FB-A74E93AC5817}"/>
              </a:ext>
            </a:extLst>
          </p:cNvPr>
          <p:cNvCxnSpPr>
            <a:cxnSpLocks/>
          </p:cNvCxnSpPr>
          <p:nvPr/>
        </p:nvCxnSpPr>
        <p:spPr>
          <a:xfrm flipV="1">
            <a:off x="3426690" y="3006441"/>
            <a:ext cx="0" cy="1011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8BE2B9C9-7D25-9970-830D-8538C2B4532C}"/>
              </a:ext>
            </a:extLst>
          </p:cNvPr>
          <p:cNvSpPr txBox="1"/>
          <p:nvPr/>
        </p:nvSpPr>
        <p:spPr>
          <a:xfrm>
            <a:off x="4387275" y="3657596"/>
            <a:ext cx="13207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Interrupt</a:t>
            </a:r>
            <a:endParaRPr lang="he-IL" dirty="0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FD0F6900-A7A4-6CB3-E464-E4788908BACF}"/>
              </a:ext>
            </a:extLst>
          </p:cNvPr>
          <p:cNvSpPr/>
          <p:nvPr/>
        </p:nvSpPr>
        <p:spPr>
          <a:xfrm>
            <a:off x="8451272" y="1856504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CRC_8</a:t>
            </a:r>
          </a:p>
        </p:txBody>
      </p: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BA5522-7A77-058B-A561-6EB728F60C2E}"/>
              </a:ext>
            </a:extLst>
          </p:cNvPr>
          <p:cNvCxnSpPr/>
          <p:nvPr/>
        </p:nvCxnSpPr>
        <p:spPr>
          <a:xfrm>
            <a:off x="10538690" y="2406072"/>
            <a:ext cx="1126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D8F4A7BD-70F7-007E-EE0D-4D29B0164D86}"/>
              </a:ext>
            </a:extLst>
          </p:cNvPr>
          <p:cNvCxnSpPr>
            <a:cxnSpLocks/>
          </p:cNvCxnSpPr>
          <p:nvPr/>
        </p:nvCxnSpPr>
        <p:spPr>
          <a:xfrm>
            <a:off x="11665527" y="2392225"/>
            <a:ext cx="0" cy="2687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מלבן 44">
            <a:extLst>
              <a:ext uri="{FF2B5EF4-FFF2-40B4-BE49-F238E27FC236}">
                <a16:creationId xmlns:a16="http://schemas.microsoft.com/office/drawing/2014/main" id="{983E1A98-62A9-6F9D-50B4-40FEFDF0D7C7}"/>
              </a:ext>
            </a:extLst>
          </p:cNvPr>
          <p:cNvSpPr/>
          <p:nvPr/>
        </p:nvSpPr>
        <p:spPr>
          <a:xfrm>
            <a:off x="8451272" y="4488871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Organizer</a:t>
            </a:r>
          </a:p>
        </p:txBody>
      </p: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9B4711D2-9C06-FBED-A8A5-BC3F1DDEDE17}"/>
              </a:ext>
            </a:extLst>
          </p:cNvPr>
          <p:cNvCxnSpPr>
            <a:cxnSpLocks/>
          </p:cNvCxnSpPr>
          <p:nvPr/>
        </p:nvCxnSpPr>
        <p:spPr>
          <a:xfrm flipH="1">
            <a:off x="10538690" y="5079995"/>
            <a:ext cx="11268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71490018-ADA4-4880-942F-8F0FB7547CBA}"/>
              </a:ext>
            </a:extLst>
          </p:cNvPr>
          <p:cNvCxnSpPr>
            <a:cxnSpLocks/>
          </p:cNvCxnSpPr>
          <p:nvPr/>
        </p:nvCxnSpPr>
        <p:spPr>
          <a:xfrm flipH="1">
            <a:off x="7698505" y="5126177"/>
            <a:ext cx="752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מלבן 49">
            <a:extLst>
              <a:ext uri="{FF2B5EF4-FFF2-40B4-BE49-F238E27FC236}">
                <a16:creationId xmlns:a16="http://schemas.microsoft.com/office/drawing/2014/main" id="{5A6A4FE9-531B-401A-7B50-D515DDA97DC8}"/>
              </a:ext>
            </a:extLst>
          </p:cNvPr>
          <p:cNvSpPr/>
          <p:nvPr/>
        </p:nvSpPr>
        <p:spPr>
          <a:xfrm>
            <a:off x="5611086" y="4488871"/>
            <a:ext cx="2087418" cy="1191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Arrange Control Signal to RGB </a:t>
            </a:r>
            <a:r>
              <a:rPr lang="en-US" sz="2400" dirty="0" err="1">
                <a:solidFill>
                  <a:schemeClr val="tx1"/>
                </a:solidFill>
              </a:rPr>
              <a:t>leds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800380C3-5D9B-ECF5-927F-7A56CCA4F52B}"/>
              </a:ext>
            </a:extLst>
          </p:cNvPr>
          <p:cNvSpPr txBox="1"/>
          <p:nvPr/>
        </p:nvSpPr>
        <p:spPr>
          <a:xfrm>
            <a:off x="3629888" y="4590682"/>
            <a:ext cx="15286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RGB </a:t>
            </a:r>
            <a:r>
              <a:rPr lang="en-US" dirty="0" err="1"/>
              <a:t>leds</a:t>
            </a:r>
            <a:r>
              <a:rPr lang="en-US" dirty="0"/>
              <a:t> and Control </a:t>
            </a:r>
            <a:r>
              <a:rPr lang="en-US" dirty="0" err="1"/>
              <a:t>leds</a:t>
            </a:r>
            <a:endParaRPr lang="he-IL" dirty="0"/>
          </a:p>
        </p:txBody>
      </p: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0A7FE257-A4A0-8523-BFCA-44DE3E728E81}"/>
              </a:ext>
            </a:extLst>
          </p:cNvPr>
          <p:cNvCxnSpPr>
            <a:cxnSpLocks/>
          </p:cNvCxnSpPr>
          <p:nvPr/>
        </p:nvCxnSpPr>
        <p:spPr>
          <a:xfrm flipH="1">
            <a:off x="3364344" y="5237013"/>
            <a:ext cx="2212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466E461C-AF6E-1694-0A7C-4587EFEF0493}"/>
              </a:ext>
            </a:extLst>
          </p:cNvPr>
          <p:cNvCxnSpPr>
            <a:cxnSpLocks/>
            <a:stCxn id="19" idx="3"/>
            <a:endCxn id="42" idx="1"/>
          </p:cNvCxnSpPr>
          <p:nvPr/>
        </p:nvCxnSpPr>
        <p:spPr>
          <a:xfrm>
            <a:off x="7869379" y="2452249"/>
            <a:ext cx="5818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122BB03B-798C-A5F6-0A1D-23542E243B35}"/>
              </a:ext>
            </a:extLst>
          </p:cNvPr>
          <p:cNvCxnSpPr>
            <a:cxnSpLocks/>
          </p:cNvCxnSpPr>
          <p:nvPr/>
        </p:nvCxnSpPr>
        <p:spPr>
          <a:xfrm>
            <a:off x="4470398" y="2595417"/>
            <a:ext cx="1311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EF497DDA-1E54-DF7A-F44E-7E9DB5FF1193}"/>
              </a:ext>
            </a:extLst>
          </p:cNvPr>
          <p:cNvSpPr txBox="1"/>
          <p:nvPr/>
        </p:nvSpPr>
        <p:spPr>
          <a:xfrm>
            <a:off x="4562759" y="2332365"/>
            <a:ext cx="1163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MISO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685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5FBE679-3ACD-6F28-80B2-D83FDC563405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6297930" y="643259"/>
            <a:ext cx="0" cy="62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החלטה 10">
            <a:extLst>
              <a:ext uri="{FF2B5EF4-FFF2-40B4-BE49-F238E27FC236}">
                <a16:creationId xmlns:a16="http://schemas.microsoft.com/office/drawing/2014/main" id="{CFFB2DCF-4597-1069-AC94-29255FC7FB53}"/>
              </a:ext>
            </a:extLst>
          </p:cNvPr>
          <p:cNvSpPr/>
          <p:nvPr/>
        </p:nvSpPr>
        <p:spPr>
          <a:xfrm>
            <a:off x="5369220" y="2514166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Debouncer bit = ‘1’</a:t>
            </a:r>
            <a:endParaRPr lang="he-IL" sz="12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87C0A3A-C487-4413-578E-EDB848FDF55B}"/>
              </a:ext>
            </a:extLst>
          </p:cNvPr>
          <p:cNvSpPr/>
          <p:nvPr/>
        </p:nvSpPr>
        <p:spPr>
          <a:xfrm>
            <a:off x="3502482" y="2772043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Increment Reset RAM Address Counter</a:t>
            </a:r>
          </a:p>
          <a:p>
            <a:pPr algn="ctr"/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97A2A4D-6F58-7898-FDCE-652060B38C4E}"/>
              </a:ext>
            </a:extLst>
          </p:cNvPr>
          <p:cNvSpPr txBox="1"/>
          <p:nvPr/>
        </p:nvSpPr>
        <p:spPr>
          <a:xfrm>
            <a:off x="4929533" y="2713427"/>
            <a:ext cx="292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D34C4E5E-535F-879D-8AC9-79327F811830}"/>
              </a:ext>
            </a:extLst>
          </p:cNvPr>
          <p:cNvSpPr txBox="1"/>
          <p:nvPr/>
        </p:nvSpPr>
        <p:spPr>
          <a:xfrm>
            <a:off x="1591931" y="2179157"/>
            <a:ext cx="342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6EBD85E0-ABC6-EEE3-94D4-E368B9061BE6}"/>
              </a:ext>
            </a:extLst>
          </p:cNvPr>
          <p:cNvSpPr/>
          <p:nvPr/>
        </p:nvSpPr>
        <p:spPr>
          <a:xfrm>
            <a:off x="365238" y="1266599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Reset RAM Address</a:t>
            </a:r>
          </a:p>
          <a:p>
            <a:pPr algn="ctr"/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B79B1BA4-753F-CBF4-CBFB-BDF3FA2A8D73}"/>
              </a:ext>
            </a:extLst>
          </p:cNvPr>
          <p:cNvSpPr/>
          <p:nvPr/>
        </p:nvSpPr>
        <p:spPr>
          <a:xfrm>
            <a:off x="5657886" y="126799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Debouncer</a:t>
            </a:r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29B70510-AE51-C39A-6D36-8D8826BCA965}"/>
              </a:ext>
            </a:extLst>
          </p:cNvPr>
          <p:cNvSpPr/>
          <p:nvPr/>
        </p:nvSpPr>
        <p:spPr>
          <a:xfrm>
            <a:off x="7812885" y="2767792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Increment Sampling Counter</a:t>
            </a:r>
          </a:p>
          <a:p>
            <a:pPr algn="ctr"/>
            <a:endParaRPr lang="he-IL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819761AB-1BB0-F126-3F72-9306740CF196}"/>
              </a:ext>
            </a:extLst>
          </p:cNvPr>
          <p:cNvSpPr/>
          <p:nvPr/>
        </p:nvSpPr>
        <p:spPr>
          <a:xfrm>
            <a:off x="3239347" y="5551068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Sampling Counter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42644E3-D5C9-B858-F7DE-11AF15A22A4B}"/>
              </a:ext>
            </a:extLst>
          </p:cNvPr>
          <p:cNvSpPr/>
          <p:nvPr/>
        </p:nvSpPr>
        <p:spPr>
          <a:xfrm>
            <a:off x="10217547" y="1417500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</a:t>
            </a:r>
            <a:endParaRPr lang="he-IL" sz="1600" dirty="0"/>
          </a:p>
        </p:txBody>
      </p:sp>
      <p:sp>
        <p:nvSpPr>
          <p:cNvPr id="36" name="תרשים זרימה: החלטה 35">
            <a:extLst>
              <a:ext uri="{FF2B5EF4-FFF2-40B4-BE49-F238E27FC236}">
                <a16:creationId xmlns:a16="http://schemas.microsoft.com/office/drawing/2014/main" id="{352D4E9B-1B9D-E64E-034C-2C61F2849803}"/>
              </a:ext>
            </a:extLst>
          </p:cNvPr>
          <p:cNvSpPr/>
          <p:nvPr/>
        </p:nvSpPr>
        <p:spPr>
          <a:xfrm>
            <a:off x="1005282" y="2514166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RAM Address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500,000</a:t>
            </a:r>
            <a:endParaRPr lang="he-IL" sz="1200" dirty="0"/>
          </a:p>
        </p:txBody>
      </p:sp>
      <p:sp>
        <p:nvSpPr>
          <p:cNvPr id="38" name="תרשים זרימה: החלטה 37">
            <a:extLst>
              <a:ext uri="{FF2B5EF4-FFF2-40B4-BE49-F238E27FC236}">
                <a16:creationId xmlns:a16="http://schemas.microsoft.com/office/drawing/2014/main" id="{18DB38CE-906E-DE81-F0F7-7B93C2B6770B}"/>
              </a:ext>
            </a:extLst>
          </p:cNvPr>
          <p:cNvSpPr/>
          <p:nvPr/>
        </p:nvSpPr>
        <p:spPr>
          <a:xfrm>
            <a:off x="9928881" y="2500480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16</a:t>
            </a:r>
            <a:endParaRPr lang="he-IL" sz="1200" dirty="0"/>
          </a:p>
        </p:txBody>
      </p:sp>
      <p:sp>
        <p:nvSpPr>
          <p:cNvPr id="40" name="תרשים זרימה: החלטה 39">
            <a:extLst>
              <a:ext uri="{FF2B5EF4-FFF2-40B4-BE49-F238E27FC236}">
                <a16:creationId xmlns:a16="http://schemas.microsoft.com/office/drawing/2014/main" id="{2EBC8FFB-43A4-699C-9182-48660CA70267}"/>
              </a:ext>
            </a:extLst>
          </p:cNvPr>
          <p:cNvSpPr/>
          <p:nvPr/>
        </p:nvSpPr>
        <p:spPr>
          <a:xfrm>
            <a:off x="9928881" y="4107718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32</a:t>
            </a:r>
            <a:endParaRPr lang="he-IL" sz="1200" dirty="0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0782792A-59B1-B366-C732-675B13649452}"/>
              </a:ext>
            </a:extLst>
          </p:cNvPr>
          <p:cNvSpPr/>
          <p:nvPr/>
        </p:nvSpPr>
        <p:spPr>
          <a:xfrm>
            <a:off x="5657886" y="21827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200" dirty="0">
                <a:solidFill>
                  <a:schemeClr val="dk1"/>
                </a:solidFill>
              </a:rPr>
              <a:t>Detected Bit</a:t>
            </a:r>
          </a:p>
          <a:p>
            <a:pPr algn="ctr"/>
            <a:endParaRPr lang="he-IL" dirty="0"/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56E0EE06-7C06-28C2-501F-C37EA5D2E95F}"/>
              </a:ext>
            </a:extLst>
          </p:cNvPr>
          <p:cNvCxnSpPr>
            <a:cxnSpLocks/>
            <a:stCxn id="36" idx="1"/>
            <a:endCxn id="16" idx="2"/>
          </p:cNvCxnSpPr>
          <p:nvPr/>
        </p:nvCxnSpPr>
        <p:spPr>
          <a:xfrm flipV="1">
            <a:off x="1005282" y="1888031"/>
            <a:ext cx="0" cy="1198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337A8876-966C-A1A6-099E-C40E136D9E5D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flipH="1" flipV="1">
            <a:off x="4782570" y="3082759"/>
            <a:ext cx="586650" cy="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id="{882615CD-6066-E592-1901-09A05110B4B7}"/>
              </a:ext>
            </a:extLst>
          </p:cNvPr>
          <p:cNvCxnSpPr>
            <a:cxnSpLocks/>
            <a:stCxn id="14" idx="1"/>
            <a:endCxn id="36" idx="3"/>
          </p:cNvCxnSpPr>
          <p:nvPr/>
        </p:nvCxnSpPr>
        <p:spPr>
          <a:xfrm flipH="1">
            <a:off x="2862702" y="3082759"/>
            <a:ext cx="639780" cy="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D242B490-15DE-C2DA-E42B-DC25EC3975CE}"/>
              </a:ext>
            </a:extLst>
          </p:cNvPr>
          <p:cNvSpPr txBox="1"/>
          <p:nvPr/>
        </p:nvSpPr>
        <p:spPr>
          <a:xfrm>
            <a:off x="765081" y="2378305"/>
            <a:ext cx="24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91" name="מחבר חץ ישר 90">
            <a:extLst>
              <a:ext uri="{FF2B5EF4-FFF2-40B4-BE49-F238E27FC236}">
                <a16:creationId xmlns:a16="http://schemas.microsoft.com/office/drawing/2014/main" id="{B1825859-0B9A-7474-F1BE-5EB5093A23F0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6297930" y="1889428"/>
            <a:ext cx="0" cy="62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חץ ישר 110">
            <a:extLst>
              <a:ext uri="{FF2B5EF4-FFF2-40B4-BE49-F238E27FC236}">
                <a16:creationId xmlns:a16="http://schemas.microsoft.com/office/drawing/2014/main" id="{6BAFB3FA-4663-D006-E418-1CADACFB0A98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080769" y="3073325"/>
            <a:ext cx="848112" cy="4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חץ ישר 116">
            <a:extLst>
              <a:ext uri="{FF2B5EF4-FFF2-40B4-BE49-F238E27FC236}">
                <a16:creationId xmlns:a16="http://schemas.microsoft.com/office/drawing/2014/main" id="{A4ED34E2-C32C-FDB9-A706-D7918B10A33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226640" y="3078508"/>
            <a:ext cx="586245" cy="8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חץ ישר 138">
            <a:extLst>
              <a:ext uri="{FF2B5EF4-FFF2-40B4-BE49-F238E27FC236}">
                <a16:creationId xmlns:a16="http://schemas.microsoft.com/office/drawing/2014/main" id="{E0D28603-A3D3-89D1-B3B7-CED9A4423A66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flipV="1">
            <a:off x="10857591" y="2038932"/>
            <a:ext cx="0" cy="46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תיבת טקסט 143">
            <a:extLst>
              <a:ext uri="{FF2B5EF4-FFF2-40B4-BE49-F238E27FC236}">
                <a16:creationId xmlns:a16="http://schemas.microsoft.com/office/drawing/2014/main" id="{E8ADA11D-C10E-7A49-2BDD-F08791944E04}"/>
              </a:ext>
            </a:extLst>
          </p:cNvPr>
          <p:cNvSpPr txBox="1"/>
          <p:nvPr/>
        </p:nvSpPr>
        <p:spPr>
          <a:xfrm>
            <a:off x="10857591" y="2131148"/>
            <a:ext cx="3159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693AFE9D-EEAD-FE34-490F-B6015AB6B4CD}"/>
              </a:ext>
            </a:extLst>
          </p:cNvPr>
          <p:cNvSpPr txBox="1"/>
          <p:nvPr/>
        </p:nvSpPr>
        <p:spPr>
          <a:xfrm>
            <a:off x="7363440" y="2721491"/>
            <a:ext cx="312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151" name="מחבר חץ ישר 150">
            <a:extLst>
              <a:ext uri="{FF2B5EF4-FFF2-40B4-BE49-F238E27FC236}">
                <a16:creationId xmlns:a16="http://schemas.microsoft.com/office/drawing/2014/main" id="{EE23735C-D8F0-3BA8-B4A4-F9597A99A54E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0857591" y="3646170"/>
            <a:ext cx="0" cy="46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תיבת טקסט 151">
            <a:extLst>
              <a:ext uri="{FF2B5EF4-FFF2-40B4-BE49-F238E27FC236}">
                <a16:creationId xmlns:a16="http://schemas.microsoft.com/office/drawing/2014/main" id="{55A159CA-DF7F-9404-6EE1-2F12DBC26657}"/>
              </a:ext>
            </a:extLst>
          </p:cNvPr>
          <p:cNvSpPr txBox="1"/>
          <p:nvPr/>
        </p:nvSpPr>
        <p:spPr>
          <a:xfrm>
            <a:off x="9015864" y="4311231"/>
            <a:ext cx="35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cxnSp>
        <p:nvCxnSpPr>
          <p:cNvPr id="196" name="מחבר: מרפקי 195">
            <a:extLst>
              <a:ext uri="{FF2B5EF4-FFF2-40B4-BE49-F238E27FC236}">
                <a16:creationId xmlns:a16="http://schemas.microsoft.com/office/drawing/2014/main" id="{34721209-AB3F-3137-6806-53B745BC2BB4}"/>
              </a:ext>
            </a:extLst>
          </p:cNvPr>
          <p:cNvCxnSpPr>
            <a:cxnSpLocks/>
            <a:stCxn id="25" idx="1"/>
            <a:endCxn id="22" idx="0"/>
          </p:cNvCxnSpPr>
          <p:nvPr/>
        </p:nvCxnSpPr>
        <p:spPr>
          <a:xfrm rot="10800000" flipV="1">
            <a:off x="8452929" y="1728216"/>
            <a:ext cx="1764618" cy="10395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מחבר: מרפקי 200">
            <a:extLst>
              <a:ext uri="{FF2B5EF4-FFF2-40B4-BE49-F238E27FC236}">
                <a16:creationId xmlns:a16="http://schemas.microsoft.com/office/drawing/2014/main" id="{1C6727B6-86CB-37E8-B5BC-8108403527DA}"/>
              </a:ext>
            </a:extLst>
          </p:cNvPr>
          <p:cNvCxnSpPr>
            <a:cxnSpLocks/>
            <a:stCxn id="40" idx="1"/>
            <a:endCxn id="22" idx="2"/>
          </p:cNvCxnSpPr>
          <p:nvPr/>
        </p:nvCxnSpPr>
        <p:spPr>
          <a:xfrm rot="10800000">
            <a:off x="8452929" y="3389225"/>
            <a:ext cx="1475952" cy="1291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מחבר: מרפקי 203">
            <a:extLst>
              <a:ext uri="{FF2B5EF4-FFF2-40B4-BE49-F238E27FC236}">
                <a16:creationId xmlns:a16="http://schemas.microsoft.com/office/drawing/2014/main" id="{1F31EEA7-C3C8-C65C-D2FB-FA71C710B976}"/>
              </a:ext>
            </a:extLst>
          </p:cNvPr>
          <p:cNvCxnSpPr>
            <a:cxnSpLocks/>
            <a:stCxn id="40" idx="2"/>
            <a:endCxn id="23" idx="3"/>
          </p:cNvCxnSpPr>
          <p:nvPr/>
        </p:nvCxnSpPr>
        <p:spPr>
          <a:xfrm rot="5400000">
            <a:off x="7384325" y="2388518"/>
            <a:ext cx="608376" cy="6338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מחבר חץ ישר 206">
            <a:extLst>
              <a:ext uri="{FF2B5EF4-FFF2-40B4-BE49-F238E27FC236}">
                <a16:creationId xmlns:a16="http://schemas.microsoft.com/office/drawing/2014/main" id="{041ACD62-3BB9-9FA4-2BC2-E021B806C064}"/>
              </a:ext>
            </a:extLst>
          </p:cNvPr>
          <p:cNvCxnSpPr>
            <a:cxnSpLocks/>
          </p:cNvCxnSpPr>
          <p:nvPr/>
        </p:nvCxnSpPr>
        <p:spPr>
          <a:xfrm>
            <a:off x="3879391" y="6172500"/>
            <a:ext cx="0" cy="692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תיבת טקסט 210">
            <a:extLst>
              <a:ext uri="{FF2B5EF4-FFF2-40B4-BE49-F238E27FC236}">
                <a16:creationId xmlns:a16="http://schemas.microsoft.com/office/drawing/2014/main" id="{B45659D5-BC68-8B21-F256-6AFACE2B350A}"/>
              </a:ext>
            </a:extLst>
          </p:cNvPr>
          <p:cNvSpPr txBox="1"/>
          <p:nvPr/>
        </p:nvSpPr>
        <p:spPr>
          <a:xfrm>
            <a:off x="10857591" y="3665017"/>
            <a:ext cx="35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212" name="תיבת טקסט 211">
            <a:extLst>
              <a:ext uri="{FF2B5EF4-FFF2-40B4-BE49-F238E27FC236}">
                <a16:creationId xmlns:a16="http://schemas.microsoft.com/office/drawing/2014/main" id="{2AE9B192-EB2D-3F6C-6290-931BC54C84DD}"/>
              </a:ext>
            </a:extLst>
          </p:cNvPr>
          <p:cNvSpPr txBox="1"/>
          <p:nvPr/>
        </p:nvSpPr>
        <p:spPr>
          <a:xfrm>
            <a:off x="10857591" y="5359293"/>
            <a:ext cx="3159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cxnSp>
        <p:nvCxnSpPr>
          <p:cNvPr id="218" name="מחבר: מרפקי 217">
            <a:extLst>
              <a:ext uri="{FF2B5EF4-FFF2-40B4-BE49-F238E27FC236}">
                <a16:creationId xmlns:a16="http://schemas.microsoft.com/office/drawing/2014/main" id="{DD1C6DB1-EF27-70D8-A805-3D37B36675FE}"/>
              </a:ext>
            </a:extLst>
          </p:cNvPr>
          <p:cNvCxnSpPr>
            <a:cxnSpLocks/>
            <a:stCxn id="36" idx="0"/>
            <a:endCxn id="251" idx="2"/>
          </p:cNvCxnSpPr>
          <p:nvPr/>
        </p:nvCxnSpPr>
        <p:spPr>
          <a:xfrm rot="5400000" flipH="1" flipV="1">
            <a:off x="3591162" y="546042"/>
            <a:ext cx="310954" cy="3625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97D2BCCF-36E4-ABE2-6695-A0E750C86716}"/>
              </a:ext>
            </a:extLst>
          </p:cNvPr>
          <p:cNvSpPr txBox="1"/>
          <p:nvPr/>
        </p:nvSpPr>
        <p:spPr>
          <a:xfrm>
            <a:off x="6552084" y="297337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endParaRPr lang="he-IL" dirty="0"/>
          </a:p>
        </p:txBody>
      </p:sp>
      <p:cxnSp>
        <p:nvCxnSpPr>
          <p:cNvPr id="248" name="מחבר חץ ישר 247">
            <a:extLst>
              <a:ext uri="{FF2B5EF4-FFF2-40B4-BE49-F238E27FC236}">
                <a16:creationId xmlns:a16="http://schemas.microsoft.com/office/drawing/2014/main" id="{BE6F8631-4ADE-5603-F6BA-DCA09E298857}"/>
              </a:ext>
            </a:extLst>
          </p:cNvPr>
          <p:cNvCxnSpPr>
            <a:cxnSpLocks/>
          </p:cNvCxnSpPr>
          <p:nvPr/>
        </p:nvCxnSpPr>
        <p:spPr>
          <a:xfrm flipV="1">
            <a:off x="5981967" y="2201797"/>
            <a:ext cx="319900" cy="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אליפסה 250">
            <a:extLst>
              <a:ext uri="{FF2B5EF4-FFF2-40B4-BE49-F238E27FC236}">
                <a16:creationId xmlns:a16="http://schemas.microsoft.com/office/drawing/2014/main" id="{174B7031-EA56-EDEE-31D0-C3872E79BED6}"/>
              </a:ext>
            </a:extLst>
          </p:cNvPr>
          <p:cNvSpPr/>
          <p:nvPr/>
        </p:nvSpPr>
        <p:spPr>
          <a:xfrm>
            <a:off x="5559287" y="1996124"/>
            <a:ext cx="418744" cy="414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4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0DD9672-38CE-0A01-E2B8-CCC0E0F0D708}"/>
              </a:ext>
            </a:extLst>
          </p:cNvPr>
          <p:cNvSpPr txBox="1"/>
          <p:nvPr/>
        </p:nvSpPr>
        <p:spPr>
          <a:xfrm>
            <a:off x="3724610" y="40401"/>
            <a:ext cx="3122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A</a:t>
            </a:r>
            <a:endParaRPr lang="he-IL" b="1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DF968549-84E6-97F6-60B6-E92A3BB42F55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880720" y="409733"/>
            <a:ext cx="0" cy="38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DFD8369D-719B-D8DD-76AE-5CF0B9BB4229}"/>
              </a:ext>
            </a:extLst>
          </p:cNvPr>
          <p:cNvSpPr txBox="1"/>
          <p:nvPr/>
        </p:nvSpPr>
        <p:spPr>
          <a:xfrm>
            <a:off x="3883702" y="5701158"/>
            <a:ext cx="3160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B855C76-119A-930F-39B9-B4677D2D929E}"/>
              </a:ext>
            </a:extLst>
          </p:cNvPr>
          <p:cNvSpPr txBox="1"/>
          <p:nvPr/>
        </p:nvSpPr>
        <p:spPr>
          <a:xfrm>
            <a:off x="3887064" y="1981704"/>
            <a:ext cx="2924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0CC208FD-225B-60CD-500C-A52924B771B4}"/>
              </a:ext>
            </a:extLst>
          </p:cNvPr>
          <p:cNvSpPr txBox="1"/>
          <p:nvPr/>
        </p:nvSpPr>
        <p:spPr>
          <a:xfrm>
            <a:off x="5291670" y="1001425"/>
            <a:ext cx="3677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606D4F8D-B650-27D7-AC20-E5FF9BBB8873}"/>
              </a:ext>
            </a:extLst>
          </p:cNvPr>
          <p:cNvSpPr txBox="1"/>
          <p:nvPr/>
        </p:nvSpPr>
        <p:spPr>
          <a:xfrm>
            <a:off x="4899330" y="4721891"/>
            <a:ext cx="3279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412E5234-A819-75A2-ADA2-404CA057AE66}"/>
              </a:ext>
            </a:extLst>
          </p:cNvPr>
          <p:cNvSpPr txBox="1"/>
          <p:nvPr/>
        </p:nvSpPr>
        <p:spPr>
          <a:xfrm>
            <a:off x="7232490" y="4198952"/>
            <a:ext cx="4678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AC2D7953-C7D3-E9B2-D073-8BB6CAFD7077}"/>
              </a:ext>
            </a:extLst>
          </p:cNvPr>
          <p:cNvSpPr txBox="1"/>
          <p:nvPr/>
        </p:nvSpPr>
        <p:spPr>
          <a:xfrm>
            <a:off x="6250051" y="5701158"/>
            <a:ext cx="3103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76" name="תיבת טקסט 175">
            <a:extLst>
              <a:ext uri="{FF2B5EF4-FFF2-40B4-BE49-F238E27FC236}">
                <a16:creationId xmlns:a16="http://schemas.microsoft.com/office/drawing/2014/main" id="{6433828A-8F50-0A9C-2971-515C9F798E9C}"/>
              </a:ext>
            </a:extLst>
          </p:cNvPr>
          <p:cNvSpPr txBox="1"/>
          <p:nvPr/>
        </p:nvSpPr>
        <p:spPr>
          <a:xfrm>
            <a:off x="8494707" y="4110618"/>
            <a:ext cx="3320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" name="תרשים זרימה: החלטה 2">
            <a:extLst>
              <a:ext uri="{FF2B5EF4-FFF2-40B4-BE49-F238E27FC236}">
                <a16:creationId xmlns:a16="http://schemas.microsoft.com/office/drawing/2014/main" id="{1015D14B-4ED6-6220-8776-564DEADC6783}"/>
              </a:ext>
            </a:extLst>
          </p:cNvPr>
          <p:cNvSpPr/>
          <p:nvPr/>
        </p:nvSpPr>
        <p:spPr>
          <a:xfrm>
            <a:off x="2952010" y="797912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Data Bit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= 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55255DE0-165E-A564-7249-399EB38A930E}"/>
              </a:ext>
            </a:extLst>
          </p:cNvPr>
          <p:cNvSpPr/>
          <p:nvPr/>
        </p:nvSpPr>
        <p:spPr>
          <a:xfrm>
            <a:off x="6141620" y="1163669"/>
            <a:ext cx="418744" cy="414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8DAACF85-2E38-975A-C426-982C24E6EC60}"/>
              </a:ext>
            </a:extLst>
          </p:cNvPr>
          <p:cNvSpPr/>
          <p:nvPr/>
        </p:nvSpPr>
        <p:spPr>
          <a:xfrm>
            <a:off x="3240676" y="2389139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Build RAM Address with Toggle</a:t>
            </a:r>
            <a:endParaRPr lang="en-US" sz="1200" dirty="0"/>
          </a:p>
          <a:p>
            <a:pPr algn="ctr"/>
            <a:endParaRPr lang="he-IL" dirty="0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7895AE3E-6C62-83EA-89B1-4D4D7387F84C}"/>
              </a:ext>
            </a:extLst>
          </p:cNvPr>
          <p:cNvSpPr/>
          <p:nvPr/>
        </p:nvSpPr>
        <p:spPr>
          <a:xfrm>
            <a:off x="3245507" y="3450041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Increment Sampling Counter</a:t>
            </a:r>
          </a:p>
          <a:p>
            <a:pPr algn="ctr"/>
            <a:endParaRPr lang="he-IL" dirty="0"/>
          </a:p>
        </p:txBody>
      </p:sp>
      <p:cxnSp>
        <p:nvCxnSpPr>
          <p:cNvPr id="34" name="מחבר: מרפקי 33">
            <a:extLst>
              <a:ext uri="{FF2B5EF4-FFF2-40B4-BE49-F238E27FC236}">
                <a16:creationId xmlns:a16="http://schemas.microsoft.com/office/drawing/2014/main" id="{2DD0F645-68E3-96D7-DBEA-73B2706277D5}"/>
              </a:ext>
            </a:extLst>
          </p:cNvPr>
          <p:cNvCxnSpPr>
            <a:cxnSpLocks/>
            <a:stCxn id="50" idx="0"/>
            <a:endCxn id="31" idx="3"/>
          </p:cNvCxnSpPr>
          <p:nvPr/>
        </p:nvCxnSpPr>
        <p:spPr>
          <a:xfrm rot="16200000" flipV="1">
            <a:off x="5007422" y="3278931"/>
            <a:ext cx="757621" cy="17212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תרשים זרימה: החלטה 48">
            <a:extLst>
              <a:ext uri="{FF2B5EF4-FFF2-40B4-BE49-F238E27FC236}">
                <a16:creationId xmlns:a16="http://schemas.microsoft.com/office/drawing/2014/main" id="{A87A0F9C-8A8A-F4E7-9F66-ED9AE90525C3}"/>
              </a:ext>
            </a:extLst>
          </p:cNvPr>
          <p:cNvSpPr/>
          <p:nvPr/>
        </p:nvSpPr>
        <p:spPr>
          <a:xfrm>
            <a:off x="2951062" y="4519096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16</a:t>
            </a:r>
            <a:endParaRPr lang="he-IL" sz="1200" dirty="0"/>
          </a:p>
        </p:txBody>
      </p:sp>
      <p:sp>
        <p:nvSpPr>
          <p:cNvPr id="50" name="תרשים זרימה: החלטה 49">
            <a:extLst>
              <a:ext uri="{FF2B5EF4-FFF2-40B4-BE49-F238E27FC236}">
                <a16:creationId xmlns:a16="http://schemas.microsoft.com/office/drawing/2014/main" id="{E6FF5E2E-F6D7-10AC-3676-26A822407127}"/>
              </a:ext>
            </a:extLst>
          </p:cNvPr>
          <p:cNvSpPr/>
          <p:nvPr/>
        </p:nvSpPr>
        <p:spPr>
          <a:xfrm>
            <a:off x="5318158" y="4518378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32</a:t>
            </a:r>
            <a:endParaRPr lang="he-IL" sz="1200" dirty="0"/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1623D266-8C60-898C-EFE8-5621AD62D7CE}"/>
              </a:ext>
            </a:extLst>
          </p:cNvPr>
          <p:cNvSpPr/>
          <p:nvPr/>
        </p:nvSpPr>
        <p:spPr>
          <a:xfrm>
            <a:off x="5606824" y="610963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Reset Sampling Counter</a:t>
            </a:r>
          </a:p>
        </p:txBody>
      </p:sp>
      <p:sp>
        <p:nvSpPr>
          <p:cNvPr id="62" name="מלבן 61">
            <a:extLst>
              <a:ext uri="{FF2B5EF4-FFF2-40B4-BE49-F238E27FC236}">
                <a16:creationId xmlns:a16="http://schemas.microsoft.com/office/drawing/2014/main" id="{917F7741-BF1B-1F47-3E4A-D07EB9E3A874}"/>
              </a:ext>
            </a:extLst>
          </p:cNvPr>
          <p:cNvSpPr/>
          <p:nvPr/>
        </p:nvSpPr>
        <p:spPr>
          <a:xfrm>
            <a:off x="3240676" y="610963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Sampling</a:t>
            </a:r>
            <a:endParaRPr lang="he-IL" sz="1600" dirty="0"/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id="{69E0E562-2335-B0CC-591A-39148FA75075}"/>
              </a:ext>
            </a:extLst>
          </p:cNvPr>
          <p:cNvSpPr/>
          <p:nvPr/>
        </p:nvSpPr>
        <p:spPr>
          <a:xfrm>
            <a:off x="1448159" y="610963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Increment Data Bits Counter</a:t>
            </a:r>
          </a:p>
          <a:p>
            <a:pPr algn="ctr"/>
            <a:endParaRPr lang="he-IL" dirty="0"/>
          </a:p>
        </p:txBody>
      </p:sp>
      <p:cxnSp>
        <p:nvCxnSpPr>
          <p:cNvPr id="67" name="מחבר: מרפקי 66">
            <a:extLst>
              <a:ext uri="{FF2B5EF4-FFF2-40B4-BE49-F238E27FC236}">
                <a16:creationId xmlns:a16="http://schemas.microsoft.com/office/drawing/2014/main" id="{1CAB8B4E-9395-DEE0-6E59-4B64807BC93B}"/>
              </a:ext>
            </a:extLst>
          </p:cNvPr>
          <p:cNvCxnSpPr>
            <a:cxnSpLocks/>
            <a:stCxn id="66" idx="0"/>
            <a:endCxn id="31" idx="1"/>
          </p:cNvCxnSpPr>
          <p:nvPr/>
        </p:nvCxnSpPr>
        <p:spPr>
          <a:xfrm rot="5400000" flipH="1" flipV="1">
            <a:off x="1492416" y="4356545"/>
            <a:ext cx="2348879" cy="11573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מלבן 70">
            <a:extLst>
              <a:ext uri="{FF2B5EF4-FFF2-40B4-BE49-F238E27FC236}">
                <a16:creationId xmlns:a16="http://schemas.microsoft.com/office/drawing/2014/main" id="{21619147-F055-4325-776D-9352989AE955}"/>
              </a:ext>
            </a:extLst>
          </p:cNvPr>
          <p:cNvSpPr/>
          <p:nvPr/>
        </p:nvSpPr>
        <p:spPr>
          <a:xfrm>
            <a:off x="7858893" y="610963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Shift Right Sampled Bit to Detected Byte</a:t>
            </a:r>
          </a:p>
        </p:txBody>
      </p:sp>
      <p:sp>
        <p:nvSpPr>
          <p:cNvPr id="75" name="תרשים זרימה: החלטה 74">
            <a:extLst>
              <a:ext uri="{FF2B5EF4-FFF2-40B4-BE49-F238E27FC236}">
                <a16:creationId xmlns:a16="http://schemas.microsoft.com/office/drawing/2014/main" id="{43874A82-70B2-AA03-476D-5A05A174CF7D}"/>
              </a:ext>
            </a:extLst>
          </p:cNvPr>
          <p:cNvSpPr/>
          <p:nvPr/>
        </p:nvSpPr>
        <p:spPr>
          <a:xfrm>
            <a:off x="7561768" y="4519096"/>
            <a:ext cx="1857420" cy="114569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Data Bits Counter </a:t>
            </a:r>
          </a:p>
          <a:p>
            <a:pPr algn="ctr"/>
            <a:r>
              <a:rPr lang="en-US" sz="1200" dirty="0"/>
              <a:t>= </a:t>
            </a:r>
          </a:p>
          <a:p>
            <a:pPr algn="ctr"/>
            <a:r>
              <a:rPr lang="en-US" sz="1200" dirty="0"/>
              <a:t>8</a:t>
            </a:r>
            <a:endParaRPr lang="he-IL" sz="1200" dirty="0"/>
          </a:p>
        </p:txBody>
      </p: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0146A0FB-1F07-1FD5-162F-A4C5D2DD698F}"/>
              </a:ext>
            </a:extLst>
          </p:cNvPr>
          <p:cNvSpPr txBox="1"/>
          <p:nvPr/>
        </p:nvSpPr>
        <p:spPr>
          <a:xfrm>
            <a:off x="6252379" y="3954902"/>
            <a:ext cx="3599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189CA6C7-2707-61AF-9437-F4E97E518E32}"/>
              </a:ext>
            </a:extLst>
          </p:cNvPr>
          <p:cNvSpPr/>
          <p:nvPr/>
        </p:nvSpPr>
        <p:spPr>
          <a:xfrm>
            <a:off x="7846204" y="3450040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/>
              <a:t>Write Detected Byte to RAM</a:t>
            </a:r>
          </a:p>
        </p:txBody>
      </p:sp>
      <p:sp>
        <p:nvSpPr>
          <p:cNvPr id="85" name="מלבן 84">
            <a:extLst>
              <a:ext uri="{FF2B5EF4-FFF2-40B4-BE49-F238E27FC236}">
                <a16:creationId xmlns:a16="http://schemas.microsoft.com/office/drawing/2014/main" id="{8939FE7C-B1EE-C15B-0DE7-07FF35DF92C4}"/>
              </a:ext>
            </a:extLst>
          </p:cNvPr>
          <p:cNvSpPr/>
          <p:nvPr/>
        </p:nvSpPr>
        <p:spPr>
          <a:xfrm>
            <a:off x="7846204" y="2392396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Reset Data Bits Counter </a:t>
            </a:r>
          </a:p>
          <a:p>
            <a:pPr algn="ctr"/>
            <a:endParaRPr lang="en-US" sz="1200" dirty="0"/>
          </a:p>
          <a:p>
            <a:pPr algn="ctr"/>
            <a:endParaRPr lang="he-IL" dirty="0"/>
          </a:p>
        </p:txBody>
      </p:sp>
      <p:sp>
        <p:nvSpPr>
          <p:cNvPr id="86" name="מלבן 85">
            <a:extLst>
              <a:ext uri="{FF2B5EF4-FFF2-40B4-BE49-F238E27FC236}">
                <a16:creationId xmlns:a16="http://schemas.microsoft.com/office/drawing/2014/main" id="{F8F14CE9-F49A-27D8-F502-4A6D70F0BEE5}"/>
              </a:ext>
            </a:extLst>
          </p:cNvPr>
          <p:cNvSpPr/>
          <p:nvPr/>
        </p:nvSpPr>
        <p:spPr>
          <a:xfrm>
            <a:off x="7846204" y="1060041"/>
            <a:ext cx="1280088" cy="621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Increment RAM Address</a:t>
            </a:r>
          </a:p>
          <a:p>
            <a:pPr algn="ctr"/>
            <a:endParaRPr lang="he-IL" dirty="0"/>
          </a:p>
        </p:txBody>
      </p: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026ED2DC-B7CF-4712-8E57-D0BD17B88578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>
            <a:off x="3880720" y="1943602"/>
            <a:ext cx="0" cy="44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חץ ישר 103">
            <a:extLst>
              <a:ext uri="{FF2B5EF4-FFF2-40B4-BE49-F238E27FC236}">
                <a16:creationId xmlns:a16="http://schemas.microsoft.com/office/drawing/2014/main" id="{762AFC6C-58C9-C0FA-A436-7E296ED65610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3880720" y="3010571"/>
            <a:ext cx="4831" cy="439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חץ ישר 110">
            <a:extLst>
              <a:ext uri="{FF2B5EF4-FFF2-40B4-BE49-F238E27FC236}">
                <a16:creationId xmlns:a16="http://schemas.microsoft.com/office/drawing/2014/main" id="{C92C394F-5172-B310-B212-8305B20EE36E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 flipH="1">
            <a:off x="3879772" y="4071473"/>
            <a:ext cx="5779" cy="447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חץ ישר 113">
            <a:extLst>
              <a:ext uri="{FF2B5EF4-FFF2-40B4-BE49-F238E27FC236}">
                <a16:creationId xmlns:a16="http://schemas.microsoft.com/office/drawing/2014/main" id="{08590D58-A795-030D-8087-52849447C916}"/>
              </a:ext>
            </a:extLst>
          </p:cNvPr>
          <p:cNvCxnSpPr>
            <a:cxnSpLocks/>
          </p:cNvCxnSpPr>
          <p:nvPr/>
        </p:nvCxnSpPr>
        <p:spPr>
          <a:xfrm flipH="1">
            <a:off x="3873993" y="5662013"/>
            <a:ext cx="5779" cy="447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חץ ישר 114">
            <a:extLst>
              <a:ext uri="{FF2B5EF4-FFF2-40B4-BE49-F238E27FC236}">
                <a16:creationId xmlns:a16="http://schemas.microsoft.com/office/drawing/2014/main" id="{24550D09-1A1C-ECFD-BAAA-C18950989236}"/>
              </a:ext>
            </a:extLst>
          </p:cNvPr>
          <p:cNvCxnSpPr>
            <a:cxnSpLocks/>
            <a:stCxn id="62" idx="1"/>
            <a:endCxn id="66" idx="3"/>
          </p:cNvCxnSpPr>
          <p:nvPr/>
        </p:nvCxnSpPr>
        <p:spPr>
          <a:xfrm flipH="1">
            <a:off x="2728247" y="6420352"/>
            <a:ext cx="512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חץ ישר 120">
            <a:extLst>
              <a:ext uri="{FF2B5EF4-FFF2-40B4-BE49-F238E27FC236}">
                <a16:creationId xmlns:a16="http://schemas.microsoft.com/office/drawing/2014/main" id="{92EB9E7A-8845-143B-69D2-63D2E7C16011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808482" y="5091941"/>
            <a:ext cx="520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>
            <a:extLst>
              <a:ext uri="{FF2B5EF4-FFF2-40B4-BE49-F238E27FC236}">
                <a16:creationId xmlns:a16="http://schemas.microsoft.com/office/drawing/2014/main" id="{B49FB086-3186-CCA4-3464-E662508B6CD0}"/>
              </a:ext>
            </a:extLst>
          </p:cNvPr>
          <p:cNvCxnSpPr>
            <a:cxnSpLocks/>
          </p:cNvCxnSpPr>
          <p:nvPr/>
        </p:nvCxnSpPr>
        <p:spPr>
          <a:xfrm flipH="1">
            <a:off x="6241089" y="5662013"/>
            <a:ext cx="5779" cy="447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חץ ישר 126">
            <a:extLst>
              <a:ext uri="{FF2B5EF4-FFF2-40B4-BE49-F238E27FC236}">
                <a16:creationId xmlns:a16="http://schemas.microsoft.com/office/drawing/2014/main" id="{9BFCB46B-D87D-78D1-3E63-958D32410175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6886912" y="6420352"/>
            <a:ext cx="9719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חץ ישר 152">
            <a:extLst>
              <a:ext uri="{FF2B5EF4-FFF2-40B4-BE49-F238E27FC236}">
                <a16:creationId xmlns:a16="http://schemas.microsoft.com/office/drawing/2014/main" id="{6305A893-EAE8-7738-19B1-95F60B0F6966}"/>
              </a:ext>
            </a:extLst>
          </p:cNvPr>
          <p:cNvCxnSpPr>
            <a:cxnSpLocks/>
            <a:stCxn id="71" idx="0"/>
            <a:endCxn id="75" idx="2"/>
          </p:cNvCxnSpPr>
          <p:nvPr/>
        </p:nvCxnSpPr>
        <p:spPr>
          <a:xfrm flipH="1" flipV="1">
            <a:off x="8490478" y="5664786"/>
            <a:ext cx="8459" cy="444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מחבר: מרפקי 178">
            <a:extLst>
              <a:ext uri="{FF2B5EF4-FFF2-40B4-BE49-F238E27FC236}">
                <a16:creationId xmlns:a16="http://schemas.microsoft.com/office/drawing/2014/main" id="{CA15BA21-8C5B-D3A6-5379-7C56E777A3B7}"/>
              </a:ext>
            </a:extLst>
          </p:cNvPr>
          <p:cNvCxnSpPr>
            <a:cxnSpLocks/>
            <a:stCxn id="75" idx="1"/>
            <a:endCxn id="31" idx="3"/>
          </p:cNvCxnSpPr>
          <p:nvPr/>
        </p:nvCxnSpPr>
        <p:spPr>
          <a:xfrm rot="10800000">
            <a:off x="4525596" y="3760757"/>
            <a:ext cx="3036173" cy="1331184"/>
          </a:xfrm>
          <a:prstGeom prst="bentConnector3">
            <a:avLst>
              <a:gd name="adj1" fmla="val 61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מחבר חץ ישר 182">
            <a:extLst>
              <a:ext uri="{FF2B5EF4-FFF2-40B4-BE49-F238E27FC236}">
                <a16:creationId xmlns:a16="http://schemas.microsoft.com/office/drawing/2014/main" id="{56193C14-9905-2C36-6F47-FEB8D0A29D76}"/>
              </a:ext>
            </a:extLst>
          </p:cNvPr>
          <p:cNvCxnSpPr>
            <a:cxnSpLocks/>
            <a:stCxn id="75" idx="0"/>
            <a:endCxn id="84" idx="2"/>
          </p:cNvCxnSpPr>
          <p:nvPr/>
        </p:nvCxnSpPr>
        <p:spPr>
          <a:xfrm flipH="1" flipV="1">
            <a:off x="8486248" y="4071472"/>
            <a:ext cx="4230" cy="447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חץ ישר 183">
            <a:extLst>
              <a:ext uri="{FF2B5EF4-FFF2-40B4-BE49-F238E27FC236}">
                <a16:creationId xmlns:a16="http://schemas.microsoft.com/office/drawing/2014/main" id="{2A2FABDD-E836-D157-DA1B-99725D7CBF32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V="1">
            <a:off x="8486248" y="3013828"/>
            <a:ext cx="0" cy="436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חץ ישר 189">
            <a:extLst>
              <a:ext uri="{FF2B5EF4-FFF2-40B4-BE49-F238E27FC236}">
                <a16:creationId xmlns:a16="http://schemas.microsoft.com/office/drawing/2014/main" id="{BD3D0807-00F8-97F7-5CC9-89E832B6BD6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8486248" y="1681473"/>
            <a:ext cx="0" cy="71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חץ ישר 199">
            <a:extLst>
              <a:ext uri="{FF2B5EF4-FFF2-40B4-BE49-F238E27FC236}">
                <a16:creationId xmlns:a16="http://schemas.microsoft.com/office/drawing/2014/main" id="{990A6FF9-36C7-03D3-AA69-72661D0EA26D}"/>
              </a:ext>
            </a:extLst>
          </p:cNvPr>
          <p:cNvCxnSpPr>
            <a:stCxn id="3" idx="3"/>
            <a:endCxn id="17" idx="2"/>
          </p:cNvCxnSpPr>
          <p:nvPr/>
        </p:nvCxnSpPr>
        <p:spPr>
          <a:xfrm>
            <a:off x="4809430" y="1370757"/>
            <a:ext cx="1332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מחבר חץ ישר 201">
            <a:extLst>
              <a:ext uri="{FF2B5EF4-FFF2-40B4-BE49-F238E27FC236}">
                <a16:creationId xmlns:a16="http://schemas.microsoft.com/office/drawing/2014/main" id="{C82849AF-C5D4-2F51-B761-D13DEF52297A}"/>
              </a:ext>
            </a:extLst>
          </p:cNvPr>
          <p:cNvCxnSpPr>
            <a:cxnSpLocks/>
            <a:stCxn id="86" idx="1"/>
            <a:endCxn id="17" idx="6"/>
          </p:cNvCxnSpPr>
          <p:nvPr/>
        </p:nvCxnSpPr>
        <p:spPr>
          <a:xfrm flipH="1">
            <a:off x="6560364" y="1370757"/>
            <a:ext cx="1285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DC491C0-BF8F-F7E7-6F9D-B540584EC3B1}"/>
              </a:ext>
            </a:extLst>
          </p:cNvPr>
          <p:cNvSpPr/>
          <p:nvPr/>
        </p:nvSpPr>
        <p:spPr>
          <a:xfrm>
            <a:off x="769793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 Trigger High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2D6DC1A-6D33-8A39-CB01-52812481176C}"/>
              </a:ext>
            </a:extLst>
          </p:cNvPr>
          <p:cNvSpPr/>
          <p:nvPr/>
        </p:nvSpPr>
        <p:spPr>
          <a:xfrm>
            <a:off x="3727745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Start Trigger Low	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B73002A-E79B-EAFD-DC4F-E2E36DE51D38}"/>
              </a:ext>
            </a:extLst>
          </p:cNvPr>
          <p:cNvSpPr/>
          <p:nvPr/>
        </p:nvSpPr>
        <p:spPr>
          <a:xfrm>
            <a:off x="6685697" y="111390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  Counter 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5392A3-E2D9-457D-19FE-2D3EE24F2FAC}"/>
              </a:ext>
            </a:extLst>
          </p:cNvPr>
          <p:cNvSpPr/>
          <p:nvPr/>
        </p:nvSpPr>
        <p:spPr>
          <a:xfrm>
            <a:off x="9643649" y="1116834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 Constat “CA”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469B691-8E02-9086-37C2-8417ABF9DBC5}"/>
              </a:ext>
            </a:extLst>
          </p:cNvPr>
          <p:cNvSpPr/>
          <p:nvPr/>
        </p:nvSpPr>
        <p:spPr>
          <a:xfrm>
            <a:off x="9643648" y="2702560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  Counter  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B7D423B-DC03-077D-8C0D-668B67B17816}"/>
              </a:ext>
            </a:extLst>
          </p:cNvPr>
          <p:cNvSpPr/>
          <p:nvPr/>
        </p:nvSpPr>
        <p:spPr>
          <a:xfrm>
            <a:off x="9643648" y="4288286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Build Data Packet 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1AD8C25-C773-29B5-C1A7-B3FBB7E78163}"/>
              </a:ext>
            </a:extLst>
          </p:cNvPr>
          <p:cNvSpPr/>
          <p:nvPr/>
        </p:nvSpPr>
        <p:spPr>
          <a:xfrm>
            <a:off x="6685696" y="4287552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  Counter  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E8E2DAD-5EBE-DEF1-094A-B03858AA689A}"/>
              </a:ext>
            </a:extLst>
          </p:cNvPr>
          <p:cNvSpPr/>
          <p:nvPr/>
        </p:nvSpPr>
        <p:spPr>
          <a:xfrm>
            <a:off x="3732460" y="4287552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Right Shift Register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6E71831-4EAF-00DE-BE64-2BEFB1A5DCC6}"/>
              </a:ext>
            </a:extLst>
          </p:cNvPr>
          <p:cNvSpPr/>
          <p:nvPr/>
        </p:nvSpPr>
        <p:spPr>
          <a:xfrm>
            <a:off x="769792" y="4286817"/>
            <a:ext cx="1653311" cy="1089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Return to ‘s0’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7F91D29-F822-AF1F-7DFF-04EDC87EDE3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23104" y="1658850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E4834F0-C947-F3C3-3657-1E2DD325DEC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470304" y="2206726"/>
            <a:ext cx="1" cy="49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F413F406-4044-4B81-F29E-2DFADA528D02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1596448" y="2203796"/>
            <a:ext cx="1" cy="2083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F765FA9-B61E-6668-2E3B-DB5B583813C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81056" y="1658850"/>
            <a:ext cx="130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DA8E09BF-F275-A25E-162D-369CACE9FAA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39008" y="1658850"/>
            <a:ext cx="1304641" cy="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ACE92F7-F7EA-9966-4872-70493164E05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470304" y="3792452"/>
            <a:ext cx="0" cy="49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CE4AD169-A2EE-20DF-9178-2499542755A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8339007" y="4832498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D8A38BE9-2555-3BFA-167A-D3FA3718EF1D}"/>
              </a:ext>
            </a:extLst>
          </p:cNvPr>
          <p:cNvCxnSpPr>
            <a:cxnSpLocks/>
          </p:cNvCxnSpPr>
          <p:nvPr/>
        </p:nvCxnSpPr>
        <p:spPr>
          <a:xfrm flipH="1" flipV="1">
            <a:off x="5381055" y="4831763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7BD6CBB2-7EF1-7A17-E081-6B6EF3B2EF84}"/>
              </a:ext>
            </a:extLst>
          </p:cNvPr>
          <p:cNvCxnSpPr>
            <a:cxnSpLocks/>
          </p:cNvCxnSpPr>
          <p:nvPr/>
        </p:nvCxnSpPr>
        <p:spPr>
          <a:xfrm flipH="1" flipV="1">
            <a:off x="2418387" y="4831763"/>
            <a:ext cx="1304641" cy="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2DEA4394-9FD2-14EA-5C4B-4D68B60B2434}"/>
              </a:ext>
            </a:extLst>
          </p:cNvPr>
          <p:cNvSpPr txBox="1"/>
          <p:nvPr/>
        </p:nvSpPr>
        <p:spPr>
          <a:xfrm>
            <a:off x="765076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0</a:t>
            </a:r>
            <a:endParaRPr lang="he-IL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44BAFF5C-905A-DAE1-77C4-B45E8C6F5A97}"/>
              </a:ext>
            </a:extLst>
          </p:cNvPr>
          <p:cNvSpPr txBox="1"/>
          <p:nvPr/>
        </p:nvSpPr>
        <p:spPr>
          <a:xfrm>
            <a:off x="3715283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1</a:t>
            </a:r>
            <a:endParaRPr lang="he-IL" b="1" dirty="0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B4BBC458-9813-F508-2029-839AF7CB3483}"/>
              </a:ext>
            </a:extLst>
          </p:cNvPr>
          <p:cNvSpPr txBox="1"/>
          <p:nvPr/>
        </p:nvSpPr>
        <p:spPr>
          <a:xfrm>
            <a:off x="6692646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6</a:t>
            </a:r>
            <a:endParaRPr lang="he-IL" b="1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4F363F5A-B4E4-7AD5-4DC5-2A8954B3376D}"/>
              </a:ext>
            </a:extLst>
          </p:cNvPr>
          <p:cNvSpPr txBox="1"/>
          <p:nvPr/>
        </p:nvSpPr>
        <p:spPr>
          <a:xfrm>
            <a:off x="9638931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5</a:t>
            </a:r>
            <a:endParaRPr lang="he-IL" b="1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4AECFA3D-6D2D-B921-507B-84114C3B0DEB}"/>
              </a:ext>
            </a:extLst>
          </p:cNvPr>
          <p:cNvSpPr txBox="1"/>
          <p:nvPr/>
        </p:nvSpPr>
        <p:spPr>
          <a:xfrm>
            <a:off x="9638931" y="74501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3</a:t>
            </a:r>
            <a:endParaRPr lang="he-IL" b="1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61228EE3-EF04-9F2F-0BBC-D32D7B3D823D}"/>
              </a:ext>
            </a:extLst>
          </p:cNvPr>
          <p:cNvSpPr txBox="1"/>
          <p:nvPr/>
        </p:nvSpPr>
        <p:spPr>
          <a:xfrm>
            <a:off x="6692646" y="744572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2</a:t>
            </a:r>
            <a:endParaRPr lang="he-IL" b="1" dirty="0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3A0975C7-5A6B-6017-9968-F3814757CE17}"/>
              </a:ext>
            </a:extLst>
          </p:cNvPr>
          <p:cNvSpPr txBox="1"/>
          <p:nvPr/>
        </p:nvSpPr>
        <p:spPr>
          <a:xfrm>
            <a:off x="3715282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7</a:t>
            </a:r>
            <a:endParaRPr lang="he-IL" b="1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47964D7B-A87A-322C-C27C-F2538CFBEE52}"/>
              </a:ext>
            </a:extLst>
          </p:cNvPr>
          <p:cNvSpPr txBox="1"/>
          <p:nvPr/>
        </p:nvSpPr>
        <p:spPr>
          <a:xfrm>
            <a:off x="765075" y="5395788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8</a:t>
            </a:r>
            <a:endParaRPr lang="he-IL" b="1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317968F3-ECC2-3433-BA97-B2968957F5B2}"/>
              </a:ext>
            </a:extLst>
          </p:cNvPr>
          <p:cNvSpPr txBox="1"/>
          <p:nvPr/>
        </p:nvSpPr>
        <p:spPr>
          <a:xfrm>
            <a:off x="8339007" y="3063366"/>
            <a:ext cx="1653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State 4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6664082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1035</Words>
  <Application>Microsoft Office PowerPoint</Application>
  <PresentationFormat>מסך רחב</PresentationFormat>
  <Paragraphs>364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Omri Adlan</dc:creator>
  <cp:lastModifiedBy>דלית מזרחי</cp:lastModifiedBy>
  <cp:revision>54</cp:revision>
  <dcterms:created xsi:type="dcterms:W3CDTF">2024-01-20T12:12:03Z</dcterms:created>
  <dcterms:modified xsi:type="dcterms:W3CDTF">2024-08-01T12:10:24Z</dcterms:modified>
</cp:coreProperties>
</file>