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007F-96AA-A4DA-C017-6DE873271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0F492-D099-894A-B681-A4A59C0C7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49FA-67C2-6710-308D-EA9060F0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7550-0738-4B08-ADC6-6DF96FEBBCB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CC52-C309-78A8-AE86-FFCB5018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8BFF-19EE-32A4-B06D-EB6D3F91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6E17-5BE3-4B8A-94C1-FAFDF31B8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17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8C0E-C6DF-C991-FD9F-74F85D50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BACDA-6CD2-5CAD-666E-8529AE3F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067B-B61F-A950-C5E7-2B48FA84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7550-0738-4B08-ADC6-6DF96FEBBCB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92032-B701-8C7D-B16B-0EC8E1E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D2E4-C292-4339-72BE-86876BA2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6E17-5BE3-4B8A-94C1-FAFDF31B8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22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AC621-898F-8F93-4E76-38BCAC37E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E261A-0FA6-82F5-FA44-DA600ECD4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E9A7-5D36-210A-420A-51FA69C6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7550-0738-4B08-ADC6-6DF96FEBBCB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C601-6FE9-B9DA-0C75-8491E3E1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60214-B0BE-6F0F-BB6C-B51F0317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6E17-5BE3-4B8A-94C1-FAFDF31B8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313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0089-2312-7924-1103-2026FD4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F851-7FEE-3917-1187-1D010A1C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EACB7-9746-68B9-AB28-C0504C56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7550-0738-4B08-ADC6-6DF96FEBBCB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DE4B-EEA2-463D-201A-E06443E3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60BA-8D4D-2FBA-2918-DF09863A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6E17-5BE3-4B8A-94C1-FAFDF31B8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78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6CFE-9200-ED9A-3BBA-77FA5E9C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803A-09F9-71C9-B0A8-7119CE01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3CEB-949D-5657-1E3B-56A139C0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7550-0738-4B08-ADC6-6DF96FEBBCB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1826B-CB90-C02F-69CF-44C0EACA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0857A-ACF9-1391-DE9B-3FA7D04F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6E17-5BE3-4B8A-94C1-FAFDF31B8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078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80F5-9F10-AA56-04AE-5E1F7C01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320D-8123-E9B4-8492-763D8CA98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E0A3-BF67-3530-A267-FD38F1B6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E499F-8BEB-1876-50BC-7B2D1CEC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7550-0738-4B08-ADC6-6DF96FEBBCB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F5039-0134-72CD-D369-65590331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92F9E-6F72-6386-4888-553425C8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6E17-5BE3-4B8A-94C1-FAFDF31B8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278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ACCA-2B13-F6ED-F147-5ECD5903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23030-1256-9B5B-0112-A83B8EE7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66F27-220A-B851-66B9-EF51D0BE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8D42D-E61E-57C5-1820-0867AC3E2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EE3DE-1EF1-17CD-4B40-7A3A4BD40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653AD-A9C8-879C-F6FE-B08E4DDA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7550-0738-4B08-ADC6-6DF96FEBBCB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406B9-FD99-0979-AB92-C0852076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4F661-2989-80CC-7F28-F2301D46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6E17-5BE3-4B8A-94C1-FAFDF31B8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87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3472-905A-33BF-EF94-2B43CC1B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A47CB-DC4B-3B2A-482F-E1E75E40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7550-0738-4B08-ADC6-6DF96FEBBCB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235B7-5034-691F-C77F-819C1018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DA1BD-5CC3-15D7-1BE2-0EC62C35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6E17-5BE3-4B8A-94C1-FAFDF31B8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6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3AA7C-0838-A52E-CA03-D2EB570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7550-0738-4B08-ADC6-6DF96FEBBCB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723BE-A56D-8E22-0C7F-2E1EC335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89C30-43B0-E4B7-87A3-90453921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6E17-5BE3-4B8A-94C1-FAFDF31B8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487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8631-DC2C-2010-70CA-2B4B4900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85FF-251F-76EF-6DEF-734C1F35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8F5E9-8D2C-4D98-CCA3-367A65CF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E11E9-1367-5D0D-2612-05ABA104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7550-0738-4B08-ADC6-6DF96FEBBCB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3A638-02DB-A9C8-9300-C6345F92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A94E5-D07B-03A4-29C3-388AF533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6E17-5BE3-4B8A-94C1-FAFDF31B8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06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74F2-5C86-3541-5986-2D53847F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B6F3E-8F96-39F2-B558-D30AACCAD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D6537-441B-C577-90DB-7B24BEFF5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7DA0B-3082-9384-9DFC-62FD65D2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7550-0738-4B08-ADC6-6DF96FEBBCB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2FC3-FC77-5D0A-DFAD-C32D33FD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C45E7-3941-85D3-B500-60C1AD99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6E17-5BE3-4B8A-94C1-FAFDF31B8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45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7F2AC-3749-74FA-B6A2-ED809EA6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8F70-F3B8-02CA-3CBE-2BD6D297F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E857-B2F0-681F-A2B4-32CF447FA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77550-0738-4B08-ADC6-6DF96FEBBCB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0C18-60EA-43E0-E1F5-7C7576094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BD30-983F-2C98-D88C-FE7F2D78C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6E17-5BE3-4B8A-94C1-FAFDF31B8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351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28AB7A-BC4B-1C30-51CC-495792BA143F}"/>
              </a:ext>
            </a:extLst>
          </p:cNvPr>
          <p:cNvSpPr txBox="1"/>
          <p:nvPr/>
        </p:nvSpPr>
        <p:spPr>
          <a:xfrm>
            <a:off x="4966138" y="275896"/>
            <a:ext cx="1539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UART RX LOGIC </a:t>
            </a:r>
            <a:endParaRPr lang="en-IL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00A5A-E733-A679-CFF2-76A3152C3B04}"/>
              </a:ext>
            </a:extLst>
          </p:cNvPr>
          <p:cNvSpPr txBox="1"/>
          <p:nvPr/>
        </p:nvSpPr>
        <p:spPr>
          <a:xfrm>
            <a:off x="4966138" y="1158766"/>
            <a:ext cx="1495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 RS232 SIGNAL</a:t>
            </a:r>
            <a:endParaRPr lang="en-I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A11BF-7600-28E5-87E0-B4CF07A30B68}"/>
              </a:ext>
            </a:extLst>
          </p:cNvPr>
          <p:cNvSpPr/>
          <p:nvPr/>
        </p:nvSpPr>
        <p:spPr>
          <a:xfrm>
            <a:off x="5039899" y="1923393"/>
            <a:ext cx="1347951" cy="4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1FC76-FAEC-D505-6A45-080453652AF0}"/>
              </a:ext>
            </a:extLst>
          </p:cNvPr>
          <p:cNvSpPr txBox="1"/>
          <p:nvPr/>
        </p:nvSpPr>
        <p:spPr>
          <a:xfrm>
            <a:off x="5206363" y="1997727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DEBOUNCER </a:t>
            </a:r>
            <a:endParaRPr lang="en-IL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BD5A1-B188-71B7-1046-36C9377A742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713875" y="1435765"/>
            <a:ext cx="0" cy="4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995BABB0-B9C8-3ED0-4077-0570A2DD059E}"/>
              </a:ext>
            </a:extLst>
          </p:cNvPr>
          <p:cNvSpPr/>
          <p:nvPr/>
        </p:nvSpPr>
        <p:spPr>
          <a:xfrm>
            <a:off x="5256673" y="2703787"/>
            <a:ext cx="914400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5478F3B-E050-CE63-069D-6EBB7E075ECD}"/>
              </a:ext>
            </a:extLst>
          </p:cNvPr>
          <p:cNvSpPr/>
          <p:nvPr/>
        </p:nvSpPr>
        <p:spPr>
          <a:xfrm>
            <a:off x="5409382" y="4942868"/>
            <a:ext cx="914400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C531511-8392-4585-54C1-86D49E065771}"/>
              </a:ext>
            </a:extLst>
          </p:cNvPr>
          <p:cNvSpPr/>
          <p:nvPr/>
        </p:nvSpPr>
        <p:spPr>
          <a:xfrm>
            <a:off x="3374630" y="4942868"/>
            <a:ext cx="914400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3CCC127C-B786-4D5C-0A2F-372581EF11C4}"/>
              </a:ext>
            </a:extLst>
          </p:cNvPr>
          <p:cNvSpPr/>
          <p:nvPr/>
        </p:nvSpPr>
        <p:spPr>
          <a:xfrm>
            <a:off x="1327982" y="2703785"/>
            <a:ext cx="914400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BB9FBC-DADC-9024-3228-2FAE0A6557EA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5713873" y="2349062"/>
            <a:ext cx="2" cy="35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9709AB-D55F-B9F6-906C-14DBCAC58280}"/>
              </a:ext>
            </a:extLst>
          </p:cNvPr>
          <p:cNvSpPr txBox="1"/>
          <p:nvPr/>
        </p:nvSpPr>
        <p:spPr>
          <a:xfrm>
            <a:off x="5346915" y="3022487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Signal = 1</a:t>
            </a:r>
            <a:endParaRPr lang="en-IL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41BEC-3790-893F-2E4D-4D1B4E7C787D}"/>
              </a:ext>
            </a:extLst>
          </p:cNvPr>
          <p:cNvSpPr txBox="1"/>
          <p:nvPr/>
        </p:nvSpPr>
        <p:spPr>
          <a:xfrm>
            <a:off x="6528740" y="5083751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IL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6E16F3-749B-B6A5-28D4-21975520CBBB}"/>
              </a:ext>
            </a:extLst>
          </p:cNvPr>
          <p:cNvSpPr txBox="1"/>
          <p:nvPr/>
        </p:nvSpPr>
        <p:spPr>
          <a:xfrm flipH="1">
            <a:off x="3484994" y="4562392"/>
            <a:ext cx="38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</a:t>
            </a:r>
            <a:endParaRPr lang="en-IL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566337-8341-6802-47C9-DA9DD7E32998}"/>
              </a:ext>
            </a:extLst>
          </p:cNvPr>
          <p:cNvSpPr txBox="1"/>
          <p:nvPr/>
        </p:nvSpPr>
        <p:spPr>
          <a:xfrm flipH="1">
            <a:off x="4818805" y="5075214"/>
            <a:ext cx="38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</a:t>
            </a:r>
            <a:endParaRPr lang="en-IL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ABD08-74E5-84A9-A227-108C7DD61653}"/>
              </a:ext>
            </a:extLst>
          </p:cNvPr>
          <p:cNvSpPr txBox="1"/>
          <p:nvPr/>
        </p:nvSpPr>
        <p:spPr>
          <a:xfrm flipH="1">
            <a:off x="2062673" y="2502425"/>
            <a:ext cx="38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</a:t>
            </a:r>
            <a:endParaRPr lang="en-IL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2B1EF5-B8D7-9A46-14C1-2388747651F6}"/>
              </a:ext>
            </a:extLst>
          </p:cNvPr>
          <p:cNvSpPr txBox="1"/>
          <p:nvPr/>
        </p:nvSpPr>
        <p:spPr>
          <a:xfrm flipH="1">
            <a:off x="5423309" y="3602797"/>
            <a:ext cx="38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</a:t>
            </a:r>
            <a:endParaRPr lang="en-IL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7008E1-78A3-7221-68D2-D50C82D38EE0}"/>
              </a:ext>
            </a:extLst>
          </p:cNvPr>
          <p:cNvSpPr txBox="1"/>
          <p:nvPr/>
        </p:nvSpPr>
        <p:spPr>
          <a:xfrm>
            <a:off x="3110716" y="509779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IL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973BF9-1121-C702-0780-A77F7366FA19}"/>
              </a:ext>
            </a:extLst>
          </p:cNvPr>
          <p:cNvSpPr txBox="1"/>
          <p:nvPr/>
        </p:nvSpPr>
        <p:spPr>
          <a:xfrm>
            <a:off x="2052392" y="594397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</a:t>
            </a:r>
            <a:endParaRPr lang="en-IL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4B2243-0B39-7BBC-41CC-E01F0DADE8F1}"/>
              </a:ext>
            </a:extLst>
          </p:cNvPr>
          <p:cNvSpPr txBox="1"/>
          <p:nvPr/>
        </p:nvSpPr>
        <p:spPr>
          <a:xfrm>
            <a:off x="4827318" y="286859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IL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ACFC95-B267-0D6F-5A5C-67A0FBC73EBC}"/>
              </a:ext>
            </a:extLst>
          </p:cNvPr>
          <p:cNvSpPr txBox="1"/>
          <p:nvPr/>
        </p:nvSpPr>
        <p:spPr>
          <a:xfrm>
            <a:off x="1023166" y="294136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IL" sz="1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0BB1AE-4500-E298-D562-93DD35A99AAB}"/>
              </a:ext>
            </a:extLst>
          </p:cNvPr>
          <p:cNvSpPr/>
          <p:nvPr/>
        </p:nvSpPr>
        <p:spPr>
          <a:xfrm>
            <a:off x="2825850" y="2948151"/>
            <a:ext cx="1625591" cy="4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5F246F0-7A57-D2E8-8308-617C26397418}"/>
              </a:ext>
            </a:extLst>
          </p:cNvPr>
          <p:cNvCxnSpPr>
            <a:cxnSpLocks/>
            <a:stCxn id="12" idx="1"/>
            <a:endCxn id="41" idx="3"/>
          </p:cNvCxnSpPr>
          <p:nvPr/>
        </p:nvCxnSpPr>
        <p:spPr>
          <a:xfrm rot="10800000">
            <a:off x="4451441" y="3160987"/>
            <a:ext cx="80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2E4E8E-C7D2-C2F4-B6C6-54F011A2F9AB}"/>
              </a:ext>
            </a:extLst>
          </p:cNvPr>
          <p:cNvSpPr txBox="1"/>
          <p:nvPr/>
        </p:nvSpPr>
        <p:spPr>
          <a:xfrm>
            <a:off x="2909096" y="2981758"/>
            <a:ext cx="1542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Increment “high” </a:t>
            </a:r>
            <a:r>
              <a:rPr lang="en-US" sz="1200" dirty="0" err="1"/>
              <a:t>cntr</a:t>
            </a:r>
            <a:endParaRPr lang="en-IL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7999E7-B583-2DED-A3E2-A2D8B7C6531F}"/>
              </a:ext>
            </a:extLst>
          </p:cNvPr>
          <p:cNvCxnSpPr>
            <a:stCxn id="41" idx="1"/>
            <a:endCxn id="19" idx="3"/>
          </p:cNvCxnSpPr>
          <p:nvPr/>
        </p:nvCxnSpPr>
        <p:spPr>
          <a:xfrm flipH="1" flipV="1">
            <a:off x="2242382" y="3160985"/>
            <a:ext cx="5834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660E6A-5B57-5BF8-57BF-F4DDFBF04AE0}"/>
              </a:ext>
            </a:extLst>
          </p:cNvPr>
          <p:cNvSpPr txBox="1"/>
          <p:nvPr/>
        </p:nvSpPr>
        <p:spPr>
          <a:xfrm>
            <a:off x="1352225" y="2981758"/>
            <a:ext cx="912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Cntr</a:t>
            </a:r>
            <a:r>
              <a:rPr lang="en-US" sz="1200" dirty="0"/>
              <a:t> = limit </a:t>
            </a:r>
            <a:endParaRPr lang="en-IL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9F18E5-C6E1-CD86-14F4-0435B0364AC5}"/>
              </a:ext>
            </a:extLst>
          </p:cNvPr>
          <p:cNvSpPr/>
          <p:nvPr/>
        </p:nvSpPr>
        <p:spPr>
          <a:xfrm>
            <a:off x="952913" y="1629729"/>
            <a:ext cx="1625591" cy="4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D396FC-E2B8-C374-E012-95F307A9146E}"/>
              </a:ext>
            </a:extLst>
          </p:cNvPr>
          <p:cNvCxnSpPr>
            <a:stCxn id="19" idx="0"/>
          </p:cNvCxnSpPr>
          <p:nvPr/>
        </p:nvCxnSpPr>
        <p:spPr>
          <a:xfrm flipV="1">
            <a:off x="1785182" y="1606318"/>
            <a:ext cx="2928708" cy="109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4A394F-FA3E-9455-4172-D3F5BD2656F6}"/>
              </a:ext>
            </a:extLst>
          </p:cNvPr>
          <p:cNvCxnSpPr/>
          <p:nvPr/>
        </p:nvCxnSpPr>
        <p:spPr>
          <a:xfrm flipV="1">
            <a:off x="4703777" y="1570020"/>
            <a:ext cx="1010096" cy="4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ADE2DE2-560F-B9BD-7265-4924ABAAEE3F}"/>
              </a:ext>
            </a:extLst>
          </p:cNvPr>
          <p:cNvSpPr txBox="1"/>
          <p:nvPr/>
        </p:nvSpPr>
        <p:spPr>
          <a:xfrm>
            <a:off x="1000427" y="1742585"/>
            <a:ext cx="138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Reset RAM address</a:t>
            </a:r>
            <a:endParaRPr lang="en-IL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E9807B-AC43-A058-1DE7-85F6E2E8DB71}"/>
              </a:ext>
            </a:extLst>
          </p:cNvPr>
          <p:cNvCxnSpPr>
            <a:stCxn id="19" idx="1"/>
          </p:cNvCxnSpPr>
          <p:nvPr/>
        </p:nvCxnSpPr>
        <p:spPr>
          <a:xfrm flipV="1">
            <a:off x="1327982" y="2039082"/>
            <a:ext cx="0" cy="112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14F453-3E90-8A11-D297-F1CFAE687B77}"/>
              </a:ext>
            </a:extLst>
          </p:cNvPr>
          <p:cNvCxnSpPr>
            <a:stCxn id="53" idx="3"/>
          </p:cNvCxnSpPr>
          <p:nvPr/>
        </p:nvCxnSpPr>
        <p:spPr>
          <a:xfrm>
            <a:off x="2578504" y="1842564"/>
            <a:ext cx="1394406" cy="3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CB0C3DF-E16B-9219-8613-793E25188BDB}"/>
              </a:ext>
            </a:extLst>
          </p:cNvPr>
          <p:cNvSpPr/>
          <p:nvPr/>
        </p:nvSpPr>
        <p:spPr>
          <a:xfrm>
            <a:off x="5053787" y="4075387"/>
            <a:ext cx="1625591" cy="4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A98E3B-81AE-13C8-9867-470CE1237476}"/>
              </a:ext>
            </a:extLst>
          </p:cNvPr>
          <p:cNvCxnSpPr>
            <a:stCxn id="12" idx="2"/>
          </p:cNvCxnSpPr>
          <p:nvPr/>
        </p:nvCxnSpPr>
        <p:spPr>
          <a:xfrm>
            <a:off x="5713873" y="36181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8099687-CED1-BAB4-A7C3-8FA03AD6BE4E}"/>
              </a:ext>
            </a:extLst>
          </p:cNvPr>
          <p:cNvSpPr txBox="1"/>
          <p:nvPr/>
        </p:nvSpPr>
        <p:spPr>
          <a:xfrm>
            <a:off x="5260672" y="4149721"/>
            <a:ext cx="960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 X16 </a:t>
            </a:r>
            <a:r>
              <a:rPr lang="en-US" sz="1200" dirty="0" err="1"/>
              <a:t>cntr</a:t>
            </a:r>
            <a:r>
              <a:rPr lang="en-US" sz="1200" dirty="0"/>
              <a:t> </a:t>
            </a:r>
            <a:endParaRPr lang="en-IL" sz="12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4738DF2-9E81-3F83-C219-D1BF70F50AAD}"/>
              </a:ext>
            </a:extLst>
          </p:cNvPr>
          <p:cNvCxnSpPr>
            <a:stCxn id="64" idx="2"/>
            <a:endCxn id="15" idx="0"/>
          </p:cNvCxnSpPr>
          <p:nvPr/>
        </p:nvCxnSpPr>
        <p:spPr>
          <a:xfrm flipH="1">
            <a:off x="5866582" y="4501056"/>
            <a:ext cx="1" cy="44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CE9EC7B-E805-6B2C-1CF3-33FD31FFD3EA}"/>
              </a:ext>
            </a:extLst>
          </p:cNvPr>
          <p:cNvSpPr txBox="1"/>
          <p:nvPr/>
        </p:nvSpPr>
        <p:spPr>
          <a:xfrm>
            <a:off x="5667747" y="5245830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14 </a:t>
            </a:r>
            <a:endParaRPr lang="en-IL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8A4A69-8BBD-5CE8-14B6-6C12E55F0E83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>
            <a:off x="4289030" y="5400068"/>
            <a:ext cx="1120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B36D43-AC4E-EBED-EAB7-95FADF4A33D1}"/>
              </a:ext>
            </a:extLst>
          </p:cNvPr>
          <p:cNvSpPr txBox="1"/>
          <p:nvPr/>
        </p:nvSpPr>
        <p:spPr>
          <a:xfrm>
            <a:off x="3572199" y="524449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24 </a:t>
            </a:r>
            <a:endParaRPr lang="en-IL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59F5C95-CF2E-76A7-AA05-E02CEA2E0572}"/>
              </a:ext>
            </a:extLst>
          </p:cNvPr>
          <p:cNvCxnSpPr>
            <a:cxnSpLocks/>
          </p:cNvCxnSpPr>
          <p:nvPr/>
        </p:nvCxnSpPr>
        <p:spPr>
          <a:xfrm>
            <a:off x="3831830" y="3910574"/>
            <a:ext cx="1862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A5382B-6387-970E-DBE0-2862B1310EA9}"/>
              </a:ext>
            </a:extLst>
          </p:cNvPr>
          <p:cNvCxnSpPr>
            <a:stCxn id="18" idx="0"/>
          </p:cNvCxnSpPr>
          <p:nvPr/>
        </p:nvCxnSpPr>
        <p:spPr>
          <a:xfrm flipV="1">
            <a:off x="3831830" y="3910574"/>
            <a:ext cx="0" cy="103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1AE5AD5-ED77-40C4-2C72-64FF0AD80993}"/>
              </a:ext>
            </a:extLst>
          </p:cNvPr>
          <p:cNvSpPr/>
          <p:nvPr/>
        </p:nvSpPr>
        <p:spPr>
          <a:xfrm>
            <a:off x="1386432" y="5187233"/>
            <a:ext cx="1625591" cy="4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F98076-0D3E-AFF6-81FD-70365BBC7530}"/>
              </a:ext>
            </a:extLst>
          </p:cNvPr>
          <p:cNvCxnSpPr>
            <a:stCxn id="18" idx="1"/>
            <a:endCxn id="81" idx="3"/>
          </p:cNvCxnSpPr>
          <p:nvPr/>
        </p:nvCxnSpPr>
        <p:spPr>
          <a:xfrm flipH="1">
            <a:off x="3012023" y="5400068"/>
            <a:ext cx="362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F05B2C7-C399-20BF-FD99-3285334C1A68}"/>
              </a:ext>
            </a:extLst>
          </p:cNvPr>
          <p:cNvSpPr txBox="1"/>
          <p:nvPr/>
        </p:nvSpPr>
        <p:spPr>
          <a:xfrm>
            <a:off x="1766764" y="5244490"/>
            <a:ext cx="1036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 X16 </a:t>
            </a:r>
            <a:r>
              <a:rPr lang="en-US" sz="1200" dirty="0" err="1"/>
              <a:t>cntr</a:t>
            </a:r>
            <a:endParaRPr lang="en-IL" sz="12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448638A-BEB3-4AE2-840A-384E1BC6915B}"/>
              </a:ext>
            </a:extLst>
          </p:cNvPr>
          <p:cNvCxnSpPr>
            <a:stCxn id="81" idx="2"/>
          </p:cNvCxnSpPr>
          <p:nvPr/>
        </p:nvCxnSpPr>
        <p:spPr>
          <a:xfrm flipH="1">
            <a:off x="2199227" y="5612902"/>
            <a:ext cx="1" cy="35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C864813-3954-4BE4-8D66-773C934DB15C}"/>
              </a:ext>
            </a:extLst>
          </p:cNvPr>
          <p:cNvSpPr/>
          <p:nvPr/>
        </p:nvSpPr>
        <p:spPr>
          <a:xfrm>
            <a:off x="7011338" y="5170154"/>
            <a:ext cx="1625591" cy="4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D16441-793D-0761-3596-092AFC48001A}"/>
              </a:ext>
            </a:extLst>
          </p:cNvPr>
          <p:cNvCxnSpPr>
            <a:stCxn id="15" idx="3"/>
            <a:endCxn id="92" idx="1"/>
          </p:cNvCxnSpPr>
          <p:nvPr/>
        </p:nvCxnSpPr>
        <p:spPr>
          <a:xfrm flipV="1">
            <a:off x="6323782" y="5382989"/>
            <a:ext cx="687556" cy="1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7FCC4C2-B16F-EEF9-190F-36CFA84CEC80}"/>
              </a:ext>
            </a:extLst>
          </p:cNvPr>
          <p:cNvSpPr txBox="1"/>
          <p:nvPr/>
        </p:nvSpPr>
        <p:spPr>
          <a:xfrm>
            <a:off x="7335267" y="5143744"/>
            <a:ext cx="104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 bit (‘0’)</a:t>
            </a:r>
          </a:p>
          <a:p>
            <a:r>
              <a:rPr lang="en-US" sz="1200" dirty="0"/>
              <a:t>Was detected</a:t>
            </a:r>
          </a:p>
          <a:p>
            <a:endParaRPr lang="en-IL" sz="12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68DC611-3E38-B8C0-ABA9-4CC26C6A942B}"/>
              </a:ext>
            </a:extLst>
          </p:cNvPr>
          <p:cNvCxnSpPr>
            <a:stCxn id="92" idx="3"/>
          </p:cNvCxnSpPr>
          <p:nvPr/>
        </p:nvCxnSpPr>
        <p:spPr>
          <a:xfrm flipV="1">
            <a:off x="8636929" y="5382988"/>
            <a:ext cx="648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B39C35-FC83-DCAA-F0B2-D6582D5189EB}"/>
              </a:ext>
            </a:extLst>
          </p:cNvPr>
          <p:cNvCxnSpPr/>
          <p:nvPr/>
        </p:nvCxnSpPr>
        <p:spPr>
          <a:xfrm flipH="1" flipV="1">
            <a:off x="5741028" y="3910574"/>
            <a:ext cx="3424788" cy="9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8371930-D99A-FB74-E9C3-863DDFF3F351}"/>
              </a:ext>
            </a:extLst>
          </p:cNvPr>
          <p:cNvCxnSpPr/>
          <p:nvPr/>
        </p:nvCxnSpPr>
        <p:spPr>
          <a:xfrm flipH="1" flipV="1">
            <a:off x="9165816" y="4004441"/>
            <a:ext cx="120074" cy="138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83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616FAE-56BF-092E-5967-172C62E96EF3}"/>
              </a:ext>
            </a:extLst>
          </p:cNvPr>
          <p:cNvSpPr txBox="1"/>
          <p:nvPr/>
        </p:nvSpPr>
        <p:spPr>
          <a:xfrm>
            <a:off x="5802330" y="15015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</a:t>
            </a:r>
            <a:endParaRPr lang="en-IL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FDDDF-1F9F-00DD-E961-77EFAAF4A235}"/>
              </a:ext>
            </a:extLst>
          </p:cNvPr>
          <p:cNvSpPr/>
          <p:nvPr/>
        </p:nvSpPr>
        <p:spPr>
          <a:xfrm>
            <a:off x="5260672" y="662153"/>
            <a:ext cx="1625591" cy="4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3EB3F-F1F2-CBF6-4037-966270727B3B}"/>
              </a:ext>
            </a:extLst>
          </p:cNvPr>
          <p:cNvSpPr txBox="1"/>
          <p:nvPr/>
        </p:nvSpPr>
        <p:spPr>
          <a:xfrm>
            <a:off x="5615644" y="736487"/>
            <a:ext cx="960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 X16 </a:t>
            </a:r>
            <a:r>
              <a:rPr lang="en-US" sz="1200" dirty="0" err="1"/>
              <a:t>cntr</a:t>
            </a:r>
            <a:r>
              <a:rPr lang="en-US" sz="1200" dirty="0"/>
              <a:t> </a:t>
            </a:r>
            <a:endParaRPr lang="en-IL" sz="1200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D03939B-5038-B967-5280-B083B89E5C00}"/>
              </a:ext>
            </a:extLst>
          </p:cNvPr>
          <p:cNvSpPr/>
          <p:nvPr/>
        </p:nvSpPr>
        <p:spPr>
          <a:xfrm>
            <a:off x="5678341" y="1438836"/>
            <a:ext cx="914400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33437-1F2F-D989-3DD1-2BA09192893A}"/>
              </a:ext>
            </a:extLst>
          </p:cNvPr>
          <p:cNvSpPr txBox="1"/>
          <p:nvPr/>
        </p:nvSpPr>
        <p:spPr>
          <a:xfrm>
            <a:off x="8358909" y="1783754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24 </a:t>
            </a:r>
            <a:endParaRPr lang="en-IL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7430F-B1EF-10E0-0086-27AFBC533A88}"/>
              </a:ext>
            </a:extLst>
          </p:cNvPr>
          <p:cNvSpPr txBox="1"/>
          <p:nvPr/>
        </p:nvSpPr>
        <p:spPr>
          <a:xfrm>
            <a:off x="8220089" y="385069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IL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F81CC-DDF1-1EB9-9E69-435AB95A7025}"/>
              </a:ext>
            </a:extLst>
          </p:cNvPr>
          <p:cNvSpPr txBox="1"/>
          <p:nvPr/>
        </p:nvSpPr>
        <p:spPr>
          <a:xfrm flipH="1">
            <a:off x="9253949" y="3212050"/>
            <a:ext cx="38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</a:t>
            </a:r>
            <a:endParaRPr lang="en-IL" sz="1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8BCC32-DEA0-864D-E2B6-250758C4D23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013486"/>
            <a:ext cx="39541" cy="42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18CE19-5AA8-4F2E-9548-AD6BD3D2837D}"/>
              </a:ext>
            </a:extLst>
          </p:cNvPr>
          <p:cNvSpPr txBox="1"/>
          <p:nvPr/>
        </p:nvSpPr>
        <p:spPr>
          <a:xfrm flipH="1">
            <a:off x="8276078" y="1157276"/>
            <a:ext cx="38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</a:t>
            </a:r>
            <a:endParaRPr lang="en-IL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FEC7AF-EDED-50C9-3AA2-D6431A4FD577}"/>
              </a:ext>
            </a:extLst>
          </p:cNvPr>
          <p:cNvSpPr txBox="1"/>
          <p:nvPr/>
        </p:nvSpPr>
        <p:spPr>
          <a:xfrm flipH="1">
            <a:off x="6744120" y="1629865"/>
            <a:ext cx="38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</a:t>
            </a:r>
            <a:endParaRPr lang="en-IL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205A8-FA94-536C-2A18-78EEF426797D}"/>
              </a:ext>
            </a:extLst>
          </p:cNvPr>
          <p:cNvSpPr txBox="1"/>
          <p:nvPr/>
        </p:nvSpPr>
        <p:spPr>
          <a:xfrm>
            <a:off x="5696301" y="231565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IL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CB1F5-86AD-A4E2-A499-1E95C72AEAF1}"/>
              </a:ext>
            </a:extLst>
          </p:cNvPr>
          <p:cNvSpPr txBox="1"/>
          <p:nvPr/>
        </p:nvSpPr>
        <p:spPr>
          <a:xfrm>
            <a:off x="8293782" y="232692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IL" sz="1400" b="1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207758F5-B127-02A5-D7CA-DAAAED8418F4}"/>
              </a:ext>
            </a:extLst>
          </p:cNvPr>
          <p:cNvSpPr/>
          <p:nvPr/>
        </p:nvSpPr>
        <p:spPr>
          <a:xfrm>
            <a:off x="8146327" y="1465054"/>
            <a:ext cx="914400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0DC6ABC9-2F4B-887D-78FB-C7FAF59B5ADD}"/>
              </a:ext>
            </a:extLst>
          </p:cNvPr>
          <p:cNvSpPr/>
          <p:nvPr/>
        </p:nvSpPr>
        <p:spPr>
          <a:xfrm>
            <a:off x="8200762" y="3034862"/>
            <a:ext cx="914400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5A4480-B305-8BC9-EFFC-1438AECCBE97}"/>
              </a:ext>
            </a:extLst>
          </p:cNvPr>
          <p:cNvSpPr txBox="1"/>
          <p:nvPr/>
        </p:nvSpPr>
        <p:spPr>
          <a:xfrm>
            <a:off x="6020662" y="1866754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14 </a:t>
            </a:r>
            <a:endParaRPr lang="en-IL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017ECD-E8A3-33AC-4ED6-741BA4521291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6592741" y="1896036"/>
            <a:ext cx="1553586" cy="2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1B3DD8-A377-0EFC-F6BD-B543AECFA2A2}"/>
              </a:ext>
            </a:extLst>
          </p:cNvPr>
          <p:cNvCxnSpPr>
            <a:stCxn id="4" idx="2"/>
          </p:cNvCxnSpPr>
          <p:nvPr/>
        </p:nvCxnSpPr>
        <p:spPr>
          <a:xfrm>
            <a:off x="5949165" y="457927"/>
            <a:ext cx="0" cy="21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91773B-DE2D-F552-9BFF-DE953B4CB26B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5949165" y="457927"/>
            <a:ext cx="2595745" cy="6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121AF8-4235-2CA4-204A-60CCCFFDB7CC}"/>
              </a:ext>
            </a:extLst>
          </p:cNvPr>
          <p:cNvCxnSpPr>
            <a:stCxn id="20" idx="0"/>
          </p:cNvCxnSpPr>
          <p:nvPr/>
        </p:nvCxnSpPr>
        <p:spPr>
          <a:xfrm flipV="1">
            <a:off x="8603527" y="521364"/>
            <a:ext cx="0" cy="943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467093-7BC5-A7B4-E284-A754F4BE264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8603527" y="2379454"/>
            <a:ext cx="54435" cy="6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BA26A7-672C-F5CB-C9C1-3BDD96F94E48}"/>
              </a:ext>
            </a:extLst>
          </p:cNvPr>
          <p:cNvSpPr txBox="1"/>
          <p:nvPr/>
        </p:nvSpPr>
        <p:spPr>
          <a:xfrm>
            <a:off x="8146327" y="3353562"/>
            <a:ext cx="864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Bit </a:t>
            </a:r>
            <a:r>
              <a:rPr lang="en-US" sz="1200" dirty="0" err="1"/>
              <a:t>cntr</a:t>
            </a:r>
            <a:r>
              <a:rPr lang="en-US" sz="1200" dirty="0"/>
              <a:t> = 8</a:t>
            </a:r>
            <a:endParaRPr lang="en-IL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76E7C1-26D2-6D3B-C904-3E89C280B6A4}"/>
              </a:ext>
            </a:extLst>
          </p:cNvPr>
          <p:cNvCxnSpPr>
            <a:stCxn id="21" idx="3"/>
          </p:cNvCxnSpPr>
          <p:nvPr/>
        </p:nvCxnSpPr>
        <p:spPr>
          <a:xfrm flipV="1">
            <a:off x="9115162" y="3492061"/>
            <a:ext cx="832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294A2E-6C21-8714-41A2-12CCD3C0E655}"/>
              </a:ext>
            </a:extLst>
          </p:cNvPr>
          <p:cNvCxnSpPr/>
          <p:nvPr/>
        </p:nvCxnSpPr>
        <p:spPr>
          <a:xfrm flipH="1" flipV="1">
            <a:off x="9774621" y="521364"/>
            <a:ext cx="157655" cy="297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754B8D-C942-C92C-A39E-5423A6376023}"/>
              </a:ext>
            </a:extLst>
          </p:cNvPr>
          <p:cNvCxnSpPr/>
          <p:nvPr/>
        </p:nvCxnSpPr>
        <p:spPr>
          <a:xfrm flipH="1" flipV="1">
            <a:off x="8603527" y="521364"/>
            <a:ext cx="1176838" cy="4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DE3CB47-8EC6-EA75-DD1A-1A67B1177FD7}"/>
              </a:ext>
            </a:extLst>
          </p:cNvPr>
          <p:cNvSpPr/>
          <p:nvPr/>
        </p:nvSpPr>
        <p:spPr>
          <a:xfrm>
            <a:off x="5302974" y="4913569"/>
            <a:ext cx="1605821" cy="4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AA8851-7F5E-DACA-9D98-ADE628A645D7}"/>
              </a:ext>
            </a:extLst>
          </p:cNvPr>
          <p:cNvSpPr/>
          <p:nvPr/>
        </p:nvSpPr>
        <p:spPr>
          <a:xfrm>
            <a:off x="7790731" y="5017065"/>
            <a:ext cx="1625591" cy="4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E5018E-2DCB-C151-A8B1-D9194BBB4734}"/>
              </a:ext>
            </a:extLst>
          </p:cNvPr>
          <p:cNvSpPr/>
          <p:nvPr/>
        </p:nvSpPr>
        <p:spPr>
          <a:xfrm>
            <a:off x="7829876" y="4346858"/>
            <a:ext cx="1625591" cy="4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F0D505-D58C-8390-09E2-8FB21C1EB786}"/>
              </a:ext>
            </a:extLst>
          </p:cNvPr>
          <p:cNvSpPr/>
          <p:nvPr/>
        </p:nvSpPr>
        <p:spPr>
          <a:xfrm>
            <a:off x="5283204" y="3072800"/>
            <a:ext cx="1625591" cy="4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55819-485E-9BA3-A7C2-6D36C57DA599}"/>
              </a:ext>
            </a:extLst>
          </p:cNvPr>
          <p:cNvSpPr/>
          <p:nvPr/>
        </p:nvSpPr>
        <p:spPr>
          <a:xfrm>
            <a:off x="7810303" y="5842330"/>
            <a:ext cx="1625591" cy="4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1E394E-43A4-CD70-C3FC-097056170DB4}"/>
              </a:ext>
            </a:extLst>
          </p:cNvPr>
          <p:cNvCxnSpPr>
            <a:stCxn id="21" idx="2"/>
            <a:endCxn id="44" idx="0"/>
          </p:cNvCxnSpPr>
          <p:nvPr/>
        </p:nvCxnSpPr>
        <p:spPr>
          <a:xfrm flipH="1">
            <a:off x="8642672" y="3949262"/>
            <a:ext cx="15290" cy="39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2D8632-BB58-1524-9D66-4B4AF5A80A79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 flipH="1">
            <a:off x="8603527" y="4772527"/>
            <a:ext cx="39145" cy="24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79E59E-E321-6C71-CEAD-3A756FA1AB6A}"/>
              </a:ext>
            </a:extLst>
          </p:cNvPr>
          <p:cNvCxnSpPr>
            <a:stCxn id="43" idx="2"/>
            <a:endCxn id="46" idx="0"/>
          </p:cNvCxnSpPr>
          <p:nvPr/>
        </p:nvCxnSpPr>
        <p:spPr>
          <a:xfrm>
            <a:off x="8603527" y="5442734"/>
            <a:ext cx="19572" cy="39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B805C31-A7AB-FDA1-E9DC-64F509FC735B}"/>
              </a:ext>
            </a:extLst>
          </p:cNvPr>
          <p:cNvSpPr txBox="1"/>
          <p:nvPr/>
        </p:nvSpPr>
        <p:spPr>
          <a:xfrm>
            <a:off x="7980229" y="4348858"/>
            <a:ext cx="143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detected byte</a:t>
            </a:r>
          </a:p>
          <a:p>
            <a:r>
              <a:rPr lang="en-US" sz="1200" dirty="0"/>
              <a:t>To RAM</a:t>
            </a:r>
            <a:endParaRPr lang="en-IL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4CEE54-1D07-FDDE-A6DD-A25D5F2BA573}"/>
              </a:ext>
            </a:extLst>
          </p:cNvPr>
          <p:cNvSpPr txBox="1"/>
          <p:nvPr/>
        </p:nvSpPr>
        <p:spPr>
          <a:xfrm>
            <a:off x="8115912" y="5078363"/>
            <a:ext cx="91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Clr</a:t>
            </a:r>
            <a:r>
              <a:rPr lang="en-US" sz="1200" dirty="0"/>
              <a:t> bit </a:t>
            </a:r>
            <a:r>
              <a:rPr lang="en-US" sz="1200" dirty="0" err="1"/>
              <a:t>cntr</a:t>
            </a:r>
            <a:r>
              <a:rPr lang="en-US" sz="1200" dirty="0"/>
              <a:t>  </a:t>
            </a:r>
            <a:endParaRPr lang="en-IL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7D070C-6929-A152-97E1-78992ACEBAE0}"/>
              </a:ext>
            </a:extLst>
          </p:cNvPr>
          <p:cNvSpPr txBox="1"/>
          <p:nvPr/>
        </p:nvSpPr>
        <p:spPr>
          <a:xfrm>
            <a:off x="8016858" y="5926277"/>
            <a:ext cx="1227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 RAM address</a:t>
            </a:r>
            <a:endParaRPr lang="en-IL" sz="12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D11ECC9-02FE-16FD-A2E7-7A943BA93283}"/>
              </a:ext>
            </a:extLst>
          </p:cNvPr>
          <p:cNvCxnSpPr>
            <a:stCxn id="46" idx="3"/>
          </p:cNvCxnSpPr>
          <p:nvPr/>
        </p:nvCxnSpPr>
        <p:spPr>
          <a:xfrm flipV="1">
            <a:off x="9435894" y="6055164"/>
            <a:ext cx="17182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A5475C-BC32-3A40-FF39-18EC7960F1B2}"/>
              </a:ext>
            </a:extLst>
          </p:cNvPr>
          <p:cNvCxnSpPr/>
          <p:nvPr/>
        </p:nvCxnSpPr>
        <p:spPr>
          <a:xfrm flipH="1" flipV="1">
            <a:off x="11091041" y="4894795"/>
            <a:ext cx="63062" cy="116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A4F9154-AEB2-1AEE-2A88-0A8C5321DCFD}"/>
              </a:ext>
            </a:extLst>
          </p:cNvPr>
          <p:cNvSpPr txBox="1"/>
          <p:nvPr/>
        </p:nvSpPr>
        <p:spPr>
          <a:xfrm>
            <a:off x="10441985" y="4533524"/>
            <a:ext cx="1424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 TO DEBOUNCER</a:t>
            </a:r>
            <a:endParaRPr lang="en-IL" sz="12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78CADE-7B72-B193-FFE0-3FAA03AA83C3}"/>
              </a:ext>
            </a:extLst>
          </p:cNvPr>
          <p:cNvCxnSpPr>
            <a:stCxn id="7" idx="2"/>
            <a:endCxn id="45" idx="0"/>
          </p:cNvCxnSpPr>
          <p:nvPr/>
        </p:nvCxnSpPr>
        <p:spPr>
          <a:xfrm flipH="1">
            <a:off x="6096000" y="2353236"/>
            <a:ext cx="39541" cy="71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642295-EED2-78CD-1946-C5EA35AF091E}"/>
              </a:ext>
            </a:extLst>
          </p:cNvPr>
          <p:cNvSpPr txBox="1"/>
          <p:nvPr/>
        </p:nvSpPr>
        <p:spPr>
          <a:xfrm>
            <a:off x="5224610" y="3072800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denouncer bit </a:t>
            </a:r>
          </a:p>
          <a:p>
            <a:r>
              <a:rPr lang="en-US" sz="1200" dirty="0"/>
              <a:t>‘0’ or ‘1’</a:t>
            </a:r>
            <a:endParaRPr lang="en-IL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59C15F-F039-A875-1F8A-573FC643219F}"/>
              </a:ext>
            </a:extLst>
          </p:cNvPr>
          <p:cNvSpPr/>
          <p:nvPr/>
        </p:nvSpPr>
        <p:spPr>
          <a:xfrm>
            <a:off x="5302974" y="3957537"/>
            <a:ext cx="1625591" cy="4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0072AD-8A53-B425-2656-C9BEAE63A35A}"/>
              </a:ext>
            </a:extLst>
          </p:cNvPr>
          <p:cNvCxnSpPr>
            <a:endCxn id="73" idx="0"/>
          </p:cNvCxnSpPr>
          <p:nvPr/>
        </p:nvCxnSpPr>
        <p:spPr>
          <a:xfrm flipH="1">
            <a:off x="6115770" y="3498469"/>
            <a:ext cx="19771" cy="45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102554E-7D6B-0CB6-E6BC-E3E84F6653B1}"/>
              </a:ext>
            </a:extLst>
          </p:cNvPr>
          <p:cNvSpPr txBox="1"/>
          <p:nvPr/>
        </p:nvSpPr>
        <p:spPr>
          <a:xfrm>
            <a:off x="5650909" y="3971041"/>
            <a:ext cx="890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 bit </a:t>
            </a:r>
            <a:r>
              <a:rPr lang="en-US" sz="1200" dirty="0" err="1"/>
              <a:t>cntr</a:t>
            </a:r>
            <a:r>
              <a:rPr lang="en-US" sz="1200" dirty="0"/>
              <a:t> </a:t>
            </a:r>
            <a:endParaRPr lang="en-IL" sz="12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BB2960F-E2D7-1125-1B16-EB766D3A104F}"/>
              </a:ext>
            </a:extLst>
          </p:cNvPr>
          <p:cNvCxnSpPr>
            <a:stCxn id="73" idx="2"/>
            <a:endCxn id="42" idx="0"/>
          </p:cNvCxnSpPr>
          <p:nvPr/>
        </p:nvCxnSpPr>
        <p:spPr>
          <a:xfrm flipH="1">
            <a:off x="6105885" y="4383206"/>
            <a:ext cx="9885" cy="53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D958A6-46C5-707A-9034-090B984FE761}"/>
              </a:ext>
            </a:extLst>
          </p:cNvPr>
          <p:cNvSpPr txBox="1"/>
          <p:nvPr/>
        </p:nvSpPr>
        <p:spPr>
          <a:xfrm>
            <a:off x="5260672" y="4987903"/>
            <a:ext cx="1771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Shift to register and swap</a:t>
            </a:r>
            <a:endParaRPr lang="en-IL" sz="12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8CA9B3-7D21-B3C9-0856-5F97B74A150B}"/>
              </a:ext>
            </a:extLst>
          </p:cNvPr>
          <p:cNvCxnSpPr>
            <a:stCxn id="84" idx="1"/>
          </p:cNvCxnSpPr>
          <p:nvPr/>
        </p:nvCxnSpPr>
        <p:spPr>
          <a:xfrm flipH="1" flipV="1">
            <a:off x="3736428" y="5078363"/>
            <a:ext cx="1524244" cy="4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15C314-C379-2AF7-C9FE-1E903A03DC6E}"/>
              </a:ext>
            </a:extLst>
          </p:cNvPr>
          <p:cNvCxnSpPr/>
          <p:nvPr/>
        </p:nvCxnSpPr>
        <p:spPr>
          <a:xfrm flipV="1">
            <a:off x="3736428" y="489645"/>
            <a:ext cx="134006" cy="458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A3C5106-E2AE-DC69-6536-C253191B1025}"/>
              </a:ext>
            </a:extLst>
          </p:cNvPr>
          <p:cNvCxnSpPr>
            <a:endCxn id="4" idx="2"/>
          </p:cNvCxnSpPr>
          <p:nvPr/>
        </p:nvCxnSpPr>
        <p:spPr>
          <a:xfrm>
            <a:off x="3862421" y="457927"/>
            <a:ext cx="208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8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97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 Bronstein</dc:creator>
  <cp:lastModifiedBy>Rami Bronstein</cp:lastModifiedBy>
  <cp:revision>5</cp:revision>
  <dcterms:created xsi:type="dcterms:W3CDTF">2023-04-14T05:19:30Z</dcterms:created>
  <dcterms:modified xsi:type="dcterms:W3CDTF">2023-04-14T07:11:29Z</dcterms:modified>
</cp:coreProperties>
</file>