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10" autoAdjust="0"/>
    <p:restoredTop sz="94434" autoAdjust="0"/>
  </p:normalViewPr>
  <p:slideViewPr>
    <p:cSldViewPr snapToGrid="0">
      <p:cViewPr>
        <p:scale>
          <a:sx n="75" d="100"/>
          <a:sy n="75" d="100"/>
        </p:scale>
        <p:origin x="32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4DED6D-D08C-322F-859C-E32A69BD1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10D5CC1-1708-D123-29C2-EA35AE3EF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9092906-40BC-BC0D-CAB6-BCD47A12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6D53-18DA-4A67-B030-89A755F929EF}" type="datetimeFigureOut">
              <a:rPr lang="he-IL" smtClean="0"/>
              <a:t>י"ד/סיון/תשפ"ד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FFB5A38-0A78-334C-D335-4E5EBC7F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75C1CB1-A8DE-B6B3-631E-1CE6DC0A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6D79-DF94-47E3-97DB-64F7C6B8A8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343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FDF2B0-BD4C-C3C9-8DDC-639F11B4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F93EBC5-2497-E084-7555-AECC969DC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F746513-22A6-11E3-6C23-F050BC09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6D53-18DA-4A67-B030-89A755F929EF}" type="datetimeFigureOut">
              <a:rPr lang="he-IL" smtClean="0"/>
              <a:t>י"ד/סיון/תשפ"ד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A61BACE-1BD8-63FA-A724-19893F5C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2DD2CE1-F12A-3D42-D19C-7A70A7EC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6D79-DF94-47E3-97DB-64F7C6B8A8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78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FED9660-697F-2CF5-0110-EE135B402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48C4224-76CB-0879-F8A1-EFDC5969D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6A616D6-476A-4CE1-36AF-5746848C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6D53-18DA-4A67-B030-89A755F929EF}" type="datetimeFigureOut">
              <a:rPr lang="he-IL" smtClean="0"/>
              <a:t>י"ד/סיון/תשפ"ד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DCA94D2-C669-6646-2D29-8205E8BC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D2922BA-8D6D-33D4-E465-769118E1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6D79-DF94-47E3-97DB-64F7C6B8A8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327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2317FE-6643-4C17-C26E-8B12F624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C86D0EE-5C94-E114-3BDD-D16618AF4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586D100-6695-4AEE-5174-3F32F54C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6D53-18DA-4A67-B030-89A755F929EF}" type="datetimeFigureOut">
              <a:rPr lang="he-IL" smtClean="0"/>
              <a:t>י"ד/סיון/תשפ"ד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2DE2091-7EB8-5A9E-E9F0-58B05ED0E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46DBE79-5474-E555-B9FD-EE8E885D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6D79-DF94-47E3-97DB-64F7C6B8A8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995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E5FA3B-EF0E-7DEE-2123-ADFE5570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9B5EBD3-2FCA-F1B4-7F60-449BF0600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5B86B8E-2B2F-C700-F278-C7F99D64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6D53-18DA-4A67-B030-89A755F929EF}" type="datetimeFigureOut">
              <a:rPr lang="he-IL" smtClean="0"/>
              <a:t>י"ד/סיון/תשפ"ד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35710A0-DC0E-B57A-E140-F74C6F37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11BEF70-F748-EE84-1D71-1C920AB0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6D79-DF94-47E3-97DB-64F7C6B8A8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375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9247D5-3BA9-3B2E-707B-6C7926FE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3277FDA-287D-EE14-F864-A54ADC2D2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A6F1F10-7528-8F4A-83BE-DD06ABD3C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A2C40FD-1A7F-A0A1-16A4-7657F770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6D53-18DA-4A67-B030-89A755F929EF}" type="datetimeFigureOut">
              <a:rPr lang="he-IL" smtClean="0"/>
              <a:t>י"ד/סיון/תשפ"ד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F150D76-90C1-7538-D604-E209A935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A63CB77-F0EA-FA7F-15AA-922B9925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6D79-DF94-47E3-97DB-64F7C6B8A8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438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A53C59-9491-885D-02AE-FF0526DFF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3E5EED2-9941-8809-1764-AE71E131D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B7DE6A8-75E1-6156-AC8D-EC52D223C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02725B3-FB45-66E7-C43D-3B3823B34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881DE2C9-7A46-A0A5-6DD3-9AA71BD67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571ED4CF-A838-0602-73E0-DAE7C5E9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6D53-18DA-4A67-B030-89A755F929EF}" type="datetimeFigureOut">
              <a:rPr lang="he-IL" smtClean="0"/>
              <a:t>י"ד/סיון/תשפ"ד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D6C4FD8-8DFB-4416-B6F3-634612285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74B19A8-33C0-E6B0-8204-74D38A15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6D79-DF94-47E3-97DB-64F7C6B8A8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122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9B49D86-FFB5-129E-F026-E13D6B88C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423C3D0-3327-A425-1D75-E7B6347D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6D53-18DA-4A67-B030-89A755F929EF}" type="datetimeFigureOut">
              <a:rPr lang="he-IL" smtClean="0"/>
              <a:t>י"ד/סיון/תשפ"ד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DEBD045-5DCD-8257-AFF5-7A8BE385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8628D2B-23B0-16C7-50EA-03D9399E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6D79-DF94-47E3-97DB-64F7C6B8A8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945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C7EA501-1DA9-43ED-DDBC-F9378FA3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6D53-18DA-4A67-B030-89A755F929EF}" type="datetimeFigureOut">
              <a:rPr lang="he-IL" smtClean="0"/>
              <a:t>י"ד/סיון/תשפ"ד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CA4755D-A45F-FA54-CB1A-708951EA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0C2C85C-7AE4-F598-307C-318A3809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6D79-DF94-47E3-97DB-64F7C6B8A8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885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AFDBD3-B01A-E5DD-2167-5565C1A13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C96F72B-2E53-B194-C8C1-3E054FBF0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0091836-C465-3716-23B3-69BD9A6EF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13BE810-E8EC-43D6-A944-D587C777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6D53-18DA-4A67-B030-89A755F929EF}" type="datetimeFigureOut">
              <a:rPr lang="he-IL" smtClean="0"/>
              <a:t>י"ד/סיון/תשפ"ד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81FDD47-2D0C-6165-83AC-8AD0AEED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E3EDB80-0B06-5661-0DAD-DC4746E7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6D79-DF94-47E3-97DB-64F7C6B8A8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855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49D76D-7D9C-4E40-7710-E11854BC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98E5142-8B7E-F9EA-57D7-602B52245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682FAD9-80A6-58D4-F285-83A390255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0D46195-477E-EBE7-3B44-23DB28CD7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6D53-18DA-4A67-B030-89A755F929EF}" type="datetimeFigureOut">
              <a:rPr lang="he-IL" smtClean="0"/>
              <a:t>י"ד/סיון/תשפ"ד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2CC5C3F-DCDC-BAAA-040A-64F379C4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1018F75-E4CC-B5DB-2910-B0A527D3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6D79-DF94-47E3-97DB-64F7C6B8A8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988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B4598BA5-2A32-5BD9-3F63-FA7B73471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C998AD1-8BA1-FD1F-7D9C-47FA3E443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1E3CCFC-55B3-D9ED-29A6-3563697AF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7D6D53-18DA-4A67-B030-89A755F929EF}" type="datetimeFigureOut">
              <a:rPr lang="he-IL" smtClean="0"/>
              <a:t>י"ד/סיון/תשפ"ד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32DBDB0-5BB2-F6B3-6669-19E6B8F48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B9BDFC5-D4BC-2528-BFDF-F6CAB14E1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726D79-DF94-47E3-97DB-64F7C6B8A8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661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158A8435-6716-0BC7-6AAA-E9A03AC5D6A9}"/>
              </a:ext>
            </a:extLst>
          </p:cNvPr>
          <p:cNvSpPr/>
          <p:nvPr/>
        </p:nvSpPr>
        <p:spPr>
          <a:xfrm>
            <a:off x="2484583" y="1995055"/>
            <a:ext cx="2087418" cy="1191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Laptop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Computer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5FA48C14-1D09-05FC-0869-2013E78B72AA}"/>
              </a:ext>
            </a:extLst>
          </p:cNvPr>
          <p:cNvSpPr/>
          <p:nvPr/>
        </p:nvSpPr>
        <p:spPr>
          <a:xfrm>
            <a:off x="5777345" y="1995055"/>
            <a:ext cx="1842656" cy="1191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Card A</a:t>
            </a:r>
            <a:r>
              <a:rPr lang="en-US" sz="2400" dirty="0"/>
              <a:t>C</a:t>
            </a:r>
            <a:endParaRPr lang="he-IL" sz="2400" dirty="0"/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6E8D6B11-F8B2-C0B2-FCFD-15252A967C25}"/>
              </a:ext>
            </a:extLst>
          </p:cNvPr>
          <p:cNvCxnSpPr>
            <a:cxnSpLocks/>
          </p:cNvCxnSpPr>
          <p:nvPr/>
        </p:nvCxnSpPr>
        <p:spPr>
          <a:xfrm flipH="1">
            <a:off x="4572001" y="2416740"/>
            <a:ext cx="12053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C3EDEC95-A182-DBF5-97A0-5A6C11680AFE}"/>
              </a:ext>
            </a:extLst>
          </p:cNvPr>
          <p:cNvCxnSpPr>
            <a:cxnSpLocks/>
          </p:cNvCxnSpPr>
          <p:nvPr/>
        </p:nvCxnSpPr>
        <p:spPr>
          <a:xfrm>
            <a:off x="4572001" y="2708801"/>
            <a:ext cx="12053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EACACA2F-8C2D-7E41-82FE-AF7AD0DD8240}"/>
              </a:ext>
            </a:extLst>
          </p:cNvPr>
          <p:cNvSpPr txBox="1"/>
          <p:nvPr/>
        </p:nvSpPr>
        <p:spPr>
          <a:xfrm>
            <a:off x="4888345" y="2078186"/>
            <a:ext cx="43179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TX</a:t>
            </a:r>
            <a:endParaRPr lang="he-IL" sz="1600" dirty="0"/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DE5C6A04-0FE4-8552-0B5C-E2EB54BE5A53}"/>
              </a:ext>
            </a:extLst>
          </p:cNvPr>
          <p:cNvSpPr txBox="1"/>
          <p:nvPr/>
        </p:nvSpPr>
        <p:spPr>
          <a:xfrm>
            <a:off x="4864098" y="2708801"/>
            <a:ext cx="48029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RX</a:t>
            </a:r>
            <a:endParaRPr lang="he-IL" sz="1600" dirty="0"/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701B4F1D-3BBD-F1F6-9B73-471AF5E6F88B}"/>
              </a:ext>
            </a:extLst>
          </p:cNvPr>
          <p:cNvSpPr/>
          <p:nvPr/>
        </p:nvSpPr>
        <p:spPr>
          <a:xfrm>
            <a:off x="9070107" y="1965558"/>
            <a:ext cx="1717965" cy="1191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Card B</a:t>
            </a:r>
            <a:r>
              <a:rPr lang="en-US" sz="2400" dirty="0"/>
              <a:t>C</a:t>
            </a:r>
            <a:endParaRPr lang="he-IL" sz="2400" dirty="0"/>
          </a:p>
        </p:txBody>
      </p:sp>
      <p:cxnSp>
        <p:nvCxnSpPr>
          <p:cNvPr id="51" name="מחבר ישר 50">
            <a:extLst>
              <a:ext uri="{FF2B5EF4-FFF2-40B4-BE49-F238E27FC236}">
                <a16:creationId xmlns:a16="http://schemas.microsoft.com/office/drawing/2014/main" id="{B20DF156-E7CF-57E5-C9EE-443B4022007D}"/>
              </a:ext>
            </a:extLst>
          </p:cNvPr>
          <p:cNvCxnSpPr>
            <a:cxnSpLocks/>
          </p:cNvCxnSpPr>
          <p:nvPr/>
        </p:nvCxnSpPr>
        <p:spPr>
          <a:xfrm flipV="1">
            <a:off x="8776864" y="1965558"/>
            <a:ext cx="5777" cy="6252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5459C105-03BF-1AE3-96E0-801BE106ABD7}"/>
              </a:ext>
            </a:extLst>
          </p:cNvPr>
          <p:cNvCxnSpPr>
            <a:cxnSpLocks/>
          </p:cNvCxnSpPr>
          <p:nvPr/>
        </p:nvCxnSpPr>
        <p:spPr>
          <a:xfrm flipV="1">
            <a:off x="8776864" y="1981143"/>
            <a:ext cx="150668" cy="345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52DB8C4D-A463-9D94-73D0-B4D1E543E266}"/>
              </a:ext>
            </a:extLst>
          </p:cNvPr>
          <p:cNvCxnSpPr>
            <a:cxnSpLocks/>
          </p:cNvCxnSpPr>
          <p:nvPr/>
        </p:nvCxnSpPr>
        <p:spPr>
          <a:xfrm flipH="1" flipV="1">
            <a:off x="8633995" y="1981143"/>
            <a:ext cx="153554" cy="36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ישר 83">
            <a:extLst>
              <a:ext uri="{FF2B5EF4-FFF2-40B4-BE49-F238E27FC236}">
                <a16:creationId xmlns:a16="http://schemas.microsoft.com/office/drawing/2014/main" id="{8471A54D-5062-73F0-4DEA-C19027B16F66}"/>
              </a:ext>
            </a:extLst>
          </p:cNvPr>
          <p:cNvCxnSpPr>
            <a:cxnSpLocks/>
          </p:cNvCxnSpPr>
          <p:nvPr/>
        </p:nvCxnSpPr>
        <p:spPr>
          <a:xfrm>
            <a:off x="8759532" y="2590800"/>
            <a:ext cx="3105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מחבר ישר 99">
            <a:extLst>
              <a:ext uri="{FF2B5EF4-FFF2-40B4-BE49-F238E27FC236}">
                <a16:creationId xmlns:a16="http://schemas.microsoft.com/office/drawing/2014/main" id="{6D1E6F59-C119-F2FE-616D-E41F2933BAF1}"/>
              </a:ext>
            </a:extLst>
          </p:cNvPr>
          <p:cNvCxnSpPr>
            <a:cxnSpLocks/>
          </p:cNvCxnSpPr>
          <p:nvPr/>
        </p:nvCxnSpPr>
        <p:spPr>
          <a:xfrm>
            <a:off x="7620001" y="2590800"/>
            <a:ext cx="3105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מחבר ישר 100">
            <a:extLst>
              <a:ext uri="{FF2B5EF4-FFF2-40B4-BE49-F238E27FC236}">
                <a16:creationId xmlns:a16="http://schemas.microsoft.com/office/drawing/2014/main" id="{BFC782D6-6B4A-40E8-A55F-855AAD84125F}"/>
              </a:ext>
            </a:extLst>
          </p:cNvPr>
          <p:cNvCxnSpPr>
            <a:cxnSpLocks/>
          </p:cNvCxnSpPr>
          <p:nvPr/>
        </p:nvCxnSpPr>
        <p:spPr>
          <a:xfrm flipV="1">
            <a:off x="7904578" y="1981143"/>
            <a:ext cx="5777" cy="6252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מחבר ישר 101">
            <a:extLst>
              <a:ext uri="{FF2B5EF4-FFF2-40B4-BE49-F238E27FC236}">
                <a16:creationId xmlns:a16="http://schemas.microsoft.com/office/drawing/2014/main" id="{BFD2D3C5-72C3-D4E6-D772-DE070F646453}"/>
              </a:ext>
            </a:extLst>
          </p:cNvPr>
          <p:cNvCxnSpPr>
            <a:cxnSpLocks/>
          </p:cNvCxnSpPr>
          <p:nvPr/>
        </p:nvCxnSpPr>
        <p:spPr>
          <a:xfrm flipH="1" flipV="1">
            <a:off x="7756486" y="1965558"/>
            <a:ext cx="153554" cy="36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מחבר ישר 102">
            <a:extLst>
              <a:ext uri="{FF2B5EF4-FFF2-40B4-BE49-F238E27FC236}">
                <a16:creationId xmlns:a16="http://schemas.microsoft.com/office/drawing/2014/main" id="{FF18EAB4-4DFC-ADE5-0353-89C5442DE2DC}"/>
              </a:ext>
            </a:extLst>
          </p:cNvPr>
          <p:cNvCxnSpPr>
            <a:cxnSpLocks/>
          </p:cNvCxnSpPr>
          <p:nvPr/>
        </p:nvCxnSpPr>
        <p:spPr>
          <a:xfrm flipV="1">
            <a:off x="7902559" y="1988935"/>
            <a:ext cx="150668" cy="345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ברק 103">
            <a:extLst>
              <a:ext uri="{FF2B5EF4-FFF2-40B4-BE49-F238E27FC236}">
                <a16:creationId xmlns:a16="http://schemas.microsoft.com/office/drawing/2014/main" id="{63CEF12D-3859-A01C-453F-AA2173FEF301}"/>
              </a:ext>
            </a:extLst>
          </p:cNvPr>
          <p:cNvSpPr/>
          <p:nvPr/>
        </p:nvSpPr>
        <p:spPr>
          <a:xfrm>
            <a:off x="7987284" y="1352005"/>
            <a:ext cx="426932" cy="625242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4899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DFD8369D-719B-D8DD-76AE-5CF0B9BB4229}"/>
              </a:ext>
            </a:extLst>
          </p:cNvPr>
          <p:cNvSpPr txBox="1"/>
          <p:nvPr/>
        </p:nvSpPr>
        <p:spPr>
          <a:xfrm>
            <a:off x="4750195" y="5275916"/>
            <a:ext cx="31609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6B855C76-119A-930F-39B9-B4677D2D929E}"/>
              </a:ext>
            </a:extLst>
          </p:cNvPr>
          <p:cNvSpPr txBox="1"/>
          <p:nvPr/>
        </p:nvSpPr>
        <p:spPr>
          <a:xfrm>
            <a:off x="5072631" y="2196115"/>
            <a:ext cx="2924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40" name="תיבת טקסט 39">
            <a:extLst>
              <a:ext uri="{FF2B5EF4-FFF2-40B4-BE49-F238E27FC236}">
                <a16:creationId xmlns:a16="http://schemas.microsoft.com/office/drawing/2014/main" id="{0CC208FD-225B-60CD-500C-A52924B771B4}"/>
              </a:ext>
            </a:extLst>
          </p:cNvPr>
          <p:cNvSpPr txBox="1"/>
          <p:nvPr/>
        </p:nvSpPr>
        <p:spPr>
          <a:xfrm>
            <a:off x="7020617" y="2050545"/>
            <a:ext cx="36771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606D4F8D-B650-27D7-AC20-E5FF9BBB8873}"/>
              </a:ext>
            </a:extLst>
          </p:cNvPr>
          <p:cNvSpPr txBox="1"/>
          <p:nvPr/>
        </p:nvSpPr>
        <p:spPr>
          <a:xfrm>
            <a:off x="3585835" y="1008748"/>
            <a:ext cx="3279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  <p:sp>
        <p:nvSpPr>
          <p:cNvPr id="176" name="תיבת טקסט 175">
            <a:extLst>
              <a:ext uri="{FF2B5EF4-FFF2-40B4-BE49-F238E27FC236}">
                <a16:creationId xmlns:a16="http://schemas.microsoft.com/office/drawing/2014/main" id="{6433828A-8F50-0A9C-2971-515C9F798E9C}"/>
              </a:ext>
            </a:extLst>
          </p:cNvPr>
          <p:cNvSpPr txBox="1"/>
          <p:nvPr/>
        </p:nvSpPr>
        <p:spPr>
          <a:xfrm>
            <a:off x="8485960" y="2778821"/>
            <a:ext cx="3320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3" name="תרשים זרימה: החלטה 2">
            <a:extLst>
              <a:ext uri="{FF2B5EF4-FFF2-40B4-BE49-F238E27FC236}">
                <a16:creationId xmlns:a16="http://schemas.microsoft.com/office/drawing/2014/main" id="{1015D14B-4ED6-6220-8776-564DEADC6783}"/>
              </a:ext>
            </a:extLst>
          </p:cNvPr>
          <p:cNvSpPr/>
          <p:nvPr/>
        </p:nvSpPr>
        <p:spPr>
          <a:xfrm>
            <a:off x="4137577" y="1012323"/>
            <a:ext cx="1857420" cy="114569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RAM Address Pulse</a:t>
            </a:r>
            <a:endParaRPr lang="en-US" sz="1200" b="0" dirty="0">
              <a:solidFill>
                <a:schemeClr val="tx1"/>
              </a:solidFill>
              <a:effectLst/>
            </a:endParaRP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=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‘1’</a:t>
            </a:r>
            <a:endParaRPr lang="en-US" sz="12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9" name="תרשים זרימה: החלטה 48">
            <a:extLst>
              <a:ext uri="{FF2B5EF4-FFF2-40B4-BE49-F238E27FC236}">
                <a16:creationId xmlns:a16="http://schemas.microsoft.com/office/drawing/2014/main" id="{A87A0F9C-8A8A-F4E7-9F66-ED9AE90525C3}"/>
              </a:ext>
            </a:extLst>
          </p:cNvPr>
          <p:cNvSpPr/>
          <p:nvPr/>
        </p:nvSpPr>
        <p:spPr>
          <a:xfrm>
            <a:off x="4130850" y="4101810"/>
            <a:ext cx="1857420" cy="114569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RAM Address</a:t>
            </a:r>
          </a:p>
          <a:p>
            <a:pPr algn="ctr"/>
            <a:r>
              <a:rPr lang="en-US" sz="1200" dirty="0"/>
              <a:t>= </a:t>
            </a:r>
          </a:p>
          <a:p>
            <a:pPr algn="ctr"/>
            <a:r>
              <a:rPr lang="en-US" sz="1200" dirty="0"/>
              <a:t>“00111”</a:t>
            </a:r>
            <a:endParaRPr lang="he-IL" sz="1200" dirty="0"/>
          </a:p>
        </p:txBody>
      </p:sp>
      <p:sp>
        <p:nvSpPr>
          <p:cNvPr id="75" name="תרשים זרימה: החלטה 74">
            <a:extLst>
              <a:ext uri="{FF2B5EF4-FFF2-40B4-BE49-F238E27FC236}">
                <a16:creationId xmlns:a16="http://schemas.microsoft.com/office/drawing/2014/main" id="{43874A82-70B2-AA03-476D-5A05A174CF7D}"/>
              </a:ext>
            </a:extLst>
          </p:cNvPr>
          <p:cNvSpPr/>
          <p:nvPr/>
        </p:nvSpPr>
        <p:spPr>
          <a:xfrm>
            <a:off x="6455413" y="2574597"/>
            <a:ext cx="1857420" cy="114569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RAM Address</a:t>
            </a:r>
          </a:p>
          <a:p>
            <a:pPr algn="ctr"/>
            <a:r>
              <a:rPr lang="en-US" sz="1200" dirty="0"/>
              <a:t>= </a:t>
            </a:r>
          </a:p>
          <a:p>
            <a:pPr algn="ctr"/>
            <a:r>
              <a:rPr lang="en-US" sz="1200" dirty="0"/>
              <a:t>“00000”</a:t>
            </a:r>
            <a:endParaRPr lang="he-IL" sz="1200" dirty="0"/>
          </a:p>
        </p:txBody>
      </p:sp>
      <p:sp>
        <p:nvSpPr>
          <p:cNvPr id="83" name="תיבת טקסט 82">
            <a:extLst>
              <a:ext uri="{FF2B5EF4-FFF2-40B4-BE49-F238E27FC236}">
                <a16:creationId xmlns:a16="http://schemas.microsoft.com/office/drawing/2014/main" id="{0146A0FB-1F07-1FD5-162F-A4C5D2DD698F}"/>
              </a:ext>
            </a:extLst>
          </p:cNvPr>
          <p:cNvSpPr txBox="1"/>
          <p:nvPr/>
        </p:nvSpPr>
        <p:spPr>
          <a:xfrm>
            <a:off x="3766703" y="4325029"/>
            <a:ext cx="3599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  <p:sp>
        <p:nvSpPr>
          <p:cNvPr id="84" name="מלבן 83">
            <a:extLst>
              <a:ext uri="{FF2B5EF4-FFF2-40B4-BE49-F238E27FC236}">
                <a16:creationId xmlns:a16="http://schemas.microsoft.com/office/drawing/2014/main" id="{189CA6C7-2707-61AF-9437-F4E97E518E32}"/>
              </a:ext>
            </a:extLst>
          </p:cNvPr>
          <p:cNvSpPr/>
          <p:nvPr/>
        </p:nvSpPr>
        <p:spPr>
          <a:xfrm>
            <a:off x="6744079" y="4363268"/>
            <a:ext cx="1280088" cy="621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Increment RAM Address By 1</a:t>
            </a:r>
          </a:p>
          <a:p>
            <a:pPr algn="ctr"/>
            <a:endParaRPr lang="en-US" sz="1200" dirty="0"/>
          </a:p>
        </p:txBody>
      </p:sp>
      <p:sp>
        <p:nvSpPr>
          <p:cNvPr id="85" name="מלבן 84">
            <a:extLst>
              <a:ext uri="{FF2B5EF4-FFF2-40B4-BE49-F238E27FC236}">
                <a16:creationId xmlns:a16="http://schemas.microsoft.com/office/drawing/2014/main" id="{8939FE7C-B1EE-C15B-0DE7-07FF35DF92C4}"/>
              </a:ext>
            </a:extLst>
          </p:cNvPr>
          <p:cNvSpPr/>
          <p:nvPr/>
        </p:nvSpPr>
        <p:spPr>
          <a:xfrm>
            <a:off x="6744079" y="1274394"/>
            <a:ext cx="1280088" cy="621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Update RAM Address</a:t>
            </a:r>
          </a:p>
          <a:p>
            <a:pPr algn="ctr"/>
            <a:r>
              <a:rPr lang="en-US" sz="1200" dirty="0"/>
              <a:t> </a:t>
            </a:r>
          </a:p>
          <a:p>
            <a:pPr algn="ctr"/>
            <a:endParaRPr lang="he-IL" dirty="0"/>
          </a:p>
        </p:txBody>
      </p:sp>
      <p:cxnSp>
        <p:nvCxnSpPr>
          <p:cNvPr id="98" name="מחבר חץ ישר 97">
            <a:extLst>
              <a:ext uri="{FF2B5EF4-FFF2-40B4-BE49-F238E27FC236}">
                <a16:creationId xmlns:a16="http://schemas.microsoft.com/office/drawing/2014/main" id="{026ED2DC-B7CF-4712-8E57-D0BD17B88578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5059560" y="2158013"/>
            <a:ext cx="6727" cy="416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מחבר חץ ישר 110">
            <a:extLst>
              <a:ext uri="{FF2B5EF4-FFF2-40B4-BE49-F238E27FC236}">
                <a16:creationId xmlns:a16="http://schemas.microsoft.com/office/drawing/2014/main" id="{C92C394F-5172-B310-B212-8305B20EE36E}"/>
              </a:ext>
            </a:extLst>
          </p:cNvPr>
          <p:cNvCxnSpPr>
            <a:cxnSpLocks/>
            <a:stCxn id="10" idx="2"/>
            <a:endCxn id="49" idx="0"/>
          </p:cNvCxnSpPr>
          <p:nvPr/>
        </p:nvCxnSpPr>
        <p:spPr>
          <a:xfrm>
            <a:off x="5059560" y="3720285"/>
            <a:ext cx="0" cy="381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מחבר חץ ישר 120">
            <a:extLst>
              <a:ext uri="{FF2B5EF4-FFF2-40B4-BE49-F238E27FC236}">
                <a16:creationId xmlns:a16="http://schemas.microsoft.com/office/drawing/2014/main" id="{92EB9E7A-8845-143B-69D2-63D2E7C16011}"/>
              </a:ext>
            </a:extLst>
          </p:cNvPr>
          <p:cNvCxnSpPr>
            <a:cxnSpLocks/>
            <a:stCxn id="49" idx="1"/>
            <a:endCxn id="39" idx="3"/>
          </p:cNvCxnSpPr>
          <p:nvPr/>
        </p:nvCxnSpPr>
        <p:spPr>
          <a:xfrm flipH="1">
            <a:off x="3692119" y="4674655"/>
            <a:ext cx="438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מחבר חץ ישר 152">
            <a:extLst>
              <a:ext uri="{FF2B5EF4-FFF2-40B4-BE49-F238E27FC236}">
                <a16:creationId xmlns:a16="http://schemas.microsoft.com/office/drawing/2014/main" id="{6305A893-EAE8-7738-19B1-95F60B0F6966}"/>
              </a:ext>
            </a:extLst>
          </p:cNvPr>
          <p:cNvCxnSpPr>
            <a:cxnSpLocks/>
            <a:stCxn id="84" idx="0"/>
            <a:endCxn id="75" idx="2"/>
          </p:cNvCxnSpPr>
          <p:nvPr/>
        </p:nvCxnSpPr>
        <p:spPr>
          <a:xfrm flipV="1">
            <a:off x="7384123" y="3720287"/>
            <a:ext cx="0" cy="642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מחבר: מרפקי 5">
            <a:extLst>
              <a:ext uri="{FF2B5EF4-FFF2-40B4-BE49-F238E27FC236}">
                <a16:creationId xmlns:a16="http://schemas.microsoft.com/office/drawing/2014/main" id="{F58F7298-255C-519A-D611-31E9123519C7}"/>
              </a:ext>
            </a:extLst>
          </p:cNvPr>
          <p:cNvCxnSpPr>
            <a:stCxn id="3" idx="1"/>
            <a:endCxn id="3" idx="0"/>
          </p:cNvCxnSpPr>
          <p:nvPr/>
        </p:nvCxnSpPr>
        <p:spPr>
          <a:xfrm rot="10800000" flipH="1">
            <a:off x="4137577" y="1012324"/>
            <a:ext cx="928710" cy="572845"/>
          </a:xfrm>
          <a:prstGeom prst="bentConnector4">
            <a:avLst>
              <a:gd name="adj1" fmla="val -24615"/>
              <a:gd name="adj2" fmla="val 13990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תרשים זרימה: החלטה 9">
            <a:extLst>
              <a:ext uri="{FF2B5EF4-FFF2-40B4-BE49-F238E27FC236}">
                <a16:creationId xmlns:a16="http://schemas.microsoft.com/office/drawing/2014/main" id="{A0D00364-AB7E-70E2-1D06-E0628B71C530}"/>
              </a:ext>
            </a:extLst>
          </p:cNvPr>
          <p:cNvSpPr/>
          <p:nvPr/>
        </p:nvSpPr>
        <p:spPr>
          <a:xfrm>
            <a:off x="4130850" y="2574595"/>
            <a:ext cx="1857420" cy="114569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RAM Address Pulse</a:t>
            </a:r>
            <a:endParaRPr lang="en-US" sz="1200" b="0" dirty="0">
              <a:solidFill>
                <a:schemeClr val="tx1"/>
              </a:solidFill>
              <a:effectLst/>
            </a:endParaRP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=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‘0’</a:t>
            </a:r>
            <a:endParaRPr lang="en-US" sz="1200" b="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2" name="מחבר: מרפקי 21">
            <a:extLst>
              <a:ext uri="{FF2B5EF4-FFF2-40B4-BE49-F238E27FC236}">
                <a16:creationId xmlns:a16="http://schemas.microsoft.com/office/drawing/2014/main" id="{0E35B22A-3072-E514-59EF-CA6C75BC3B47}"/>
              </a:ext>
            </a:extLst>
          </p:cNvPr>
          <p:cNvCxnSpPr>
            <a:cxnSpLocks/>
            <a:stCxn id="10" idx="1"/>
            <a:endCxn id="10" idx="0"/>
          </p:cNvCxnSpPr>
          <p:nvPr/>
        </p:nvCxnSpPr>
        <p:spPr>
          <a:xfrm rot="10800000" flipH="1">
            <a:off x="4130850" y="2574596"/>
            <a:ext cx="928710" cy="572845"/>
          </a:xfrm>
          <a:prstGeom prst="bentConnector4">
            <a:avLst>
              <a:gd name="adj1" fmla="val -24615"/>
              <a:gd name="adj2" fmla="val 13990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AAA52A93-D1F8-8D4F-808B-92EB93E6525B}"/>
              </a:ext>
            </a:extLst>
          </p:cNvPr>
          <p:cNvSpPr txBox="1"/>
          <p:nvPr/>
        </p:nvSpPr>
        <p:spPr>
          <a:xfrm>
            <a:off x="3585835" y="2548191"/>
            <a:ext cx="3279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  <p:cxnSp>
        <p:nvCxnSpPr>
          <p:cNvPr id="37" name="מחבר חץ ישר 36">
            <a:extLst>
              <a:ext uri="{FF2B5EF4-FFF2-40B4-BE49-F238E27FC236}">
                <a16:creationId xmlns:a16="http://schemas.microsoft.com/office/drawing/2014/main" id="{032D8660-66EA-5167-2EB9-6F4272A4CF40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>
            <a:off x="5059560" y="5247500"/>
            <a:ext cx="0" cy="415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מלבן 38">
            <a:extLst>
              <a:ext uri="{FF2B5EF4-FFF2-40B4-BE49-F238E27FC236}">
                <a16:creationId xmlns:a16="http://schemas.microsoft.com/office/drawing/2014/main" id="{F42B5621-45CA-542F-EC24-3775EC32BB07}"/>
              </a:ext>
            </a:extLst>
          </p:cNvPr>
          <p:cNvSpPr/>
          <p:nvPr/>
        </p:nvSpPr>
        <p:spPr>
          <a:xfrm>
            <a:off x="2412031" y="4363939"/>
            <a:ext cx="1280088" cy="621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dirty="0"/>
          </a:p>
          <a:p>
            <a:pPr algn="ctr"/>
            <a:r>
              <a:rPr lang="en-US" sz="1200" dirty="0"/>
              <a:t>UART trigger = ‘0’</a:t>
            </a:r>
          </a:p>
          <a:p>
            <a:pPr algn="ctr"/>
            <a:endParaRPr lang="he-IL" dirty="0"/>
          </a:p>
        </p:txBody>
      </p:sp>
      <p:sp>
        <p:nvSpPr>
          <p:cNvPr id="55" name="מלבן 54">
            <a:extLst>
              <a:ext uri="{FF2B5EF4-FFF2-40B4-BE49-F238E27FC236}">
                <a16:creationId xmlns:a16="http://schemas.microsoft.com/office/drawing/2014/main" id="{CA1A9FF9-4F49-D8E3-24BD-818F813F9B8D}"/>
              </a:ext>
            </a:extLst>
          </p:cNvPr>
          <p:cNvSpPr/>
          <p:nvPr/>
        </p:nvSpPr>
        <p:spPr>
          <a:xfrm>
            <a:off x="4419516" y="5663469"/>
            <a:ext cx="1280088" cy="621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dirty="0"/>
          </a:p>
          <a:p>
            <a:pPr algn="ctr"/>
            <a:r>
              <a:rPr lang="en-US" sz="1200" dirty="0"/>
              <a:t>UART trigger = ‘1’</a:t>
            </a:r>
          </a:p>
          <a:p>
            <a:pPr algn="ctr"/>
            <a:endParaRPr lang="he-IL" dirty="0"/>
          </a:p>
        </p:txBody>
      </p:sp>
      <p:cxnSp>
        <p:nvCxnSpPr>
          <p:cNvPr id="58" name="מחבר חץ ישר 57">
            <a:extLst>
              <a:ext uri="{FF2B5EF4-FFF2-40B4-BE49-F238E27FC236}">
                <a16:creationId xmlns:a16="http://schemas.microsoft.com/office/drawing/2014/main" id="{1295CAF0-4578-7294-200E-D6C8847DDC56}"/>
              </a:ext>
            </a:extLst>
          </p:cNvPr>
          <p:cNvCxnSpPr>
            <a:cxnSpLocks/>
            <a:stCxn id="49" idx="3"/>
            <a:endCxn id="84" idx="1"/>
          </p:cNvCxnSpPr>
          <p:nvPr/>
        </p:nvCxnSpPr>
        <p:spPr>
          <a:xfrm flipV="1">
            <a:off x="5988270" y="4673984"/>
            <a:ext cx="755809" cy="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חץ ישר 72">
            <a:extLst>
              <a:ext uri="{FF2B5EF4-FFF2-40B4-BE49-F238E27FC236}">
                <a16:creationId xmlns:a16="http://schemas.microsoft.com/office/drawing/2014/main" id="{D2897BAE-821A-DE6C-0085-D160223B0C6A}"/>
              </a:ext>
            </a:extLst>
          </p:cNvPr>
          <p:cNvCxnSpPr>
            <a:cxnSpLocks/>
            <a:stCxn id="75" idx="0"/>
            <a:endCxn id="85" idx="2"/>
          </p:cNvCxnSpPr>
          <p:nvPr/>
        </p:nvCxnSpPr>
        <p:spPr>
          <a:xfrm flipV="1">
            <a:off x="7384123" y="1895826"/>
            <a:ext cx="0" cy="678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חץ ישר 80">
            <a:extLst>
              <a:ext uri="{FF2B5EF4-FFF2-40B4-BE49-F238E27FC236}">
                <a16:creationId xmlns:a16="http://schemas.microsoft.com/office/drawing/2014/main" id="{FC89AF7F-D59E-F832-413C-5FB2E37513E1}"/>
              </a:ext>
            </a:extLst>
          </p:cNvPr>
          <p:cNvCxnSpPr>
            <a:cxnSpLocks/>
            <a:stCxn id="85" idx="1"/>
            <a:endCxn id="3" idx="3"/>
          </p:cNvCxnSpPr>
          <p:nvPr/>
        </p:nvCxnSpPr>
        <p:spPr>
          <a:xfrm flipH="1">
            <a:off x="5994997" y="1585110"/>
            <a:ext cx="749082" cy="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מחבר חץ ישר 87">
            <a:extLst>
              <a:ext uri="{FF2B5EF4-FFF2-40B4-BE49-F238E27FC236}">
                <a16:creationId xmlns:a16="http://schemas.microsoft.com/office/drawing/2014/main" id="{47FCCDEF-3454-B255-E975-13F27AB20B9F}"/>
              </a:ext>
            </a:extLst>
          </p:cNvPr>
          <p:cNvCxnSpPr>
            <a:cxnSpLocks/>
            <a:stCxn id="89" idx="1"/>
            <a:endCxn id="85" idx="3"/>
          </p:cNvCxnSpPr>
          <p:nvPr/>
        </p:nvCxnSpPr>
        <p:spPr>
          <a:xfrm flipH="1">
            <a:off x="8024167" y="1585110"/>
            <a:ext cx="4513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מלבן 88">
            <a:extLst>
              <a:ext uri="{FF2B5EF4-FFF2-40B4-BE49-F238E27FC236}">
                <a16:creationId xmlns:a16="http://schemas.microsoft.com/office/drawing/2014/main" id="{A7A57568-01B2-621B-6B40-3E04B10E075C}"/>
              </a:ext>
            </a:extLst>
          </p:cNvPr>
          <p:cNvSpPr/>
          <p:nvPr/>
        </p:nvSpPr>
        <p:spPr>
          <a:xfrm>
            <a:off x="8475510" y="1274394"/>
            <a:ext cx="1280088" cy="621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dirty="0"/>
          </a:p>
          <a:p>
            <a:pPr algn="ctr"/>
            <a:r>
              <a:rPr lang="en-US" sz="1200" dirty="0"/>
              <a:t>Toggle = </a:t>
            </a:r>
            <a:br>
              <a:rPr lang="en-US" sz="1200" dirty="0"/>
            </a:br>
            <a:r>
              <a:rPr lang="en-US" sz="1200" dirty="0"/>
              <a:t>not Toggle</a:t>
            </a:r>
          </a:p>
          <a:p>
            <a:pPr algn="ctr"/>
            <a:endParaRPr lang="he-IL" dirty="0"/>
          </a:p>
        </p:txBody>
      </p:sp>
      <p:cxnSp>
        <p:nvCxnSpPr>
          <p:cNvPr id="94" name="מחבר: מרפקי 93">
            <a:extLst>
              <a:ext uri="{FF2B5EF4-FFF2-40B4-BE49-F238E27FC236}">
                <a16:creationId xmlns:a16="http://schemas.microsoft.com/office/drawing/2014/main" id="{DFD06831-EEEC-AA79-CC84-7454E043AB21}"/>
              </a:ext>
            </a:extLst>
          </p:cNvPr>
          <p:cNvCxnSpPr>
            <a:stCxn id="75" idx="3"/>
            <a:endCxn id="89" idx="2"/>
          </p:cNvCxnSpPr>
          <p:nvPr/>
        </p:nvCxnSpPr>
        <p:spPr>
          <a:xfrm flipV="1">
            <a:off x="8312833" y="1895826"/>
            <a:ext cx="802721" cy="12516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640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6B855C76-119A-930F-39B9-B4677D2D929E}"/>
              </a:ext>
            </a:extLst>
          </p:cNvPr>
          <p:cNvSpPr txBox="1"/>
          <p:nvPr/>
        </p:nvSpPr>
        <p:spPr>
          <a:xfrm>
            <a:off x="4038165" y="1915352"/>
            <a:ext cx="2924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606D4F8D-B650-27D7-AC20-E5FF9BBB8873}"/>
              </a:ext>
            </a:extLst>
          </p:cNvPr>
          <p:cNvSpPr txBox="1"/>
          <p:nvPr/>
        </p:nvSpPr>
        <p:spPr>
          <a:xfrm>
            <a:off x="2387657" y="439778"/>
            <a:ext cx="3279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  <p:sp>
        <p:nvSpPr>
          <p:cNvPr id="3" name="תרשים זרימה: החלטה 2">
            <a:extLst>
              <a:ext uri="{FF2B5EF4-FFF2-40B4-BE49-F238E27FC236}">
                <a16:creationId xmlns:a16="http://schemas.microsoft.com/office/drawing/2014/main" id="{1015D14B-4ED6-6220-8776-564DEADC6783}"/>
              </a:ext>
            </a:extLst>
          </p:cNvPr>
          <p:cNvSpPr/>
          <p:nvPr/>
        </p:nvSpPr>
        <p:spPr>
          <a:xfrm>
            <a:off x="2920479" y="404268"/>
            <a:ext cx="2242991" cy="14762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First 32 Bits (header)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=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X"C0CAFEAB"</a:t>
            </a:r>
            <a:endParaRPr lang="en-US" sz="1200" b="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98" name="מחבר חץ ישר 97">
            <a:extLst>
              <a:ext uri="{FF2B5EF4-FFF2-40B4-BE49-F238E27FC236}">
                <a16:creationId xmlns:a16="http://schemas.microsoft.com/office/drawing/2014/main" id="{026ED2DC-B7CF-4712-8E57-D0BD17B88578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 flipH="1">
            <a:off x="4040661" y="1880540"/>
            <a:ext cx="1314" cy="450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מחבר: מרפקי 5">
            <a:extLst>
              <a:ext uri="{FF2B5EF4-FFF2-40B4-BE49-F238E27FC236}">
                <a16:creationId xmlns:a16="http://schemas.microsoft.com/office/drawing/2014/main" id="{F58F7298-255C-519A-D611-31E9123519C7}"/>
              </a:ext>
            </a:extLst>
          </p:cNvPr>
          <p:cNvCxnSpPr>
            <a:cxnSpLocks/>
            <a:stCxn id="3" idx="1"/>
            <a:endCxn id="3" idx="0"/>
          </p:cNvCxnSpPr>
          <p:nvPr/>
        </p:nvCxnSpPr>
        <p:spPr>
          <a:xfrm rot="10800000" flipH="1">
            <a:off x="2920479" y="404268"/>
            <a:ext cx="1121496" cy="738136"/>
          </a:xfrm>
          <a:prstGeom prst="bentConnector4">
            <a:avLst>
              <a:gd name="adj1" fmla="val -20383"/>
              <a:gd name="adj2" fmla="val 13097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מלבן 14">
            <a:extLst>
              <a:ext uri="{FF2B5EF4-FFF2-40B4-BE49-F238E27FC236}">
                <a16:creationId xmlns:a16="http://schemas.microsoft.com/office/drawing/2014/main" id="{3E916F6E-D4F6-BAB0-3FAB-E43F212108C4}"/>
              </a:ext>
            </a:extLst>
          </p:cNvPr>
          <p:cNvSpPr/>
          <p:nvPr/>
        </p:nvSpPr>
        <p:spPr>
          <a:xfrm>
            <a:off x="3202419" y="2330925"/>
            <a:ext cx="1676484" cy="889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CRC Checking &amp; Increment Iterations Counter</a:t>
            </a:r>
          </a:p>
        </p:txBody>
      </p: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0FF31CEC-2DF6-897C-7E55-190D9FE36BF9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>
            <a:off x="4040661" y="3220255"/>
            <a:ext cx="1314" cy="450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תרשים זרימה: החלטה 22">
            <a:extLst>
              <a:ext uri="{FF2B5EF4-FFF2-40B4-BE49-F238E27FC236}">
                <a16:creationId xmlns:a16="http://schemas.microsoft.com/office/drawing/2014/main" id="{03DFBFED-D93B-267F-1FBA-4C3FF113840E}"/>
              </a:ext>
            </a:extLst>
          </p:cNvPr>
          <p:cNvSpPr/>
          <p:nvPr/>
        </p:nvSpPr>
        <p:spPr>
          <a:xfrm>
            <a:off x="2920479" y="3670427"/>
            <a:ext cx="2242991" cy="14762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Iterations Counter 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=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216</a:t>
            </a:r>
            <a:endParaRPr lang="en-US" sz="1200" b="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9" name="מחבר: מרפקי 28">
            <a:extLst>
              <a:ext uri="{FF2B5EF4-FFF2-40B4-BE49-F238E27FC236}">
                <a16:creationId xmlns:a16="http://schemas.microsoft.com/office/drawing/2014/main" id="{6B93497F-6803-3DDF-9202-EA2B9387CBAD}"/>
              </a:ext>
            </a:extLst>
          </p:cNvPr>
          <p:cNvCxnSpPr>
            <a:stCxn id="23" idx="1"/>
            <a:endCxn id="15" idx="1"/>
          </p:cNvCxnSpPr>
          <p:nvPr/>
        </p:nvCxnSpPr>
        <p:spPr>
          <a:xfrm rot="10800000" flipH="1">
            <a:off x="2920479" y="2775591"/>
            <a:ext cx="281940" cy="1632973"/>
          </a:xfrm>
          <a:prstGeom prst="bentConnector3">
            <a:avLst>
              <a:gd name="adj1" fmla="val -8108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7E45C01E-37C1-BC20-6EB9-FA93C45D5302}"/>
              </a:ext>
            </a:extLst>
          </p:cNvPr>
          <p:cNvSpPr txBox="1"/>
          <p:nvPr/>
        </p:nvSpPr>
        <p:spPr>
          <a:xfrm>
            <a:off x="2387657" y="3485761"/>
            <a:ext cx="3279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  <p:cxnSp>
        <p:nvCxnSpPr>
          <p:cNvPr id="33" name="מחבר חץ ישר 32">
            <a:extLst>
              <a:ext uri="{FF2B5EF4-FFF2-40B4-BE49-F238E27FC236}">
                <a16:creationId xmlns:a16="http://schemas.microsoft.com/office/drawing/2014/main" id="{29A49AA6-2E95-266E-2794-60391500F0E8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 flipH="1">
            <a:off x="4036851" y="5146699"/>
            <a:ext cx="5124" cy="45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מלבן 33">
            <a:extLst>
              <a:ext uri="{FF2B5EF4-FFF2-40B4-BE49-F238E27FC236}">
                <a16:creationId xmlns:a16="http://schemas.microsoft.com/office/drawing/2014/main" id="{FCD685B5-9288-7509-8C98-8D204EDBE1BC}"/>
              </a:ext>
            </a:extLst>
          </p:cNvPr>
          <p:cNvSpPr/>
          <p:nvPr/>
        </p:nvSpPr>
        <p:spPr>
          <a:xfrm>
            <a:off x="3198609" y="5596870"/>
            <a:ext cx="1676484" cy="889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Iterations Counter 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=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0</a:t>
            </a:r>
            <a:endParaRPr lang="en-US" sz="1200" dirty="0"/>
          </a:p>
        </p:txBody>
      </p: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64946346-1258-C4DF-A9D6-0A91F3C412DD}"/>
              </a:ext>
            </a:extLst>
          </p:cNvPr>
          <p:cNvCxnSpPr>
            <a:cxnSpLocks/>
            <a:stCxn id="34" idx="3"/>
            <a:endCxn id="45" idx="1"/>
          </p:cNvCxnSpPr>
          <p:nvPr/>
        </p:nvCxnSpPr>
        <p:spPr>
          <a:xfrm flipV="1">
            <a:off x="4875093" y="6037884"/>
            <a:ext cx="541939" cy="3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תרשים זרימה: החלטה 44">
            <a:extLst>
              <a:ext uri="{FF2B5EF4-FFF2-40B4-BE49-F238E27FC236}">
                <a16:creationId xmlns:a16="http://schemas.microsoft.com/office/drawing/2014/main" id="{A15DEC41-CCF9-BC96-9CFA-8BA03C6CC2E2}"/>
              </a:ext>
            </a:extLst>
          </p:cNvPr>
          <p:cNvSpPr/>
          <p:nvPr/>
        </p:nvSpPr>
        <p:spPr>
          <a:xfrm>
            <a:off x="5417032" y="5299748"/>
            <a:ext cx="2242991" cy="14762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CRC Check 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=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X"00"</a:t>
            </a:r>
            <a:endParaRPr lang="en-US" sz="12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7" name="מלבן 46">
            <a:extLst>
              <a:ext uri="{FF2B5EF4-FFF2-40B4-BE49-F238E27FC236}">
                <a16:creationId xmlns:a16="http://schemas.microsoft.com/office/drawing/2014/main" id="{D3711277-885B-69F4-6E8C-B5074B7E30DB}"/>
              </a:ext>
            </a:extLst>
          </p:cNvPr>
          <p:cNvSpPr/>
          <p:nvPr/>
        </p:nvSpPr>
        <p:spPr>
          <a:xfrm>
            <a:off x="5700285" y="3963898"/>
            <a:ext cx="1676484" cy="889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Correct Data</a:t>
            </a:r>
          </a:p>
        </p:txBody>
      </p:sp>
      <p:sp>
        <p:nvSpPr>
          <p:cNvPr id="48" name="מלבן 47">
            <a:extLst>
              <a:ext uri="{FF2B5EF4-FFF2-40B4-BE49-F238E27FC236}">
                <a16:creationId xmlns:a16="http://schemas.microsoft.com/office/drawing/2014/main" id="{44546558-5AAA-46DE-9B4C-4FE3E12F2E68}"/>
              </a:ext>
            </a:extLst>
          </p:cNvPr>
          <p:cNvSpPr/>
          <p:nvPr/>
        </p:nvSpPr>
        <p:spPr>
          <a:xfrm>
            <a:off x="8196838" y="5596870"/>
            <a:ext cx="1676484" cy="889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Incorrect Data</a:t>
            </a:r>
          </a:p>
        </p:txBody>
      </p:sp>
      <p:cxnSp>
        <p:nvCxnSpPr>
          <p:cNvPr id="53" name="מחבר חץ ישר 52">
            <a:extLst>
              <a:ext uri="{FF2B5EF4-FFF2-40B4-BE49-F238E27FC236}">
                <a16:creationId xmlns:a16="http://schemas.microsoft.com/office/drawing/2014/main" id="{C664A5A9-FC38-F17F-E5A2-A5BB28D5705E}"/>
              </a:ext>
            </a:extLst>
          </p:cNvPr>
          <p:cNvCxnSpPr>
            <a:cxnSpLocks/>
            <a:stCxn id="45" idx="3"/>
            <a:endCxn id="48" idx="1"/>
          </p:cNvCxnSpPr>
          <p:nvPr/>
        </p:nvCxnSpPr>
        <p:spPr>
          <a:xfrm>
            <a:off x="7660023" y="6037884"/>
            <a:ext cx="536815" cy="3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חץ ישר 56">
            <a:extLst>
              <a:ext uri="{FF2B5EF4-FFF2-40B4-BE49-F238E27FC236}">
                <a16:creationId xmlns:a16="http://schemas.microsoft.com/office/drawing/2014/main" id="{86973FB5-A23A-A3F9-0BFD-D7174E4B8BA9}"/>
              </a:ext>
            </a:extLst>
          </p:cNvPr>
          <p:cNvCxnSpPr>
            <a:cxnSpLocks/>
            <a:stCxn id="45" idx="0"/>
            <a:endCxn id="47" idx="2"/>
          </p:cNvCxnSpPr>
          <p:nvPr/>
        </p:nvCxnSpPr>
        <p:spPr>
          <a:xfrm flipH="1" flipV="1">
            <a:off x="6538527" y="4853228"/>
            <a:ext cx="1" cy="446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תיבת טקסט 64">
            <a:extLst>
              <a:ext uri="{FF2B5EF4-FFF2-40B4-BE49-F238E27FC236}">
                <a16:creationId xmlns:a16="http://schemas.microsoft.com/office/drawing/2014/main" id="{A7E8D20F-D753-874C-78A4-937E50150B47}"/>
              </a:ext>
            </a:extLst>
          </p:cNvPr>
          <p:cNvSpPr txBox="1"/>
          <p:nvPr/>
        </p:nvSpPr>
        <p:spPr>
          <a:xfrm>
            <a:off x="4035347" y="5187118"/>
            <a:ext cx="2924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66" name="תיבת טקסט 65">
            <a:extLst>
              <a:ext uri="{FF2B5EF4-FFF2-40B4-BE49-F238E27FC236}">
                <a16:creationId xmlns:a16="http://schemas.microsoft.com/office/drawing/2014/main" id="{D630A4D8-48EC-1C0E-6A67-F5608B02B0E4}"/>
              </a:ext>
            </a:extLst>
          </p:cNvPr>
          <p:cNvSpPr txBox="1"/>
          <p:nvPr/>
        </p:nvSpPr>
        <p:spPr>
          <a:xfrm>
            <a:off x="6538608" y="4891822"/>
            <a:ext cx="2924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67" name="תיבת טקסט 66">
            <a:extLst>
              <a:ext uri="{FF2B5EF4-FFF2-40B4-BE49-F238E27FC236}">
                <a16:creationId xmlns:a16="http://schemas.microsoft.com/office/drawing/2014/main" id="{DF316179-0D17-2179-6629-2F71F5F83CD2}"/>
              </a:ext>
            </a:extLst>
          </p:cNvPr>
          <p:cNvSpPr txBox="1"/>
          <p:nvPr/>
        </p:nvSpPr>
        <p:spPr>
          <a:xfrm>
            <a:off x="7764440" y="5712696"/>
            <a:ext cx="3279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  <p:cxnSp>
        <p:nvCxnSpPr>
          <p:cNvPr id="68" name="מחבר חץ ישר 67">
            <a:extLst>
              <a:ext uri="{FF2B5EF4-FFF2-40B4-BE49-F238E27FC236}">
                <a16:creationId xmlns:a16="http://schemas.microsoft.com/office/drawing/2014/main" id="{51EE66AB-80B4-9214-C08E-7237DCF55CCE}"/>
              </a:ext>
            </a:extLst>
          </p:cNvPr>
          <p:cNvCxnSpPr>
            <a:cxnSpLocks/>
            <a:stCxn id="47" idx="0"/>
            <a:endCxn id="70" idx="2"/>
          </p:cNvCxnSpPr>
          <p:nvPr/>
        </p:nvCxnSpPr>
        <p:spPr>
          <a:xfrm flipV="1">
            <a:off x="6538527" y="3220255"/>
            <a:ext cx="0" cy="743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מלבן 69">
            <a:extLst>
              <a:ext uri="{FF2B5EF4-FFF2-40B4-BE49-F238E27FC236}">
                <a16:creationId xmlns:a16="http://schemas.microsoft.com/office/drawing/2014/main" id="{851FB70C-C725-BF4B-0EBD-8C845EC1DD50}"/>
              </a:ext>
            </a:extLst>
          </p:cNvPr>
          <p:cNvSpPr/>
          <p:nvPr/>
        </p:nvSpPr>
        <p:spPr>
          <a:xfrm>
            <a:off x="5700285" y="2330925"/>
            <a:ext cx="1676484" cy="889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Reset CRC Check </a:t>
            </a:r>
          </a:p>
        </p:txBody>
      </p:sp>
      <p:cxnSp>
        <p:nvCxnSpPr>
          <p:cNvPr id="77" name="מחבר: מרפקי 76">
            <a:extLst>
              <a:ext uri="{FF2B5EF4-FFF2-40B4-BE49-F238E27FC236}">
                <a16:creationId xmlns:a16="http://schemas.microsoft.com/office/drawing/2014/main" id="{C2495FAA-E31C-86EE-C152-4B32D2C51A7C}"/>
              </a:ext>
            </a:extLst>
          </p:cNvPr>
          <p:cNvCxnSpPr>
            <a:stCxn id="70" idx="0"/>
            <a:endCxn id="3" idx="3"/>
          </p:cNvCxnSpPr>
          <p:nvPr/>
        </p:nvCxnSpPr>
        <p:spPr>
          <a:xfrm rot="16200000" flipV="1">
            <a:off x="5256739" y="1049136"/>
            <a:ext cx="1188521" cy="13750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828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6B855C76-119A-930F-39B9-B4677D2D929E}"/>
              </a:ext>
            </a:extLst>
          </p:cNvPr>
          <p:cNvSpPr txBox="1"/>
          <p:nvPr/>
        </p:nvSpPr>
        <p:spPr>
          <a:xfrm>
            <a:off x="2852599" y="1827065"/>
            <a:ext cx="2924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606D4F8D-B650-27D7-AC20-E5FF9BBB8873}"/>
              </a:ext>
            </a:extLst>
          </p:cNvPr>
          <p:cNvSpPr txBox="1"/>
          <p:nvPr/>
        </p:nvSpPr>
        <p:spPr>
          <a:xfrm>
            <a:off x="1151641" y="383022"/>
            <a:ext cx="3279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  <p:sp>
        <p:nvSpPr>
          <p:cNvPr id="3" name="תרשים זרימה: החלטה 2">
            <a:extLst>
              <a:ext uri="{FF2B5EF4-FFF2-40B4-BE49-F238E27FC236}">
                <a16:creationId xmlns:a16="http://schemas.microsoft.com/office/drawing/2014/main" id="{1015D14B-4ED6-6220-8776-564DEADC6783}"/>
              </a:ext>
            </a:extLst>
          </p:cNvPr>
          <p:cNvSpPr/>
          <p:nvPr/>
        </p:nvSpPr>
        <p:spPr>
          <a:xfrm>
            <a:off x="1734913" y="315981"/>
            <a:ext cx="2242991" cy="14762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First 32 Bits (header)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=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X"C0CAFEAB"</a:t>
            </a:r>
            <a:endParaRPr lang="en-US" sz="1200" b="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98" name="מחבר חץ ישר 97">
            <a:extLst>
              <a:ext uri="{FF2B5EF4-FFF2-40B4-BE49-F238E27FC236}">
                <a16:creationId xmlns:a16="http://schemas.microsoft.com/office/drawing/2014/main" id="{026ED2DC-B7CF-4712-8E57-D0BD17B88578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 flipH="1">
            <a:off x="2855095" y="1792253"/>
            <a:ext cx="1314" cy="450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מחבר: מרפקי 5">
            <a:extLst>
              <a:ext uri="{FF2B5EF4-FFF2-40B4-BE49-F238E27FC236}">
                <a16:creationId xmlns:a16="http://schemas.microsoft.com/office/drawing/2014/main" id="{F58F7298-255C-519A-D611-31E9123519C7}"/>
              </a:ext>
            </a:extLst>
          </p:cNvPr>
          <p:cNvCxnSpPr>
            <a:cxnSpLocks/>
            <a:stCxn id="3" idx="1"/>
            <a:endCxn id="3" idx="0"/>
          </p:cNvCxnSpPr>
          <p:nvPr/>
        </p:nvCxnSpPr>
        <p:spPr>
          <a:xfrm rot="10800000" flipH="1">
            <a:off x="1734913" y="315981"/>
            <a:ext cx="1121496" cy="738136"/>
          </a:xfrm>
          <a:prstGeom prst="bentConnector4">
            <a:avLst>
              <a:gd name="adj1" fmla="val -20383"/>
              <a:gd name="adj2" fmla="val 13097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מלבן 14">
            <a:extLst>
              <a:ext uri="{FF2B5EF4-FFF2-40B4-BE49-F238E27FC236}">
                <a16:creationId xmlns:a16="http://schemas.microsoft.com/office/drawing/2014/main" id="{3E916F6E-D4F6-BAB0-3FAB-E43F212108C4}"/>
              </a:ext>
            </a:extLst>
          </p:cNvPr>
          <p:cNvSpPr/>
          <p:nvPr/>
        </p:nvSpPr>
        <p:spPr>
          <a:xfrm>
            <a:off x="2016853" y="2242638"/>
            <a:ext cx="1676484" cy="889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Increment LED Bit Counter &amp; Left Shift NRZL Data to RGB LEDS Signal</a:t>
            </a:r>
          </a:p>
        </p:txBody>
      </p: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0FF31CEC-2DF6-897C-7E55-190D9FE36BF9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>
            <a:off x="2855095" y="3131968"/>
            <a:ext cx="1314" cy="450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תרשים זרימה: החלטה 22">
            <a:extLst>
              <a:ext uri="{FF2B5EF4-FFF2-40B4-BE49-F238E27FC236}">
                <a16:creationId xmlns:a16="http://schemas.microsoft.com/office/drawing/2014/main" id="{03DFBFED-D93B-267F-1FBA-4C3FF113840E}"/>
              </a:ext>
            </a:extLst>
          </p:cNvPr>
          <p:cNvSpPr/>
          <p:nvPr/>
        </p:nvSpPr>
        <p:spPr>
          <a:xfrm>
            <a:off x="1734913" y="3582140"/>
            <a:ext cx="2242991" cy="14762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LED Bit  Counter 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= 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95</a:t>
            </a:r>
          </a:p>
        </p:txBody>
      </p:sp>
      <p:cxnSp>
        <p:nvCxnSpPr>
          <p:cNvPr id="29" name="מחבר: מרפקי 28">
            <a:extLst>
              <a:ext uri="{FF2B5EF4-FFF2-40B4-BE49-F238E27FC236}">
                <a16:creationId xmlns:a16="http://schemas.microsoft.com/office/drawing/2014/main" id="{6B93497F-6803-3DDF-9202-EA2B9387CBAD}"/>
              </a:ext>
            </a:extLst>
          </p:cNvPr>
          <p:cNvCxnSpPr>
            <a:stCxn id="23" idx="1"/>
            <a:endCxn id="15" idx="1"/>
          </p:cNvCxnSpPr>
          <p:nvPr/>
        </p:nvCxnSpPr>
        <p:spPr>
          <a:xfrm rot="10800000" flipH="1">
            <a:off x="1734913" y="2687304"/>
            <a:ext cx="281940" cy="1632973"/>
          </a:xfrm>
          <a:prstGeom prst="bentConnector3">
            <a:avLst>
              <a:gd name="adj1" fmla="val -8108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7E45C01E-37C1-BC20-6EB9-FA93C45D5302}"/>
              </a:ext>
            </a:extLst>
          </p:cNvPr>
          <p:cNvSpPr txBox="1"/>
          <p:nvPr/>
        </p:nvSpPr>
        <p:spPr>
          <a:xfrm>
            <a:off x="1151641" y="3350654"/>
            <a:ext cx="3279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  <p:cxnSp>
        <p:nvCxnSpPr>
          <p:cNvPr id="33" name="מחבר חץ ישר 32">
            <a:extLst>
              <a:ext uri="{FF2B5EF4-FFF2-40B4-BE49-F238E27FC236}">
                <a16:creationId xmlns:a16="http://schemas.microsoft.com/office/drawing/2014/main" id="{29A49AA6-2E95-266E-2794-60391500F0E8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 flipH="1">
            <a:off x="2851285" y="5058412"/>
            <a:ext cx="5124" cy="45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מלבן 33">
            <a:extLst>
              <a:ext uri="{FF2B5EF4-FFF2-40B4-BE49-F238E27FC236}">
                <a16:creationId xmlns:a16="http://schemas.microsoft.com/office/drawing/2014/main" id="{FCD685B5-9288-7509-8C98-8D204EDBE1BC}"/>
              </a:ext>
            </a:extLst>
          </p:cNvPr>
          <p:cNvSpPr/>
          <p:nvPr/>
        </p:nvSpPr>
        <p:spPr>
          <a:xfrm>
            <a:off x="2013043" y="5508583"/>
            <a:ext cx="1676484" cy="889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Reset LED Bit Counter</a:t>
            </a:r>
          </a:p>
        </p:txBody>
      </p: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64946346-1258-C4DF-A9D6-0A91F3C412DD}"/>
              </a:ext>
            </a:extLst>
          </p:cNvPr>
          <p:cNvCxnSpPr>
            <a:cxnSpLocks/>
            <a:stCxn id="34" idx="3"/>
            <a:endCxn id="48" idx="1"/>
          </p:cNvCxnSpPr>
          <p:nvPr/>
        </p:nvCxnSpPr>
        <p:spPr>
          <a:xfrm>
            <a:off x="3689527" y="5953248"/>
            <a:ext cx="8251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מלבן 47">
            <a:extLst>
              <a:ext uri="{FF2B5EF4-FFF2-40B4-BE49-F238E27FC236}">
                <a16:creationId xmlns:a16="http://schemas.microsoft.com/office/drawing/2014/main" id="{44546558-5AAA-46DE-9B4C-4FE3E12F2E68}"/>
              </a:ext>
            </a:extLst>
          </p:cNvPr>
          <p:cNvSpPr/>
          <p:nvPr/>
        </p:nvSpPr>
        <p:spPr>
          <a:xfrm>
            <a:off x="4514719" y="5508583"/>
            <a:ext cx="1676484" cy="889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Increment LED Bit Counter &amp; Left Shift NRZL Data to Green LEDS Signal</a:t>
            </a:r>
          </a:p>
        </p:txBody>
      </p:sp>
      <p:sp>
        <p:nvSpPr>
          <p:cNvPr id="65" name="תיבת טקסט 64">
            <a:extLst>
              <a:ext uri="{FF2B5EF4-FFF2-40B4-BE49-F238E27FC236}">
                <a16:creationId xmlns:a16="http://schemas.microsoft.com/office/drawing/2014/main" id="{A7E8D20F-D753-874C-78A4-937E50150B47}"/>
              </a:ext>
            </a:extLst>
          </p:cNvPr>
          <p:cNvSpPr txBox="1"/>
          <p:nvPr/>
        </p:nvSpPr>
        <p:spPr>
          <a:xfrm>
            <a:off x="2849781" y="5098831"/>
            <a:ext cx="2924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2" name="תרשים זרימה: החלטה 1">
            <a:extLst>
              <a:ext uri="{FF2B5EF4-FFF2-40B4-BE49-F238E27FC236}">
                <a16:creationId xmlns:a16="http://schemas.microsoft.com/office/drawing/2014/main" id="{DC5E3608-B115-9706-F5CC-6DE7EADB5D47}"/>
              </a:ext>
            </a:extLst>
          </p:cNvPr>
          <p:cNvSpPr/>
          <p:nvPr/>
        </p:nvSpPr>
        <p:spPr>
          <a:xfrm>
            <a:off x="6976201" y="5215112"/>
            <a:ext cx="2242991" cy="14762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CRC Check 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=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‘0’</a:t>
            </a:r>
            <a:r>
              <a:rPr lang="en-US" sz="1200" b="0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7" name="תרשים זרימה: החלטה 6">
            <a:extLst>
              <a:ext uri="{FF2B5EF4-FFF2-40B4-BE49-F238E27FC236}">
                <a16:creationId xmlns:a16="http://schemas.microsoft.com/office/drawing/2014/main" id="{689BE187-D94A-2C63-D833-E52A405C0218}"/>
              </a:ext>
            </a:extLst>
          </p:cNvPr>
          <p:cNvSpPr/>
          <p:nvPr/>
        </p:nvSpPr>
        <p:spPr>
          <a:xfrm>
            <a:off x="4231465" y="3582140"/>
            <a:ext cx="2242991" cy="14762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LED Bit  Counter 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= 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7</a:t>
            </a:r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6F2070AC-2106-6AE1-B31A-6171FA6E7E20}"/>
              </a:ext>
            </a:extLst>
          </p:cNvPr>
          <p:cNvCxnSpPr>
            <a:cxnSpLocks/>
            <a:stCxn id="48" idx="0"/>
            <a:endCxn id="7" idx="2"/>
          </p:cNvCxnSpPr>
          <p:nvPr/>
        </p:nvCxnSpPr>
        <p:spPr>
          <a:xfrm flipV="1">
            <a:off x="5352961" y="5058412"/>
            <a:ext cx="0" cy="45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636B7479-B228-BAEC-3BB4-417623F62E01}"/>
              </a:ext>
            </a:extLst>
          </p:cNvPr>
          <p:cNvCxnSpPr>
            <a:cxnSpLocks/>
            <a:stCxn id="7" idx="0"/>
            <a:endCxn id="19" idx="2"/>
          </p:cNvCxnSpPr>
          <p:nvPr/>
        </p:nvCxnSpPr>
        <p:spPr>
          <a:xfrm flipH="1" flipV="1">
            <a:off x="5352960" y="3131968"/>
            <a:ext cx="1" cy="450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מלבן 18">
            <a:extLst>
              <a:ext uri="{FF2B5EF4-FFF2-40B4-BE49-F238E27FC236}">
                <a16:creationId xmlns:a16="http://schemas.microsoft.com/office/drawing/2014/main" id="{8E82CE42-16AC-4C87-83BE-D7CC97013698}"/>
              </a:ext>
            </a:extLst>
          </p:cNvPr>
          <p:cNvSpPr/>
          <p:nvPr/>
        </p:nvSpPr>
        <p:spPr>
          <a:xfrm>
            <a:off x="4514718" y="2242638"/>
            <a:ext cx="1676484" cy="889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Reset LED Bit Counter</a:t>
            </a:r>
          </a:p>
        </p:txBody>
      </p:sp>
      <p:cxnSp>
        <p:nvCxnSpPr>
          <p:cNvPr id="22" name="מחבר: מרפקי 21">
            <a:extLst>
              <a:ext uri="{FF2B5EF4-FFF2-40B4-BE49-F238E27FC236}">
                <a16:creationId xmlns:a16="http://schemas.microsoft.com/office/drawing/2014/main" id="{C9EF5926-9081-E9A1-FCFD-9A4370B880FC}"/>
              </a:ext>
            </a:extLst>
          </p:cNvPr>
          <p:cNvCxnSpPr>
            <a:cxnSpLocks/>
            <a:stCxn id="7" idx="3"/>
            <a:endCxn id="48" idx="3"/>
          </p:cNvCxnSpPr>
          <p:nvPr/>
        </p:nvCxnSpPr>
        <p:spPr>
          <a:xfrm flipH="1">
            <a:off x="6191203" y="4320276"/>
            <a:ext cx="283253" cy="1632972"/>
          </a:xfrm>
          <a:prstGeom prst="bentConnector3">
            <a:avLst>
              <a:gd name="adj1" fmla="val -8070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82F96ED5-4FC0-9426-0F85-4B7D2D77B6DD}"/>
              </a:ext>
            </a:extLst>
          </p:cNvPr>
          <p:cNvSpPr txBox="1"/>
          <p:nvPr/>
        </p:nvSpPr>
        <p:spPr>
          <a:xfrm>
            <a:off x="6400038" y="4952096"/>
            <a:ext cx="3279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67549996-B799-6677-532A-C0BEF0CD4917}"/>
              </a:ext>
            </a:extLst>
          </p:cNvPr>
          <p:cNvSpPr txBox="1"/>
          <p:nvPr/>
        </p:nvSpPr>
        <p:spPr>
          <a:xfrm>
            <a:off x="5352960" y="3200091"/>
            <a:ext cx="2924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0182AD27-BB4E-06A5-04D9-D35A9A1DF6BF}"/>
              </a:ext>
            </a:extLst>
          </p:cNvPr>
          <p:cNvSpPr/>
          <p:nvPr/>
        </p:nvSpPr>
        <p:spPr>
          <a:xfrm>
            <a:off x="7259455" y="2242638"/>
            <a:ext cx="1676484" cy="889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Set The First Bits of Green LEDS Register to Represent The Status of The Green LEDs</a:t>
            </a:r>
          </a:p>
        </p:txBody>
      </p: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820CEBBD-39EE-57AE-4407-0D56CE5D9987}"/>
              </a:ext>
            </a:extLst>
          </p:cNvPr>
          <p:cNvCxnSpPr>
            <a:cxnSpLocks/>
            <a:stCxn id="19" idx="3"/>
            <a:endCxn id="30" idx="1"/>
          </p:cNvCxnSpPr>
          <p:nvPr/>
        </p:nvCxnSpPr>
        <p:spPr>
          <a:xfrm>
            <a:off x="6191202" y="2687303"/>
            <a:ext cx="10682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מלבן 40">
            <a:extLst>
              <a:ext uri="{FF2B5EF4-FFF2-40B4-BE49-F238E27FC236}">
                <a16:creationId xmlns:a16="http://schemas.microsoft.com/office/drawing/2014/main" id="{BB81445E-41E5-B812-F66F-A7A4E5422669}"/>
              </a:ext>
            </a:extLst>
          </p:cNvPr>
          <p:cNvSpPr/>
          <p:nvPr/>
        </p:nvSpPr>
        <p:spPr>
          <a:xfrm>
            <a:off x="7259455" y="3875611"/>
            <a:ext cx="1676484" cy="889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Delay For CRC-8 Operation Completes</a:t>
            </a:r>
          </a:p>
        </p:txBody>
      </p:sp>
      <p:cxnSp>
        <p:nvCxnSpPr>
          <p:cNvPr id="42" name="מחבר חץ ישר 41">
            <a:extLst>
              <a:ext uri="{FF2B5EF4-FFF2-40B4-BE49-F238E27FC236}">
                <a16:creationId xmlns:a16="http://schemas.microsoft.com/office/drawing/2014/main" id="{738A890E-2504-0DAE-855D-75B645541F2F}"/>
              </a:ext>
            </a:extLst>
          </p:cNvPr>
          <p:cNvCxnSpPr>
            <a:cxnSpLocks/>
            <a:stCxn id="30" idx="2"/>
            <a:endCxn id="41" idx="0"/>
          </p:cNvCxnSpPr>
          <p:nvPr/>
        </p:nvCxnSpPr>
        <p:spPr>
          <a:xfrm>
            <a:off x="8097697" y="3131968"/>
            <a:ext cx="0" cy="743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חץ ישר 49">
            <a:extLst>
              <a:ext uri="{FF2B5EF4-FFF2-40B4-BE49-F238E27FC236}">
                <a16:creationId xmlns:a16="http://schemas.microsoft.com/office/drawing/2014/main" id="{EAF20F84-8B52-999C-0C05-6A60714C9220}"/>
              </a:ext>
            </a:extLst>
          </p:cNvPr>
          <p:cNvCxnSpPr>
            <a:cxnSpLocks/>
            <a:stCxn id="41" idx="2"/>
            <a:endCxn id="2" idx="0"/>
          </p:cNvCxnSpPr>
          <p:nvPr/>
        </p:nvCxnSpPr>
        <p:spPr>
          <a:xfrm>
            <a:off x="8097697" y="4764941"/>
            <a:ext cx="0" cy="45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חץ ישר 55">
            <a:extLst>
              <a:ext uri="{FF2B5EF4-FFF2-40B4-BE49-F238E27FC236}">
                <a16:creationId xmlns:a16="http://schemas.microsoft.com/office/drawing/2014/main" id="{058FC74F-4F5C-3CD2-61F4-D14FA5DA650A}"/>
              </a:ext>
            </a:extLst>
          </p:cNvPr>
          <p:cNvCxnSpPr>
            <a:cxnSpLocks/>
            <a:stCxn id="2" idx="3"/>
            <a:endCxn id="58" idx="1"/>
          </p:cNvCxnSpPr>
          <p:nvPr/>
        </p:nvCxnSpPr>
        <p:spPr>
          <a:xfrm>
            <a:off x="9219192" y="5953248"/>
            <a:ext cx="5017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מלבן 57">
            <a:extLst>
              <a:ext uri="{FF2B5EF4-FFF2-40B4-BE49-F238E27FC236}">
                <a16:creationId xmlns:a16="http://schemas.microsoft.com/office/drawing/2014/main" id="{2CD3BC49-0DD6-44EB-296F-1766655075F8}"/>
              </a:ext>
            </a:extLst>
          </p:cNvPr>
          <p:cNvSpPr/>
          <p:nvPr/>
        </p:nvSpPr>
        <p:spPr>
          <a:xfrm>
            <a:off x="9720937" y="5508583"/>
            <a:ext cx="1676484" cy="889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Load LEDS Pulse High</a:t>
            </a:r>
          </a:p>
        </p:txBody>
      </p:sp>
      <p:sp>
        <p:nvSpPr>
          <p:cNvPr id="61" name="תיבת טקסט 60">
            <a:extLst>
              <a:ext uri="{FF2B5EF4-FFF2-40B4-BE49-F238E27FC236}">
                <a16:creationId xmlns:a16="http://schemas.microsoft.com/office/drawing/2014/main" id="{478E4388-9C08-3BEF-D465-4DB5A6C143B9}"/>
              </a:ext>
            </a:extLst>
          </p:cNvPr>
          <p:cNvSpPr txBox="1"/>
          <p:nvPr/>
        </p:nvSpPr>
        <p:spPr>
          <a:xfrm>
            <a:off x="9321138" y="5949094"/>
            <a:ext cx="2924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cxnSp>
        <p:nvCxnSpPr>
          <p:cNvPr id="63" name="מחבר חץ ישר 62">
            <a:extLst>
              <a:ext uri="{FF2B5EF4-FFF2-40B4-BE49-F238E27FC236}">
                <a16:creationId xmlns:a16="http://schemas.microsoft.com/office/drawing/2014/main" id="{2EF1F437-D4E9-2901-6544-A2C770EF7835}"/>
              </a:ext>
            </a:extLst>
          </p:cNvPr>
          <p:cNvCxnSpPr>
            <a:cxnSpLocks/>
            <a:stCxn id="58" idx="0"/>
            <a:endCxn id="69" idx="2"/>
          </p:cNvCxnSpPr>
          <p:nvPr/>
        </p:nvCxnSpPr>
        <p:spPr>
          <a:xfrm flipV="1">
            <a:off x="10559179" y="4764941"/>
            <a:ext cx="0" cy="743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מלבן 68">
            <a:extLst>
              <a:ext uri="{FF2B5EF4-FFF2-40B4-BE49-F238E27FC236}">
                <a16:creationId xmlns:a16="http://schemas.microsoft.com/office/drawing/2014/main" id="{6D727C5D-026A-3150-BA59-E802AD1FE5F7}"/>
              </a:ext>
            </a:extLst>
          </p:cNvPr>
          <p:cNvSpPr/>
          <p:nvPr/>
        </p:nvSpPr>
        <p:spPr>
          <a:xfrm>
            <a:off x="9720937" y="3875611"/>
            <a:ext cx="1676484" cy="889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Set The Green &amp; RGB LEDS Registers Out to RGB Management Block </a:t>
            </a:r>
          </a:p>
        </p:txBody>
      </p:sp>
      <p:sp>
        <p:nvSpPr>
          <p:cNvPr id="73" name="מלבן 72">
            <a:extLst>
              <a:ext uri="{FF2B5EF4-FFF2-40B4-BE49-F238E27FC236}">
                <a16:creationId xmlns:a16="http://schemas.microsoft.com/office/drawing/2014/main" id="{7B36697B-6AFE-4229-AC32-B74C70D7DBFD}"/>
              </a:ext>
            </a:extLst>
          </p:cNvPr>
          <p:cNvSpPr/>
          <p:nvPr/>
        </p:nvSpPr>
        <p:spPr>
          <a:xfrm>
            <a:off x="9720937" y="2242638"/>
            <a:ext cx="1676484" cy="889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Load LEDS Pulse Low</a:t>
            </a:r>
          </a:p>
        </p:txBody>
      </p:sp>
      <p:cxnSp>
        <p:nvCxnSpPr>
          <p:cNvPr id="74" name="מחבר חץ ישר 73">
            <a:extLst>
              <a:ext uri="{FF2B5EF4-FFF2-40B4-BE49-F238E27FC236}">
                <a16:creationId xmlns:a16="http://schemas.microsoft.com/office/drawing/2014/main" id="{FF08C43B-3995-9C0B-175D-214B5BEE2CD9}"/>
              </a:ext>
            </a:extLst>
          </p:cNvPr>
          <p:cNvCxnSpPr>
            <a:cxnSpLocks/>
            <a:stCxn id="69" idx="0"/>
            <a:endCxn id="73" idx="2"/>
          </p:cNvCxnSpPr>
          <p:nvPr/>
        </p:nvCxnSpPr>
        <p:spPr>
          <a:xfrm flipV="1">
            <a:off x="10559179" y="3131968"/>
            <a:ext cx="0" cy="743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מחבר: מרפקי 78">
            <a:extLst>
              <a:ext uri="{FF2B5EF4-FFF2-40B4-BE49-F238E27FC236}">
                <a16:creationId xmlns:a16="http://schemas.microsoft.com/office/drawing/2014/main" id="{B0448761-F274-707A-A2F6-F776C286BD43}"/>
              </a:ext>
            </a:extLst>
          </p:cNvPr>
          <p:cNvCxnSpPr>
            <a:cxnSpLocks/>
            <a:stCxn id="73" idx="0"/>
            <a:endCxn id="3" idx="0"/>
          </p:cNvCxnSpPr>
          <p:nvPr/>
        </p:nvCxnSpPr>
        <p:spPr>
          <a:xfrm rot="16200000" flipV="1">
            <a:off x="5744466" y="-2572075"/>
            <a:ext cx="1926657" cy="7702770"/>
          </a:xfrm>
          <a:prstGeom prst="bentConnector3">
            <a:avLst>
              <a:gd name="adj1" fmla="val 11186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מחבר: מרפקי 79">
            <a:extLst>
              <a:ext uri="{FF2B5EF4-FFF2-40B4-BE49-F238E27FC236}">
                <a16:creationId xmlns:a16="http://schemas.microsoft.com/office/drawing/2014/main" id="{F40B3595-92F8-7A85-B69E-30E28F0CA475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 flipH="1">
            <a:off x="2289351" y="883039"/>
            <a:ext cx="6375403" cy="5241288"/>
          </a:xfrm>
          <a:prstGeom prst="bentConnector5">
            <a:avLst>
              <a:gd name="adj1" fmla="val -1805"/>
              <a:gd name="adj2" fmla="val 139035"/>
              <a:gd name="adj3" fmla="val 10358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תיבת טקסט 88">
            <a:extLst>
              <a:ext uri="{FF2B5EF4-FFF2-40B4-BE49-F238E27FC236}">
                <a16:creationId xmlns:a16="http://schemas.microsoft.com/office/drawing/2014/main" id="{38055878-8758-B99C-4F73-8DFB6BBB64A8}"/>
              </a:ext>
            </a:extLst>
          </p:cNvPr>
          <p:cNvSpPr txBox="1"/>
          <p:nvPr/>
        </p:nvSpPr>
        <p:spPr>
          <a:xfrm>
            <a:off x="7268542" y="6429943"/>
            <a:ext cx="3279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132156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מלבן 14">
            <a:extLst>
              <a:ext uri="{FF2B5EF4-FFF2-40B4-BE49-F238E27FC236}">
                <a16:creationId xmlns:a16="http://schemas.microsoft.com/office/drawing/2014/main" id="{3E916F6E-D4F6-BAB0-3FAB-E43F212108C4}"/>
              </a:ext>
            </a:extLst>
          </p:cNvPr>
          <p:cNvSpPr/>
          <p:nvPr/>
        </p:nvSpPr>
        <p:spPr>
          <a:xfrm>
            <a:off x="939481" y="306394"/>
            <a:ext cx="1676484" cy="889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Reset OB_LED_RGB_DIN Signal &amp; Increment Delay Counter</a:t>
            </a:r>
          </a:p>
        </p:txBody>
      </p: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0FF31CEC-2DF6-897C-7E55-190D9FE36BF9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>
            <a:off x="1777723" y="1195724"/>
            <a:ext cx="6629" cy="311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תרשים זרימה: החלטה 22">
            <a:extLst>
              <a:ext uri="{FF2B5EF4-FFF2-40B4-BE49-F238E27FC236}">
                <a16:creationId xmlns:a16="http://schemas.microsoft.com/office/drawing/2014/main" id="{03DFBFED-D93B-267F-1FBA-4C3FF113840E}"/>
              </a:ext>
            </a:extLst>
          </p:cNvPr>
          <p:cNvSpPr/>
          <p:nvPr/>
        </p:nvSpPr>
        <p:spPr>
          <a:xfrm>
            <a:off x="662856" y="1507397"/>
            <a:ext cx="2242991" cy="14762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Delay Counter 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=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15,000</a:t>
            </a:r>
            <a:endParaRPr lang="en-US" sz="1200" b="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9" name="מחבר: מרפקי 28">
            <a:extLst>
              <a:ext uri="{FF2B5EF4-FFF2-40B4-BE49-F238E27FC236}">
                <a16:creationId xmlns:a16="http://schemas.microsoft.com/office/drawing/2014/main" id="{6B93497F-6803-3DDF-9202-EA2B9387CBAD}"/>
              </a:ext>
            </a:extLst>
          </p:cNvPr>
          <p:cNvCxnSpPr>
            <a:stCxn id="23" idx="1"/>
            <a:endCxn id="15" idx="1"/>
          </p:cNvCxnSpPr>
          <p:nvPr/>
        </p:nvCxnSpPr>
        <p:spPr>
          <a:xfrm rot="10800000" flipH="1">
            <a:off x="662855" y="751059"/>
            <a:ext cx="276625" cy="1494474"/>
          </a:xfrm>
          <a:prstGeom prst="bentConnector3">
            <a:avLst>
              <a:gd name="adj1" fmla="val -8263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7E45C01E-37C1-BC20-6EB9-FA93C45D5302}"/>
              </a:ext>
            </a:extLst>
          </p:cNvPr>
          <p:cNvSpPr txBox="1"/>
          <p:nvPr/>
        </p:nvSpPr>
        <p:spPr>
          <a:xfrm>
            <a:off x="130034" y="1322731"/>
            <a:ext cx="3279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  <p:cxnSp>
        <p:nvCxnSpPr>
          <p:cNvPr id="33" name="מחבר חץ ישר 32">
            <a:extLst>
              <a:ext uri="{FF2B5EF4-FFF2-40B4-BE49-F238E27FC236}">
                <a16:creationId xmlns:a16="http://schemas.microsoft.com/office/drawing/2014/main" id="{29A49AA6-2E95-266E-2794-60391500F0E8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 flipH="1">
            <a:off x="1779228" y="2983669"/>
            <a:ext cx="5124" cy="45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מלבן 33">
            <a:extLst>
              <a:ext uri="{FF2B5EF4-FFF2-40B4-BE49-F238E27FC236}">
                <a16:creationId xmlns:a16="http://schemas.microsoft.com/office/drawing/2014/main" id="{FCD685B5-9288-7509-8C98-8D204EDBE1BC}"/>
              </a:ext>
            </a:extLst>
          </p:cNvPr>
          <p:cNvSpPr/>
          <p:nvPr/>
        </p:nvSpPr>
        <p:spPr>
          <a:xfrm>
            <a:off x="940986" y="3433840"/>
            <a:ext cx="1676484" cy="889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Reset Delay Counter </a:t>
            </a:r>
          </a:p>
        </p:txBody>
      </p:sp>
      <p:sp>
        <p:nvSpPr>
          <p:cNvPr id="65" name="תיבת טקסט 64">
            <a:extLst>
              <a:ext uri="{FF2B5EF4-FFF2-40B4-BE49-F238E27FC236}">
                <a16:creationId xmlns:a16="http://schemas.microsoft.com/office/drawing/2014/main" id="{A7E8D20F-D753-874C-78A4-937E50150B47}"/>
              </a:ext>
            </a:extLst>
          </p:cNvPr>
          <p:cNvSpPr txBox="1"/>
          <p:nvPr/>
        </p:nvSpPr>
        <p:spPr>
          <a:xfrm>
            <a:off x="1777724" y="3024088"/>
            <a:ext cx="2924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cxnSp>
        <p:nvCxnSpPr>
          <p:cNvPr id="2" name="מחבר חץ ישר 1">
            <a:extLst>
              <a:ext uri="{FF2B5EF4-FFF2-40B4-BE49-F238E27FC236}">
                <a16:creationId xmlns:a16="http://schemas.microsoft.com/office/drawing/2014/main" id="{3B8D850B-5349-2427-D624-F77C94723130}"/>
              </a:ext>
            </a:extLst>
          </p:cNvPr>
          <p:cNvCxnSpPr>
            <a:cxnSpLocks/>
            <a:stCxn id="34" idx="2"/>
            <a:endCxn id="5" idx="0"/>
          </p:cNvCxnSpPr>
          <p:nvPr/>
        </p:nvCxnSpPr>
        <p:spPr>
          <a:xfrm flipH="1">
            <a:off x="1777724" y="4323170"/>
            <a:ext cx="1504" cy="45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תרשים זרימה: החלטה 4">
            <a:extLst>
              <a:ext uri="{FF2B5EF4-FFF2-40B4-BE49-F238E27FC236}">
                <a16:creationId xmlns:a16="http://schemas.microsoft.com/office/drawing/2014/main" id="{AEBD1E75-1822-ACF4-738B-3C4D2A0FCA56}"/>
              </a:ext>
            </a:extLst>
          </p:cNvPr>
          <p:cNvSpPr/>
          <p:nvPr/>
        </p:nvSpPr>
        <p:spPr>
          <a:xfrm>
            <a:off x="656228" y="4773341"/>
            <a:ext cx="2242991" cy="14762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Load LEDs 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=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‘0’ (Low)</a:t>
            </a:r>
            <a:endParaRPr lang="en-US" sz="1200" b="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0" name="מחבר: מרפקי 9">
            <a:extLst>
              <a:ext uri="{FF2B5EF4-FFF2-40B4-BE49-F238E27FC236}">
                <a16:creationId xmlns:a16="http://schemas.microsoft.com/office/drawing/2014/main" id="{357ACE10-AAE9-B742-8C1E-F38A6C515691}"/>
              </a:ext>
            </a:extLst>
          </p:cNvPr>
          <p:cNvCxnSpPr>
            <a:stCxn id="5" idx="2"/>
            <a:endCxn id="5" idx="1"/>
          </p:cNvCxnSpPr>
          <p:nvPr/>
        </p:nvCxnSpPr>
        <p:spPr>
          <a:xfrm rot="5400000" flipH="1">
            <a:off x="847908" y="5319797"/>
            <a:ext cx="738136" cy="1121496"/>
          </a:xfrm>
          <a:prstGeom prst="bentConnector4">
            <a:avLst>
              <a:gd name="adj1" fmla="val -30970"/>
              <a:gd name="adj2" fmla="val 12038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CC315604-7A50-3984-9F56-CD7FF26C967E}"/>
              </a:ext>
            </a:extLst>
          </p:cNvPr>
          <p:cNvSpPr txBox="1"/>
          <p:nvPr/>
        </p:nvSpPr>
        <p:spPr>
          <a:xfrm>
            <a:off x="940986" y="6437502"/>
            <a:ext cx="3279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A48C9450-2086-77CE-5649-8F0271D382CA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2899219" y="5511477"/>
            <a:ext cx="4072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מלבן 15">
            <a:extLst>
              <a:ext uri="{FF2B5EF4-FFF2-40B4-BE49-F238E27FC236}">
                <a16:creationId xmlns:a16="http://schemas.microsoft.com/office/drawing/2014/main" id="{A74ABD88-D93E-C62E-6C4F-73C2B3AFE4F9}"/>
              </a:ext>
            </a:extLst>
          </p:cNvPr>
          <p:cNvSpPr/>
          <p:nvPr/>
        </p:nvSpPr>
        <p:spPr>
          <a:xfrm>
            <a:off x="3306483" y="5066812"/>
            <a:ext cx="1676484" cy="889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Send The First Bits of Green LEDs Register to The Green LEDs On Card B</a:t>
            </a:r>
          </a:p>
        </p:txBody>
      </p: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67F1181D-68E9-39AA-B56B-1A66F516B28C}"/>
              </a:ext>
            </a:extLst>
          </p:cNvPr>
          <p:cNvCxnSpPr>
            <a:cxnSpLocks/>
            <a:stCxn id="16" idx="0"/>
            <a:endCxn id="21" idx="2"/>
          </p:cNvCxnSpPr>
          <p:nvPr/>
        </p:nvCxnSpPr>
        <p:spPr>
          <a:xfrm flipH="1" flipV="1">
            <a:off x="4138469" y="4323170"/>
            <a:ext cx="6256" cy="743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מלבן 20">
            <a:extLst>
              <a:ext uri="{FF2B5EF4-FFF2-40B4-BE49-F238E27FC236}">
                <a16:creationId xmlns:a16="http://schemas.microsoft.com/office/drawing/2014/main" id="{2CEA60C3-1B52-E51C-44ED-2AEF246B4C18}"/>
              </a:ext>
            </a:extLst>
          </p:cNvPr>
          <p:cNvSpPr/>
          <p:nvPr/>
        </p:nvSpPr>
        <p:spPr>
          <a:xfrm>
            <a:off x="3300227" y="3433840"/>
            <a:ext cx="1676484" cy="889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Extract Bit From the RGB LEDs Register by Left Shifting </a:t>
            </a:r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73FBAA0F-2669-DE99-F3E9-376845552AA7}"/>
              </a:ext>
            </a:extLst>
          </p:cNvPr>
          <p:cNvSpPr/>
          <p:nvPr/>
        </p:nvSpPr>
        <p:spPr>
          <a:xfrm>
            <a:off x="3300227" y="1800868"/>
            <a:ext cx="1676484" cy="889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Increment RGB Bits Counter</a:t>
            </a:r>
          </a:p>
        </p:txBody>
      </p:sp>
      <p:cxnSp>
        <p:nvCxnSpPr>
          <p:cNvPr id="26" name="מחבר חץ ישר 25">
            <a:extLst>
              <a:ext uri="{FF2B5EF4-FFF2-40B4-BE49-F238E27FC236}">
                <a16:creationId xmlns:a16="http://schemas.microsoft.com/office/drawing/2014/main" id="{E59BC349-7175-C039-54C9-955F46E10BB2}"/>
              </a:ext>
            </a:extLst>
          </p:cNvPr>
          <p:cNvCxnSpPr>
            <a:cxnSpLocks/>
            <a:stCxn id="21" idx="0"/>
            <a:endCxn id="24" idx="2"/>
          </p:cNvCxnSpPr>
          <p:nvPr/>
        </p:nvCxnSpPr>
        <p:spPr>
          <a:xfrm flipV="1">
            <a:off x="4138469" y="2690198"/>
            <a:ext cx="0" cy="743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תרשים זרימה: החלטה 34">
            <a:extLst>
              <a:ext uri="{FF2B5EF4-FFF2-40B4-BE49-F238E27FC236}">
                <a16:creationId xmlns:a16="http://schemas.microsoft.com/office/drawing/2014/main" id="{6EDB97EB-7AE5-9D80-D38A-049FFA6EA125}"/>
              </a:ext>
            </a:extLst>
          </p:cNvPr>
          <p:cNvSpPr/>
          <p:nvPr/>
        </p:nvSpPr>
        <p:spPr>
          <a:xfrm>
            <a:off x="3016973" y="12923"/>
            <a:ext cx="2242991" cy="14762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RGB Bits Counter 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=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96</a:t>
            </a:r>
            <a:endParaRPr lang="en-US" sz="12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63" name="תיבת טקסט 62">
            <a:extLst>
              <a:ext uri="{FF2B5EF4-FFF2-40B4-BE49-F238E27FC236}">
                <a16:creationId xmlns:a16="http://schemas.microsoft.com/office/drawing/2014/main" id="{A0D2C30E-0E6A-5F28-AC15-5B3BEA290ECC}"/>
              </a:ext>
            </a:extLst>
          </p:cNvPr>
          <p:cNvSpPr txBox="1"/>
          <p:nvPr/>
        </p:nvSpPr>
        <p:spPr>
          <a:xfrm>
            <a:off x="5277976" y="436176"/>
            <a:ext cx="3279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  <p:sp>
        <p:nvSpPr>
          <p:cNvPr id="106" name="מלבן 105">
            <a:extLst>
              <a:ext uri="{FF2B5EF4-FFF2-40B4-BE49-F238E27FC236}">
                <a16:creationId xmlns:a16="http://schemas.microsoft.com/office/drawing/2014/main" id="{A5AF0C9F-8D1E-CC5D-A4D8-3AFBAD2C1D84}"/>
              </a:ext>
            </a:extLst>
          </p:cNvPr>
          <p:cNvSpPr/>
          <p:nvPr/>
        </p:nvSpPr>
        <p:spPr>
          <a:xfrm>
            <a:off x="5660972" y="306394"/>
            <a:ext cx="1676484" cy="889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OB_LED_RGB_DIN Signal </a:t>
            </a:r>
          </a:p>
          <a:p>
            <a:pPr algn="ctr"/>
            <a:r>
              <a:rPr lang="en-US" sz="1200" dirty="0"/>
              <a:t>High (‘1’)</a:t>
            </a:r>
          </a:p>
        </p:txBody>
      </p:sp>
      <p:cxnSp>
        <p:nvCxnSpPr>
          <p:cNvPr id="111" name="מחבר חץ ישר 110">
            <a:extLst>
              <a:ext uri="{FF2B5EF4-FFF2-40B4-BE49-F238E27FC236}">
                <a16:creationId xmlns:a16="http://schemas.microsoft.com/office/drawing/2014/main" id="{4F277314-C91B-B531-0094-67DB2598A81F}"/>
              </a:ext>
            </a:extLst>
          </p:cNvPr>
          <p:cNvCxnSpPr>
            <a:cxnSpLocks/>
            <a:stCxn id="35" idx="3"/>
            <a:endCxn id="106" idx="1"/>
          </p:cNvCxnSpPr>
          <p:nvPr/>
        </p:nvCxnSpPr>
        <p:spPr>
          <a:xfrm>
            <a:off x="5259964" y="751059"/>
            <a:ext cx="4010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חץ ישר 115">
            <a:extLst>
              <a:ext uri="{FF2B5EF4-FFF2-40B4-BE49-F238E27FC236}">
                <a16:creationId xmlns:a16="http://schemas.microsoft.com/office/drawing/2014/main" id="{4EA37BF6-E5E5-2871-01EC-82F4CF88A7B5}"/>
              </a:ext>
            </a:extLst>
          </p:cNvPr>
          <p:cNvCxnSpPr>
            <a:cxnSpLocks/>
            <a:stCxn id="106" idx="3"/>
            <a:endCxn id="118" idx="1"/>
          </p:cNvCxnSpPr>
          <p:nvPr/>
        </p:nvCxnSpPr>
        <p:spPr>
          <a:xfrm>
            <a:off x="7337456" y="751059"/>
            <a:ext cx="8338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תרשים זרימה: החלטה 117">
            <a:extLst>
              <a:ext uri="{FF2B5EF4-FFF2-40B4-BE49-F238E27FC236}">
                <a16:creationId xmlns:a16="http://schemas.microsoft.com/office/drawing/2014/main" id="{57C85147-9379-7BAE-3BDA-1946D62E7EA1}"/>
              </a:ext>
            </a:extLst>
          </p:cNvPr>
          <p:cNvSpPr/>
          <p:nvPr/>
        </p:nvSpPr>
        <p:spPr>
          <a:xfrm>
            <a:off x="8171284" y="12923"/>
            <a:ext cx="2242991" cy="14762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RGB Bit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= ‘0’</a:t>
            </a:r>
            <a:endParaRPr lang="he-IL" sz="1200" b="0" dirty="0">
              <a:solidFill>
                <a:schemeClr val="tx1"/>
              </a:solidFill>
              <a:effectLst/>
            </a:endParaRP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Or</a:t>
            </a:r>
          </a:p>
          <a:p>
            <a:pPr algn="ctr"/>
            <a:r>
              <a:rPr lang="en-US" sz="1200" dirty="0"/>
              <a:t>RGB Bit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= ‘1’</a:t>
            </a:r>
          </a:p>
        </p:txBody>
      </p:sp>
      <p:sp>
        <p:nvSpPr>
          <p:cNvPr id="121" name="תיבת טקסט 120">
            <a:extLst>
              <a:ext uri="{FF2B5EF4-FFF2-40B4-BE49-F238E27FC236}">
                <a16:creationId xmlns:a16="http://schemas.microsoft.com/office/drawing/2014/main" id="{958B91C5-B785-6941-EC44-3CA391E57214}"/>
              </a:ext>
            </a:extLst>
          </p:cNvPr>
          <p:cNvSpPr txBox="1"/>
          <p:nvPr/>
        </p:nvSpPr>
        <p:spPr>
          <a:xfrm>
            <a:off x="2724497" y="436176"/>
            <a:ext cx="2924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130" name="מלבן 129">
            <a:extLst>
              <a:ext uri="{FF2B5EF4-FFF2-40B4-BE49-F238E27FC236}">
                <a16:creationId xmlns:a16="http://schemas.microsoft.com/office/drawing/2014/main" id="{B93BE5F6-9F07-7136-AAF5-1D0BC3E2F887}"/>
              </a:ext>
            </a:extLst>
          </p:cNvPr>
          <p:cNvSpPr/>
          <p:nvPr/>
        </p:nvSpPr>
        <p:spPr>
          <a:xfrm>
            <a:off x="8460680" y="1748450"/>
            <a:ext cx="1676484" cy="889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Increment Counter</a:t>
            </a:r>
          </a:p>
        </p:txBody>
      </p:sp>
      <p:sp>
        <p:nvSpPr>
          <p:cNvPr id="145" name="תרשים זרימה: החלטה 144">
            <a:extLst>
              <a:ext uri="{FF2B5EF4-FFF2-40B4-BE49-F238E27FC236}">
                <a16:creationId xmlns:a16="http://schemas.microsoft.com/office/drawing/2014/main" id="{6561F455-8670-01F0-7EAC-2744485587BB}"/>
              </a:ext>
            </a:extLst>
          </p:cNvPr>
          <p:cNvSpPr/>
          <p:nvPr/>
        </p:nvSpPr>
        <p:spPr>
          <a:xfrm>
            <a:off x="6622284" y="3730237"/>
            <a:ext cx="2242991" cy="14762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Increment Counter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=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14</a:t>
            </a:r>
            <a:r>
              <a:rPr lang="en-US" sz="1200" b="0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53" name="תרשים זרימה: החלטה 152">
            <a:extLst>
              <a:ext uri="{FF2B5EF4-FFF2-40B4-BE49-F238E27FC236}">
                <a16:creationId xmlns:a16="http://schemas.microsoft.com/office/drawing/2014/main" id="{DFFC96B0-C375-6956-73E8-6588CFA915E5}"/>
              </a:ext>
            </a:extLst>
          </p:cNvPr>
          <p:cNvSpPr/>
          <p:nvPr/>
        </p:nvSpPr>
        <p:spPr>
          <a:xfrm>
            <a:off x="8171285" y="4766230"/>
            <a:ext cx="2242991" cy="14762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Increment Counter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=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50</a:t>
            </a:r>
            <a:endParaRPr lang="en-US" sz="12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158" name="תרשים זרימה: החלטה 157">
            <a:extLst>
              <a:ext uri="{FF2B5EF4-FFF2-40B4-BE49-F238E27FC236}">
                <a16:creationId xmlns:a16="http://schemas.microsoft.com/office/drawing/2014/main" id="{D169AA35-C5FC-D54B-035C-262011C53BC2}"/>
              </a:ext>
            </a:extLst>
          </p:cNvPr>
          <p:cNvSpPr/>
          <p:nvPr/>
        </p:nvSpPr>
        <p:spPr>
          <a:xfrm>
            <a:off x="9726426" y="3730237"/>
            <a:ext cx="2242991" cy="14762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Increment Counter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=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36</a:t>
            </a:r>
            <a:r>
              <a:rPr lang="en-US" sz="1200" b="0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83" name="מלבן 182">
            <a:extLst>
              <a:ext uri="{FF2B5EF4-FFF2-40B4-BE49-F238E27FC236}">
                <a16:creationId xmlns:a16="http://schemas.microsoft.com/office/drawing/2014/main" id="{D210774C-E156-07D8-5C0F-F6400A3126ED}"/>
              </a:ext>
            </a:extLst>
          </p:cNvPr>
          <p:cNvSpPr/>
          <p:nvPr/>
        </p:nvSpPr>
        <p:spPr>
          <a:xfrm>
            <a:off x="5543714" y="5066813"/>
            <a:ext cx="1676484" cy="889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Reset Counter</a:t>
            </a:r>
          </a:p>
        </p:txBody>
      </p:sp>
      <p:cxnSp>
        <p:nvCxnSpPr>
          <p:cNvPr id="205" name="מחבר: מרפקי 204">
            <a:extLst>
              <a:ext uri="{FF2B5EF4-FFF2-40B4-BE49-F238E27FC236}">
                <a16:creationId xmlns:a16="http://schemas.microsoft.com/office/drawing/2014/main" id="{FFF24245-751D-CE48-7502-C026C507AF14}"/>
              </a:ext>
            </a:extLst>
          </p:cNvPr>
          <p:cNvCxnSpPr>
            <a:stCxn id="183" idx="0"/>
            <a:endCxn id="21" idx="3"/>
          </p:cNvCxnSpPr>
          <p:nvPr/>
        </p:nvCxnSpPr>
        <p:spPr>
          <a:xfrm rot="16200000" flipV="1">
            <a:off x="5085180" y="3770036"/>
            <a:ext cx="1188308" cy="140524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7" name="מחבר: מרפקי 256">
            <a:extLst>
              <a:ext uri="{FF2B5EF4-FFF2-40B4-BE49-F238E27FC236}">
                <a16:creationId xmlns:a16="http://schemas.microsoft.com/office/drawing/2014/main" id="{CC6FF1F1-9BDB-EF48-AF9F-8B88CA1F9F7A}"/>
              </a:ext>
            </a:extLst>
          </p:cNvPr>
          <p:cNvCxnSpPr>
            <a:stCxn id="130" idx="1"/>
            <a:endCxn id="145" idx="0"/>
          </p:cNvCxnSpPr>
          <p:nvPr/>
        </p:nvCxnSpPr>
        <p:spPr>
          <a:xfrm rot="10800000" flipV="1">
            <a:off x="7743780" y="2193115"/>
            <a:ext cx="716900" cy="15371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8" name="מחבר: מרפקי 257">
            <a:extLst>
              <a:ext uri="{FF2B5EF4-FFF2-40B4-BE49-F238E27FC236}">
                <a16:creationId xmlns:a16="http://schemas.microsoft.com/office/drawing/2014/main" id="{D2C5F5AE-4B71-1E65-4B91-547818ED4FD5}"/>
              </a:ext>
            </a:extLst>
          </p:cNvPr>
          <p:cNvCxnSpPr>
            <a:cxnSpLocks/>
            <a:stCxn id="130" idx="3"/>
            <a:endCxn id="158" idx="0"/>
          </p:cNvCxnSpPr>
          <p:nvPr/>
        </p:nvCxnSpPr>
        <p:spPr>
          <a:xfrm>
            <a:off x="10137164" y="2193115"/>
            <a:ext cx="710758" cy="15371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מחבר: מרפקי 267">
            <a:extLst>
              <a:ext uri="{FF2B5EF4-FFF2-40B4-BE49-F238E27FC236}">
                <a16:creationId xmlns:a16="http://schemas.microsoft.com/office/drawing/2014/main" id="{DEE27326-A88D-FBD5-60AC-5986F6CC8A14}"/>
              </a:ext>
            </a:extLst>
          </p:cNvPr>
          <p:cNvCxnSpPr>
            <a:cxnSpLocks/>
            <a:stCxn id="158" idx="2"/>
            <a:endCxn id="153" idx="3"/>
          </p:cNvCxnSpPr>
          <p:nvPr/>
        </p:nvCxnSpPr>
        <p:spPr>
          <a:xfrm rot="5400000">
            <a:off x="10482171" y="5138614"/>
            <a:ext cx="297857" cy="43364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4" name="מחבר: מרפקי 273">
            <a:extLst>
              <a:ext uri="{FF2B5EF4-FFF2-40B4-BE49-F238E27FC236}">
                <a16:creationId xmlns:a16="http://schemas.microsoft.com/office/drawing/2014/main" id="{F8043277-47F1-4F2F-D1DF-6F16EE98C8C8}"/>
              </a:ext>
            </a:extLst>
          </p:cNvPr>
          <p:cNvCxnSpPr>
            <a:cxnSpLocks/>
            <a:stCxn id="145" idx="2"/>
            <a:endCxn id="153" idx="1"/>
          </p:cNvCxnSpPr>
          <p:nvPr/>
        </p:nvCxnSpPr>
        <p:spPr>
          <a:xfrm rot="16200000" flipH="1">
            <a:off x="7808604" y="5141684"/>
            <a:ext cx="297857" cy="4275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מחבר: מרפקי 279">
            <a:extLst>
              <a:ext uri="{FF2B5EF4-FFF2-40B4-BE49-F238E27FC236}">
                <a16:creationId xmlns:a16="http://schemas.microsoft.com/office/drawing/2014/main" id="{58FF7DEA-41D1-6A77-E303-012066BF4038}"/>
              </a:ext>
            </a:extLst>
          </p:cNvPr>
          <p:cNvCxnSpPr>
            <a:cxnSpLocks/>
            <a:stCxn id="153" idx="2"/>
            <a:endCxn id="183" idx="2"/>
          </p:cNvCxnSpPr>
          <p:nvPr/>
        </p:nvCxnSpPr>
        <p:spPr>
          <a:xfrm rot="5400000" flipH="1">
            <a:off x="7694189" y="4643911"/>
            <a:ext cx="286359" cy="2910825"/>
          </a:xfrm>
          <a:prstGeom prst="bentConnector3">
            <a:avLst>
              <a:gd name="adj1" fmla="val -7983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3" name="מחבר חץ ישר 312">
            <a:extLst>
              <a:ext uri="{FF2B5EF4-FFF2-40B4-BE49-F238E27FC236}">
                <a16:creationId xmlns:a16="http://schemas.microsoft.com/office/drawing/2014/main" id="{5D59F9F5-119C-EB32-59E8-B6B9EA4876C3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flipH="1">
            <a:off x="2615965" y="751059"/>
            <a:ext cx="4010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4" name="מלבן 343">
            <a:extLst>
              <a:ext uri="{FF2B5EF4-FFF2-40B4-BE49-F238E27FC236}">
                <a16:creationId xmlns:a16="http://schemas.microsoft.com/office/drawing/2014/main" id="{DE108204-77DE-8C3A-2D17-40D90827FA65}"/>
              </a:ext>
            </a:extLst>
          </p:cNvPr>
          <p:cNvSpPr/>
          <p:nvPr/>
        </p:nvSpPr>
        <p:spPr>
          <a:xfrm>
            <a:off x="8460680" y="3098024"/>
            <a:ext cx="1676484" cy="889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OB_LED_RGB_DIN Signal </a:t>
            </a:r>
          </a:p>
          <a:p>
            <a:pPr algn="ctr"/>
            <a:r>
              <a:rPr lang="en-US" sz="1200" dirty="0"/>
              <a:t>Low (‘0’)</a:t>
            </a:r>
          </a:p>
        </p:txBody>
      </p:sp>
      <p:cxnSp>
        <p:nvCxnSpPr>
          <p:cNvPr id="380" name="מחבר: מרפקי 379">
            <a:extLst>
              <a:ext uri="{FF2B5EF4-FFF2-40B4-BE49-F238E27FC236}">
                <a16:creationId xmlns:a16="http://schemas.microsoft.com/office/drawing/2014/main" id="{9A8C6768-DD29-27AC-3B10-DA9E87C72676}"/>
              </a:ext>
            </a:extLst>
          </p:cNvPr>
          <p:cNvCxnSpPr>
            <a:cxnSpLocks/>
            <a:stCxn id="145" idx="3"/>
            <a:endCxn id="344" idx="2"/>
          </p:cNvCxnSpPr>
          <p:nvPr/>
        </p:nvCxnSpPr>
        <p:spPr>
          <a:xfrm flipV="1">
            <a:off x="8865275" y="3987354"/>
            <a:ext cx="433647" cy="48101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3" name="מחבר: מרפקי 382">
            <a:extLst>
              <a:ext uri="{FF2B5EF4-FFF2-40B4-BE49-F238E27FC236}">
                <a16:creationId xmlns:a16="http://schemas.microsoft.com/office/drawing/2014/main" id="{DA64851D-0996-7ECD-C60B-902DE97C73AA}"/>
              </a:ext>
            </a:extLst>
          </p:cNvPr>
          <p:cNvCxnSpPr>
            <a:cxnSpLocks/>
            <a:stCxn id="158" idx="1"/>
            <a:endCxn id="344" idx="2"/>
          </p:cNvCxnSpPr>
          <p:nvPr/>
        </p:nvCxnSpPr>
        <p:spPr>
          <a:xfrm rot="10800000">
            <a:off x="9298922" y="3987355"/>
            <a:ext cx="427504" cy="48101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6" name="מחבר חץ ישר 395">
            <a:extLst>
              <a:ext uri="{FF2B5EF4-FFF2-40B4-BE49-F238E27FC236}">
                <a16:creationId xmlns:a16="http://schemas.microsoft.com/office/drawing/2014/main" id="{5438552B-FE2B-676A-8855-EEEA35F1923E}"/>
              </a:ext>
            </a:extLst>
          </p:cNvPr>
          <p:cNvCxnSpPr>
            <a:cxnSpLocks/>
            <a:stCxn id="344" idx="0"/>
            <a:endCxn id="130" idx="2"/>
          </p:cNvCxnSpPr>
          <p:nvPr/>
        </p:nvCxnSpPr>
        <p:spPr>
          <a:xfrm flipV="1">
            <a:off x="9298922" y="2637780"/>
            <a:ext cx="0" cy="460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9" name="תיבת טקסט 398">
            <a:extLst>
              <a:ext uri="{FF2B5EF4-FFF2-40B4-BE49-F238E27FC236}">
                <a16:creationId xmlns:a16="http://schemas.microsoft.com/office/drawing/2014/main" id="{915D6068-CA63-EA80-96AF-67C32AD7535B}"/>
              </a:ext>
            </a:extLst>
          </p:cNvPr>
          <p:cNvSpPr txBox="1"/>
          <p:nvPr/>
        </p:nvSpPr>
        <p:spPr>
          <a:xfrm>
            <a:off x="9411041" y="4099041"/>
            <a:ext cx="2924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400" name="תיבת טקסט 399">
            <a:extLst>
              <a:ext uri="{FF2B5EF4-FFF2-40B4-BE49-F238E27FC236}">
                <a16:creationId xmlns:a16="http://schemas.microsoft.com/office/drawing/2014/main" id="{C1084C3A-D8C3-F721-02FB-8F3BE1F9738C}"/>
              </a:ext>
            </a:extLst>
          </p:cNvPr>
          <p:cNvSpPr txBox="1"/>
          <p:nvPr/>
        </p:nvSpPr>
        <p:spPr>
          <a:xfrm>
            <a:off x="8932789" y="4099041"/>
            <a:ext cx="2924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401" name="תיבת טקסט 400">
            <a:extLst>
              <a:ext uri="{FF2B5EF4-FFF2-40B4-BE49-F238E27FC236}">
                <a16:creationId xmlns:a16="http://schemas.microsoft.com/office/drawing/2014/main" id="{984DF1C5-0B93-6A1D-20BA-3FD530D0C836}"/>
              </a:ext>
            </a:extLst>
          </p:cNvPr>
          <p:cNvSpPr txBox="1"/>
          <p:nvPr/>
        </p:nvSpPr>
        <p:spPr>
          <a:xfrm>
            <a:off x="7786495" y="5144413"/>
            <a:ext cx="3279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  <p:sp>
        <p:nvSpPr>
          <p:cNvPr id="402" name="תיבת טקסט 401">
            <a:extLst>
              <a:ext uri="{FF2B5EF4-FFF2-40B4-BE49-F238E27FC236}">
                <a16:creationId xmlns:a16="http://schemas.microsoft.com/office/drawing/2014/main" id="{008BD1A0-E41D-E731-EEB7-64585826A165}"/>
              </a:ext>
            </a:extLst>
          </p:cNvPr>
          <p:cNvSpPr txBox="1"/>
          <p:nvPr/>
        </p:nvSpPr>
        <p:spPr>
          <a:xfrm>
            <a:off x="10510671" y="5137871"/>
            <a:ext cx="3279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  <p:sp>
        <p:nvSpPr>
          <p:cNvPr id="403" name="תיבת טקסט 402">
            <a:extLst>
              <a:ext uri="{FF2B5EF4-FFF2-40B4-BE49-F238E27FC236}">
                <a16:creationId xmlns:a16="http://schemas.microsoft.com/office/drawing/2014/main" id="{C689C94B-8E40-9918-44CC-D14118C5D71B}"/>
              </a:ext>
            </a:extLst>
          </p:cNvPr>
          <p:cNvSpPr txBox="1"/>
          <p:nvPr/>
        </p:nvSpPr>
        <p:spPr>
          <a:xfrm>
            <a:off x="7670816" y="6114300"/>
            <a:ext cx="2924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cxnSp>
        <p:nvCxnSpPr>
          <p:cNvPr id="404" name="מחבר: מרפקי 403">
            <a:extLst>
              <a:ext uri="{FF2B5EF4-FFF2-40B4-BE49-F238E27FC236}">
                <a16:creationId xmlns:a16="http://schemas.microsoft.com/office/drawing/2014/main" id="{2F8F9BD5-234D-1A7E-94D7-805C5AD2C587}"/>
              </a:ext>
            </a:extLst>
          </p:cNvPr>
          <p:cNvCxnSpPr>
            <a:cxnSpLocks/>
            <a:stCxn id="153" idx="2"/>
            <a:endCxn id="130" idx="0"/>
          </p:cNvCxnSpPr>
          <p:nvPr/>
        </p:nvCxnSpPr>
        <p:spPr>
          <a:xfrm rot="5400000" flipH="1" flipV="1">
            <a:off x="7048825" y="3992405"/>
            <a:ext cx="4494052" cy="6141"/>
          </a:xfrm>
          <a:prstGeom prst="bentConnector5">
            <a:avLst>
              <a:gd name="adj1" fmla="val -5087"/>
              <a:gd name="adj2" fmla="val 45250692"/>
              <a:gd name="adj3" fmla="val 10353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8" name="תיבת טקסט 407">
            <a:extLst>
              <a:ext uri="{FF2B5EF4-FFF2-40B4-BE49-F238E27FC236}">
                <a16:creationId xmlns:a16="http://schemas.microsoft.com/office/drawing/2014/main" id="{22527D20-7110-1DE4-DA20-23295EB9E47C}"/>
              </a:ext>
            </a:extLst>
          </p:cNvPr>
          <p:cNvSpPr txBox="1"/>
          <p:nvPr/>
        </p:nvSpPr>
        <p:spPr>
          <a:xfrm>
            <a:off x="10625108" y="6114300"/>
            <a:ext cx="3279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  <p:sp>
        <p:nvSpPr>
          <p:cNvPr id="412" name="תיבת טקסט 411">
            <a:extLst>
              <a:ext uri="{FF2B5EF4-FFF2-40B4-BE49-F238E27FC236}">
                <a16:creationId xmlns:a16="http://schemas.microsoft.com/office/drawing/2014/main" id="{342DC637-E8C3-BD65-0BEE-85A3707345C9}"/>
              </a:ext>
            </a:extLst>
          </p:cNvPr>
          <p:cNvSpPr txBox="1"/>
          <p:nvPr/>
        </p:nvSpPr>
        <p:spPr>
          <a:xfrm>
            <a:off x="7277581" y="2777010"/>
            <a:ext cx="50891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‘0’</a:t>
            </a:r>
            <a:endParaRPr lang="he-IL" b="1" dirty="0"/>
          </a:p>
        </p:txBody>
      </p:sp>
      <p:sp>
        <p:nvSpPr>
          <p:cNvPr id="414" name="תיבת טקסט 413">
            <a:extLst>
              <a:ext uri="{FF2B5EF4-FFF2-40B4-BE49-F238E27FC236}">
                <a16:creationId xmlns:a16="http://schemas.microsoft.com/office/drawing/2014/main" id="{862E789B-2BE4-9866-1294-B1642EE74181}"/>
              </a:ext>
            </a:extLst>
          </p:cNvPr>
          <p:cNvSpPr txBox="1"/>
          <p:nvPr/>
        </p:nvSpPr>
        <p:spPr>
          <a:xfrm>
            <a:off x="10742458" y="2799003"/>
            <a:ext cx="50891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‘1’</a:t>
            </a:r>
            <a:endParaRPr lang="he-IL" b="1" dirty="0"/>
          </a:p>
        </p:txBody>
      </p:sp>
      <p:cxnSp>
        <p:nvCxnSpPr>
          <p:cNvPr id="423" name="מחבר חץ ישר 422">
            <a:extLst>
              <a:ext uri="{FF2B5EF4-FFF2-40B4-BE49-F238E27FC236}">
                <a16:creationId xmlns:a16="http://schemas.microsoft.com/office/drawing/2014/main" id="{5ED0A402-BD15-6871-E9D1-E8A0747D7C72}"/>
              </a:ext>
            </a:extLst>
          </p:cNvPr>
          <p:cNvCxnSpPr>
            <a:cxnSpLocks/>
            <a:stCxn id="24" idx="0"/>
            <a:endCxn id="35" idx="2"/>
          </p:cNvCxnSpPr>
          <p:nvPr/>
        </p:nvCxnSpPr>
        <p:spPr>
          <a:xfrm flipV="1">
            <a:off x="4138469" y="1489195"/>
            <a:ext cx="0" cy="311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מחבר חץ ישר 434">
            <a:extLst>
              <a:ext uri="{FF2B5EF4-FFF2-40B4-BE49-F238E27FC236}">
                <a16:creationId xmlns:a16="http://schemas.microsoft.com/office/drawing/2014/main" id="{BB70907D-7780-2BBA-BACD-A8F3F51DB688}"/>
              </a:ext>
            </a:extLst>
          </p:cNvPr>
          <p:cNvCxnSpPr>
            <a:cxnSpLocks/>
            <a:stCxn id="118" idx="2"/>
            <a:endCxn id="130" idx="0"/>
          </p:cNvCxnSpPr>
          <p:nvPr/>
        </p:nvCxnSpPr>
        <p:spPr>
          <a:xfrm>
            <a:off x="9292780" y="1489195"/>
            <a:ext cx="6142" cy="259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5" name="תיבת טקסט 454">
            <a:extLst>
              <a:ext uri="{FF2B5EF4-FFF2-40B4-BE49-F238E27FC236}">
                <a16:creationId xmlns:a16="http://schemas.microsoft.com/office/drawing/2014/main" id="{CF08910F-6B38-652C-6ACD-460DF013778A}"/>
              </a:ext>
            </a:extLst>
          </p:cNvPr>
          <p:cNvSpPr txBox="1"/>
          <p:nvPr/>
        </p:nvSpPr>
        <p:spPr>
          <a:xfrm>
            <a:off x="2953485" y="5459915"/>
            <a:ext cx="2924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69180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4E94EB25-772E-37A8-8E80-0DBD8FFACBE1}"/>
              </a:ext>
            </a:extLst>
          </p:cNvPr>
          <p:cNvSpPr/>
          <p:nvPr/>
        </p:nvSpPr>
        <p:spPr>
          <a:xfrm>
            <a:off x="2595419" y="1339274"/>
            <a:ext cx="2087418" cy="1191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Uart</a:t>
            </a:r>
            <a:r>
              <a:rPr lang="en-US" sz="2400" dirty="0">
                <a:solidFill>
                  <a:schemeClr val="tx1"/>
                </a:solidFill>
              </a:rPr>
              <a:t> - </a:t>
            </a:r>
            <a:r>
              <a:rPr lang="en-US" sz="2400" dirty="0" err="1">
                <a:solidFill>
                  <a:schemeClr val="tx1"/>
                </a:solidFill>
              </a:rPr>
              <a:t>tx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69E3DA9A-3C2F-02F4-9501-63305C3E3D5A}"/>
              </a:ext>
            </a:extLst>
          </p:cNvPr>
          <p:cNvCxnSpPr>
            <a:stCxn id="4" idx="1"/>
          </p:cNvCxnSpPr>
          <p:nvPr/>
        </p:nvCxnSpPr>
        <p:spPr>
          <a:xfrm flipH="1">
            <a:off x="1219200" y="1935019"/>
            <a:ext cx="1376219" cy="4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434ACFF4-913D-A8CF-D0DD-9B95F2F96E49}"/>
              </a:ext>
            </a:extLst>
          </p:cNvPr>
          <p:cNvSpPr txBox="1"/>
          <p:nvPr/>
        </p:nvSpPr>
        <p:spPr>
          <a:xfrm>
            <a:off x="1052945" y="1468582"/>
            <a:ext cx="11637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RS232 TX</a:t>
            </a:r>
            <a:endParaRPr lang="he-IL" dirty="0"/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E8198BD2-1AC3-4A2A-DA48-7E7C59DEBC0B}"/>
              </a:ext>
            </a:extLst>
          </p:cNvPr>
          <p:cNvCxnSpPr>
            <a:cxnSpLocks/>
          </p:cNvCxnSpPr>
          <p:nvPr/>
        </p:nvCxnSpPr>
        <p:spPr>
          <a:xfrm>
            <a:off x="1219199" y="4082473"/>
            <a:ext cx="13762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מלבן 12">
            <a:extLst>
              <a:ext uri="{FF2B5EF4-FFF2-40B4-BE49-F238E27FC236}">
                <a16:creationId xmlns:a16="http://schemas.microsoft.com/office/drawing/2014/main" id="{062B968D-2094-C73E-21BA-3980F5DD1DBA}"/>
              </a:ext>
            </a:extLst>
          </p:cNvPr>
          <p:cNvSpPr/>
          <p:nvPr/>
        </p:nvSpPr>
        <p:spPr>
          <a:xfrm>
            <a:off x="2595418" y="3486728"/>
            <a:ext cx="2087418" cy="1191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Uart</a:t>
            </a:r>
            <a:r>
              <a:rPr lang="en-US" sz="2400" dirty="0">
                <a:solidFill>
                  <a:schemeClr val="tx1"/>
                </a:solidFill>
              </a:rPr>
              <a:t> - </a:t>
            </a:r>
            <a:r>
              <a:rPr lang="en-US" sz="2400" dirty="0" err="1">
                <a:solidFill>
                  <a:schemeClr val="tx1"/>
                </a:solidFill>
              </a:rPr>
              <a:t>rx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19302270-7B5D-78EF-21E1-BF23FE27907A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682836" y="4082473"/>
            <a:ext cx="766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BC6C4035-FABD-351C-700B-97B149183868}"/>
              </a:ext>
            </a:extLst>
          </p:cNvPr>
          <p:cNvSpPr txBox="1"/>
          <p:nvPr/>
        </p:nvSpPr>
        <p:spPr>
          <a:xfrm>
            <a:off x="10557163" y="3713141"/>
            <a:ext cx="1440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Bi0s </a:t>
            </a:r>
            <a:r>
              <a:rPr lang="en-US" dirty="0" err="1"/>
              <a:t>tx</a:t>
            </a:r>
            <a:endParaRPr lang="he-IL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70A6D142-A0AC-1877-A364-AD39F4486CD3}"/>
              </a:ext>
            </a:extLst>
          </p:cNvPr>
          <p:cNvSpPr/>
          <p:nvPr/>
        </p:nvSpPr>
        <p:spPr>
          <a:xfrm>
            <a:off x="5449455" y="3500583"/>
            <a:ext cx="2087418" cy="1191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E0A71E3A-3C9F-FF83-FDB0-F98BC4B6A66D}"/>
              </a:ext>
            </a:extLst>
          </p:cNvPr>
          <p:cNvSpPr/>
          <p:nvPr/>
        </p:nvSpPr>
        <p:spPr>
          <a:xfrm>
            <a:off x="8303492" y="3486728"/>
            <a:ext cx="2087418" cy="1191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Bi0s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generator</a:t>
            </a:r>
          </a:p>
        </p:txBody>
      </p: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6D70F6C0-0C47-8673-39E3-492804CCC8C9}"/>
              </a:ext>
            </a:extLst>
          </p:cNvPr>
          <p:cNvCxnSpPr>
            <a:cxnSpLocks/>
          </p:cNvCxnSpPr>
          <p:nvPr/>
        </p:nvCxnSpPr>
        <p:spPr>
          <a:xfrm>
            <a:off x="7536873" y="4100946"/>
            <a:ext cx="766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44FF2077-006F-18AF-90E1-2D16C5FF47DA}"/>
              </a:ext>
            </a:extLst>
          </p:cNvPr>
          <p:cNvCxnSpPr>
            <a:cxnSpLocks/>
          </p:cNvCxnSpPr>
          <p:nvPr/>
        </p:nvCxnSpPr>
        <p:spPr>
          <a:xfrm>
            <a:off x="10390910" y="4100947"/>
            <a:ext cx="766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ECAE97EB-F799-3B49-DCAD-40C887DCA639}"/>
              </a:ext>
            </a:extLst>
          </p:cNvPr>
          <p:cNvSpPr txBox="1"/>
          <p:nvPr/>
        </p:nvSpPr>
        <p:spPr>
          <a:xfrm>
            <a:off x="988291" y="3713141"/>
            <a:ext cx="1440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RS232 RX</a:t>
            </a:r>
            <a:endParaRPr lang="he-IL" dirty="0"/>
          </a:p>
        </p:txBody>
      </p:sp>
      <p:sp>
        <p:nvSpPr>
          <p:cNvPr id="29" name="צורה חופשית: צורה 28">
            <a:extLst>
              <a:ext uri="{FF2B5EF4-FFF2-40B4-BE49-F238E27FC236}">
                <a16:creationId xmlns:a16="http://schemas.microsoft.com/office/drawing/2014/main" id="{DEDBC940-DEF0-6207-903C-DF993AE3EB6B}"/>
              </a:ext>
            </a:extLst>
          </p:cNvPr>
          <p:cNvSpPr/>
          <p:nvPr/>
        </p:nvSpPr>
        <p:spPr>
          <a:xfrm>
            <a:off x="3932267" y="2540000"/>
            <a:ext cx="4334278" cy="1256145"/>
          </a:xfrm>
          <a:custGeom>
            <a:avLst/>
            <a:gdLst>
              <a:gd name="connsiteX0" fmla="*/ 316460 w 4334278"/>
              <a:gd name="connsiteY0" fmla="*/ 0 h 1256145"/>
              <a:gd name="connsiteX1" fmla="*/ 334933 w 4334278"/>
              <a:gd name="connsiteY1" fmla="*/ 157018 h 1256145"/>
              <a:gd name="connsiteX2" fmla="*/ 3752388 w 4334278"/>
              <a:gd name="connsiteY2" fmla="*/ 480291 h 1256145"/>
              <a:gd name="connsiteX3" fmla="*/ 3918642 w 4334278"/>
              <a:gd name="connsiteY3" fmla="*/ 905164 h 1256145"/>
              <a:gd name="connsiteX4" fmla="*/ 4334278 w 4334278"/>
              <a:gd name="connsiteY4" fmla="*/ 1256145 h 1256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4278" h="1256145">
                <a:moveTo>
                  <a:pt x="316460" y="0"/>
                </a:moveTo>
                <a:cubicBezTo>
                  <a:pt x="39369" y="38485"/>
                  <a:pt x="-237722" y="76970"/>
                  <a:pt x="334933" y="157018"/>
                </a:cubicBezTo>
                <a:cubicBezTo>
                  <a:pt x="907588" y="237067"/>
                  <a:pt x="3155103" y="355600"/>
                  <a:pt x="3752388" y="480291"/>
                </a:cubicBezTo>
                <a:cubicBezTo>
                  <a:pt x="4349673" y="604982"/>
                  <a:pt x="3821660" y="775855"/>
                  <a:pt x="3918642" y="905164"/>
                </a:cubicBezTo>
                <a:cubicBezTo>
                  <a:pt x="4015624" y="1034473"/>
                  <a:pt x="4314266" y="1180715"/>
                  <a:pt x="4334278" y="125614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4C7C27C5-032D-A6D1-C42F-402A26123D53}"/>
              </a:ext>
            </a:extLst>
          </p:cNvPr>
          <p:cNvSpPr txBox="1"/>
          <p:nvPr/>
        </p:nvSpPr>
        <p:spPr>
          <a:xfrm rot="392023">
            <a:off x="5770004" y="2272220"/>
            <a:ext cx="1885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Synchronization signal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9045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4EF21AA9-FC03-BFF8-EE28-62BC7D52F227}"/>
              </a:ext>
            </a:extLst>
          </p:cNvPr>
          <p:cNvSpPr/>
          <p:nvPr/>
        </p:nvSpPr>
        <p:spPr>
          <a:xfrm>
            <a:off x="1764146" y="1893456"/>
            <a:ext cx="2087418" cy="1191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BS_Filter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439384E4-1220-3235-0539-EEAA088655F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98764" y="2489201"/>
            <a:ext cx="12653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879F161-4580-D728-7096-809F000EC397}"/>
              </a:ext>
            </a:extLst>
          </p:cNvPr>
          <p:cNvSpPr txBox="1"/>
          <p:nvPr/>
        </p:nvSpPr>
        <p:spPr>
          <a:xfrm>
            <a:off x="498764" y="2020520"/>
            <a:ext cx="12653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Bi0s signal</a:t>
            </a:r>
            <a:endParaRPr lang="he-IL" dirty="0"/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F41B5672-18D7-12DF-482D-1A801637FF7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851564" y="2489201"/>
            <a:ext cx="7481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מלבן 11">
            <a:extLst>
              <a:ext uri="{FF2B5EF4-FFF2-40B4-BE49-F238E27FC236}">
                <a16:creationId xmlns:a16="http://schemas.microsoft.com/office/drawing/2014/main" id="{B9CAD294-3719-4664-3BA8-A2C048B9604E}"/>
              </a:ext>
            </a:extLst>
          </p:cNvPr>
          <p:cNvSpPr/>
          <p:nvPr/>
        </p:nvSpPr>
        <p:spPr>
          <a:xfrm>
            <a:off x="4599709" y="1911930"/>
            <a:ext cx="2087418" cy="1191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Simple_BS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985F033B-0766-ED4E-C41D-E4A5CD8A5215}"/>
              </a:ext>
            </a:extLst>
          </p:cNvPr>
          <p:cNvCxnSpPr/>
          <p:nvPr/>
        </p:nvCxnSpPr>
        <p:spPr>
          <a:xfrm>
            <a:off x="6687127" y="2205186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8E02D870-D151-A4C9-7872-FEA941E727A7}"/>
              </a:ext>
            </a:extLst>
          </p:cNvPr>
          <p:cNvCxnSpPr/>
          <p:nvPr/>
        </p:nvCxnSpPr>
        <p:spPr>
          <a:xfrm>
            <a:off x="6687127" y="2717804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65309A02-717B-B6CC-F9AD-F38C12C679A2}"/>
              </a:ext>
            </a:extLst>
          </p:cNvPr>
          <p:cNvSpPr txBox="1"/>
          <p:nvPr/>
        </p:nvSpPr>
        <p:spPr>
          <a:xfrm>
            <a:off x="6613236" y="1835854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NRZL</a:t>
            </a:r>
            <a:endParaRPr lang="he-IL" dirty="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79F73508-E754-C514-1D26-9D5A302838E3}"/>
              </a:ext>
            </a:extLst>
          </p:cNvPr>
          <p:cNvSpPr txBox="1"/>
          <p:nvPr/>
        </p:nvSpPr>
        <p:spPr>
          <a:xfrm>
            <a:off x="6576290" y="2389852"/>
            <a:ext cx="8220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CLK</a:t>
            </a:r>
            <a:endParaRPr lang="he-IL" dirty="0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4A621DEE-F213-95F0-40BD-9F9B83DC94D1}"/>
              </a:ext>
            </a:extLst>
          </p:cNvPr>
          <p:cNvSpPr/>
          <p:nvPr/>
        </p:nvSpPr>
        <p:spPr>
          <a:xfrm>
            <a:off x="7583054" y="1911930"/>
            <a:ext cx="2087418" cy="1191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CRC_8</a:t>
            </a:r>
          </a:p>
        </p:txBody>
      </p: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06951630-44A2-6E18-5FC2-D41619646C88}"/>
              </a:ext>
            </a:extLst>
          </p:cNvPr>
          <p:cNvCxnSpPr>
            <a:stCxn id="19" idx="3"/>
          </p:cNvCxnSpPr>
          <p:nvPr/>
        </p:nvCxnSpPr>
        <p:spPr>
          <a:xfrm>
            <a:off x="9670472" y="2507675"/>
            <a:ext cx="11268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6407561E-3695-0314-934E-74F3666B8528}"/>
              </a:ext>
            </a:extLst>
          </p:cNvPr>
          <p:cNvCxnSpPr/>
          <p:nvPr/>
        </p:nvCxnSpPr>
        <p:spPr>
          <a:xfrm>
            <a:off x="10797309" y="2507675"/>
            <a:ext cx="0" cy="2443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id="{9707B5A7-D8C3-8304-B949-9CBC12D5D17D}"/>
              </a:ext>
            </a:extLst>
          </p:cNvPr>
          <p:cNvCxnSpPr>
            <a:cxnSpLocks/>
            <a:endCxn id="30" idx="3"/>
          </p:cNvCxnSpPr>
          <p:nvPr/>
        </p:nvCxnSpPr>
        <p:spPr>
          <a:xfrm flipH="1" flipV="1">
            <a:off x="9698184" y="4946070"/>
            <a:ext cx="1099125" cy="4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מלבן 29">
            <a:extLst>
              <a:ext uri="{FF2B5EF4-FFF2-40B4-BE49-F238E27FC236}">
                <a16:creationId xmlns:a16="http://schemas.microsoft.com/office/drawing/2014/main" id="{AF51FC86-6D07-E9F9-4F9B-1C1C83F101CB}"/>
              </a:ext>
            </a:extLst>
          </p:cNvPr>
          <p:cNvSpPr/>
          <p:nvPr/>
        </p:nvSpPr>
        <p:spPr>
          <a:xfrm>
            <a:off x="7610766" y="4350325"/>
            <a:ext cx="2087418" cy="1191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Organizer</a:t>
            </a:r>
          </a:p>
        </p:txBody>
      </p: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EBFF4BF1-9938-B458-6C3E-83FA780446CB}"/>
              </a:ext>
            </a:extLst>
          </p:cNvPr>
          <p:cNvCxnSpPr>
            <a:cxnSpLocks/>
          </p:cNvCxnSpPr>
          <p:nvPr/>
        </p:nvCxnSpPr>
        <p:spPr>
          <a:xfrm flipH="1">
            <a:off x="6848760" y="4950691"/>
            <a:ext cx="7527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מלבן 37">
            <a:extLst>
              <a:ext uri="{FF2B5EF4-FFF2-40B4-BE49-F238E27FC236}">
                <a16:creationId xmlns:a16="http://schemas.microsoft.com/office/drawing/2014/main" id="{4FD9F8AD-96CC-EF0D-661E-6A1413721745}"/>
              </a:ext>
            </a:extLst>
          </p:cNvPr>
          <p:cNvSpPr/>
          <p:nvPr/>
        </p:nvSpPr>
        <p:spPr>
          <a:xfrm>
            <a:off x="4770581" y="4345705"/>
            <a:ext cx="2087418" cy="1191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Arrange Control Signal to RGB </a:t>
            </a:r>
            <a:r>
              <a:rPr lang="en-US" sz="2400" dirty="0" err="1">
                <a:solidFill>
                  <a:schemeClr val="tx1"/>
                </a:solidFill>
              </a:rPr>
              <a:t>leds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0" name="מחבר חץ ישר 39">
            <a:extLst>
              <a:ext uri="{FF2B5EF4-FFF2-40B4-BE49-F238E27FC236}">
                <a16:creationId xmlns:a16="http://schemas.microsoft.com/office/drawing/2014/main" id="{5FA0B0D9-5F3B-83CD-6AC5-2BB35156C11A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2558473" y="4941450"/>
            <a:ext cx="22121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תיבת טקסט 43">
            <a:extLst>
              <a:ext uri="{FF2B5EF4-FFF2-40B4-BE49-F238E27FC236}">
                <a16:creationId xmlns:a16="http://schemas.microsoft.com/office/drawing/2014/main" id="{3383A899-F5BF-1C83-C8D2-317AAFD00D52}"/>
              </a:ext>
            </a:extLst>
          </p:cNvPr>
          <p:cNvSpPr txBox="1"/>
          <p:nvPr/>
        </p:nvSpPr>
        <p:spPr>
          <a:xfrm>
            <a:off x="2907146" y="4269827"/>
            <a:ext cx="152861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RGB </a:t>
            </a:r>
            <a:r>
              <a:rPr lang="en-US" dirty="0" err="1"/>
              <a:t>leds</a:t>
            </a:r>
            <a:r>
              <a:rPr lang="en-US" dirty="0"/>
              <a:t> and Control </a:t>
            </a:r>
            <a:r>
              <a:rPr lang="en-US" dirty="0" err="1"/>
              <a:t>leds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9847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469E845F-A270-ADF7-2428-0BA2BC9EF1E4}"/>
              </a:ext>
            </a:extLst>
          </p:cNvPr>
          <p:cNvCxnSpPr/>
          <p:nvPr/>
        </p:nvCxnSpPr>
        <p:spPr>
          <a:xfrm flipH="1">
            <a:off x="1219200" y="1935019"/>
            <a:ext cx="1376219" cy="4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מלבן 5">
            <a:extLst>
              <a:ext uri="{FF2B5EF4-FFF2-40B4-BE49-F238E27FC236}">
                <a16:creationId xmlns:a16="http://schemas.microsoft.com/office/drawing/2014/main" id="{9ADCA9F9-01C1-B82E-6306-8D98D6E5D497}"/>
              </a:ext>
            </a:extLst>
          </p:cNvPr>
          <p:cNvSpPr/>
          <p:nvPr/>
        </p:nvSpPr>
        <p:spPr>
          <a:xfrm>
            <a:off x="2595419" y="1339274"/>
            <a:ext cx="2087418" cy="1191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Uart</a:t>
            </a:r>
            <a:r>
              <a:rPr lang="en-US" sz="2400" dirty="0">
                <a:solidFill>
                  <a:schemeClr val="tx1"/>
                </a:solidFill>
              </a:rPr>
              <a:t> - </a:t>
            </a:r>
            <a:r>
              <a:rPr lang="en-US" sz="2400" dirty="0" err="1">
                <a:solidFill>
                  <a:schemeClr val="tx1"/>
                </a:solidFill>
              </a:rPr>
              <a:t>tx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BACF5692-D214-A638-A9C6-8FC59C9F6CF8}"/>
              </a:ext>
            </a:extLst>
          </p:cNvPr>
          <p:cNvSpPr txBox="1"/>
          <p:nvPr/>
        </p:nvSpPr>
        <p:spPr>
          <a:xfrm>
            <a:off x="1052945" y="1468582"/>
            <a:ext cx="11637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RS232 TX</a:t>
            </a: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32D0381-E339-955F-D90F-CE5BE044C6A7}"/>
              </a:ext>
            </a:extLst>
          </p:cNvPr>
          <p:cNvSpPr txBox="1"/>
          <p:nvPr/>
        </p:nvSpPr>
        <p:spPr>
          <a:xfrm>
            <a:off x="988291" y="3713141"/>
            <a:ext cx="1440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RS232 RX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62CF1853-8A72-0185-71DC-A5BA9E3D2656}"/>
              </a:ext>
            </a:extLst>
          </p:cNvPr>
          <p:cNvSpPr/>
          <p:nvPr/>
        </p:nvSpPr>
        <p:spPr>
          <a:xfrm>
            <a:off x="2595418" y="3486728"/>
            <a:ext cx="2087418" cy="1191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Uart</a:t>
            </a:r>
            <a:r>
              <a:rPr lang="en-US" sz="2400" dirty="0">
                <a:solidFill>
                  <a:schemeClr val="tx1"/>
                </a:solidFill>
              </a:rPr>
              <a:t> - </a:t>
            </a:r>
            <a:r>
              <a:rPr lang="en-US" sz="2400" dirty="0" err="1">
                <a:solidFill>
                  <a:schemeClr val="tx1"/>
                </a:solidFill>
              </a:rPr>
              <a:t>rx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3419CD23-3AA9-D613-D001-98C2072C1ED8}"/>
              </a:ext>
            </a:extLst>
          </p:cNvPr>
          <p:cNvCxnSpPr/>
          <p:nvPr/>
        </p:nvCxnSpPr>
        <p:spPr>
          <a:xfrm flipH="1">
            <a:off x="1219199" y="4082473"/>
            <a:ext cx="1376219" cy="4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234D762C-018A-5D2F-BC58-3F348D2B2F7D}"/>
              </a:ext>
            </a:extLst>
          </p:cNvPr>
          <p:cNvCxnSpPr>
            <a:cxnSpLocks/>
          </p:cNvCxnSpPr>
          <p:nvPr/>
        </p:nvCxnSpPr>
        <p:spPr>
          <a:xfrm>
            <a:off x="4682836" y="4064001"/>
            <a:ext cx="766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מלבן 11">
            <a:extLst>
              <a:ext uri="{FF2B5EF4-FFF2-40B4-BE49-F238E27FC236}">
                <a16:creationId xmlns:a16="http://schemas.microsoft.com/office/drawing/2014/main" id="{88DCA213-2F33-7B25-1BCF-9BDD7B388A0F}"/>
              </a:ext>
            </a:extLst>
          </p:cNvPr>
          <p:cNvSpPr/>
          <p:nvPr/>
        </p:nvSpPr>
        <p:spPr>
          <a:xfrm>
            <a:off x="5449455" y="3500583"/>
            <a:ext cx="2087418" cy="1191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D457794C-D200-4D3B-22C1-93803CDABB3B}"/>
              </a:ext>
            </a:extLst>
          </p:cNvPr>
          <p:cNvSpPr/>
          <p:nvPr/>
        </p:nvSpPr>
        <p:spPr>
          <a:xfrm>
            <a:off x="8303492" y="3468256"/>
            <a:ext cx="2087418" cy="1191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Read From Ram To SPI Signals</a:t>
            </a:r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94EE127B-72BB-6902-00EA-559C04CF6048}"/>
              </a:ext>
            </a:extLst>
          </p:cNvPr>
          <p:cNvCxnSpPr>
            <a:cxnSpLocks/>
          </p:cNvCxnSpPr>
          <p:nvPr/>
        </p:nvCxnSpPr>
        <p:spPr>
          <a:xfrm>
            <a:off x="7536873" y="4064001"/>
            <a:ext cx="766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026A47AF-B697-1B75-BB9D-E0FAE768E6AA}"/>
              </a:ext>
            </a:extLst>
          </p:cNvPr>
          <p:cNvCxnSpPr>
            <a:cxnSpLocks/>
          </p:cNvCxnSpPr>
          <p:nvPr/>
        </p:nvCxnSpPr>
        <p:spPr>
          <a:xfrm>
            <a:off x="10076872" y="4659746"/>
            <a:ext cx="0" cy="16533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C4665EC8-2629-75AE-97B7-1B05B253E52C}"/>
              </a:ext>
            </a:extLst>
          </p:cNvPr>
          <p:cNvCxnSpPr>
            <a:cxnSpLocks/>
          </p:cNvCxnSpPr>
          <p:nvPr/>
        </p:nvCxnSpPr>
        <p:spPr>
          <a:xfrm flipH="1">
            <a:off x="7148947" y="6313050"/>
            <a:ext cx="29186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5D3D4572-D0D5-E06E-FFB8-C229B38407A0}"/>
              </a:ext>
            </a:extLst>
          </p:cNvPr>
          <p:cNvCxnSpPr>
            <a:cxnSpLocks/>
          </p:cNvCxnSpPr>
          <p:nvPr/>
        </p:nvCxnSpPr>
        <p:spPr>
          <a:xfrm>
            <a:off x="9342582" y="4655125"/>
            <a:ext cx="0" cy="14085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F18BF593-7090-71C8-09C4-A3CFED026F91}"/>
              </a:ext>
            </a:extLst>
          </p:cNvPr>
          <p:cNvCxnSpPr>
            <a:cxnSpLocks/>
          </p:cNvCxnSpPr>
          <p:nvPr/>
        </p:nvCxnSpPr>
        <p:spPr>
          <a:xfrm flipH="1" flipV="1">
            <a:off x="7158182" y="6031351"/>
            <a:ext cx="2184400" cy="32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59F2A6D0-59A6-8699-F826-AB30EFBC271D}"/>
              </a:ext>
            </a:extLst>
          </p:cNvPr>
          <p:cNvCxnSpPr>
            <a:cxnSpLocks/>
          </p:cNvCxnSpPr>
          <p:nvPr/>
        </p:nvCxnSpPr>
        <p:spPr>
          <a:xfrm>
            <a:off x="8460509" y="4655125"/>
            <a:ext cx="0" cy="11083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B2A793DA-F884-503A-8B06-6FB647E33BEB}"/>
              </a:ext>
            </a:extLst>
          </p:cNvPr>
          <p:cNvCxnSpPr>
            <a:cxnSpLocks/>
          </p:cNvCxnSpPr>
          <p:nvPr/>
        </p:nvCxnSpPr>
        <p:spPr>
          <a:xfrm flipH="1">
            <a:off x="7148947" y="5763489"/>
            <a:ext cx="1311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מלבן 28">
            <a:extLst>
              <a:ext uri="{FF2B5EF4-FFF2-40B4-BE49-F238E27FC236}">
                <a16:creationId xmlns:a16="http://schemas.microsoft.com/office/drawing/2014/main" id="{7737333A-70B3-38D7-4D03-C16418FDF55F}"/>
              </a:ext>
            </a:extLst>
          </p:cNvPr>
          <p:cNvSpPr/>
          <p:nvPr/>
        </p:nvSpPr>
        <p:spPr>
          <a:xfrm>
            <a:off x="5043054" y="5435606"/>
            <a:ext cx="2087418" cy="1191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TX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CC1101</a:t>
            </a:r>
          </a:p>
        </p:txBody>
      </p:sp>
      <p:cxnSp>
        <p:nvCxnSpPr>
          <p:cNvPr id="35" name="מחבר ישר 34">
            <a:extLst>
              <a:ext uri="{FF2B5EF4-FFF2-40B4-BE49-F238E27FC236}">
                <a16:creationId xmlns:a16="http://schemas.microsoft.com/office/drawing/2014/main" id="{8786C24F-981B-08CE-001F-3E2220B70367}"/>
              </a:ext>
            </a:extLst>
          </p:cNvPr>
          <p:cNvCxnSpPr>
            <a:stCxn id="29" idx="1"/>
          </p:cNvCxnSpPr>
          <p:nvPr/>
        </p:nvCxnSpPr>
        <p:spPr>
          <a:xfrm flipH="1">
            <a:off x="3962400" y="6031351"/>
            <a:ext cx="10806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63FCD410-71EE-06FD-2CBE-E89E458E0639}"/>
              </a:ext>
            </a:extLst>
          </p:cNvPr>
          <p:cNvCxnSpPr>
            <a:cxnSpLocks/>
          </p:cNvCxnSpPr>
          <p:nvPr/>
        </p:nvCxnSpPr>
        <p:spPr>
          <a:xfrm flipV="1">
            <a:off x="3962400" y="5486398"/>
            <a:ext cx="0" cy="5449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תרשים זרימה: חילוץ 39">
            <a:extLst>
              <a:ext uri="{FF2B5EF4-FFF2-40B4-BE49-F238E27FC236}">
                <a16:creationId xmlns:a16="http://schemas.microsoft.com/office/drawing/2014/main" id="{842DDB38-A361-468D-AA28-76961B8D3AC2}"/>
              </a:ext>
            </a:extLst>
          </p:cNvPr>
          <p:cNvSpPr/>
          <p:nvPr/>
        </p:nvSpPr>
        <p:spPr>
          <a:xfrm rot="10800000">
            <a:off x="3663950" y="5174677"/>
            <a:ext cx="573809" cy="360215"/>
          </a:xfrm>
          <a:prstGeom prst="flowChartExtra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29B086EA-BE35-75AE-5EAD-307E4952236F}"/>
              </a:ext>
            </a:extLst>
          </p:cNvPr>
          <p:cNvSpPr txBox="1"/>
          <p:nvPr/>
        </p:nvSpPr>
        <p:spPr>
          <a:xfrm>
            <a:off x="7121238" y="5354785"/>
            <a:ext cx="11637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SPI clock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C9C1E1F-E04E-E08F-3EA1-F7405424EAFC}"/>
              </a:ext>
            </a:extLst>
          </p:cNvPr>
          <p:cNvSpPr txBox="1"/>
          <p:nvPr/>
        </p:nvSpPr>
        <p:spPr>
          <a:xfrm>
            <a:off x="7158181" y="6010562"/>
            <a:ext cx="11637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Cs</a:t>
            </a: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2CBCE137-8E13-8176-12C8-7CE11979B094}"/>
              </a:ext>
            </a:extLst>
          </p:cNvPr>
          <p:cNvSpPr txBox="1"/>
          <p:nvPr/>
        </p:nvSpPr>
        <p:spPr>
          <a:xfrm>
            <a:off x="7185890" y="5724117"/>
            <a:ext cx="11637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MISO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8230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3B57ADDA-9021-7BD3-ADA6-4E713DE348DA}"/>
              </a:ext>
            </a:extLst>
          </p:cNvPr>
          <p:cNvSpPr/>
          <p:nvPr/>
        </p:nvSpPr>
        <p:spPr>
          <a:xfrm>
            <a:off x="2382981" y="1814951"/>
            <a:ext cx="2087418" cy="1191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RX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CC1101</a:t>
            </a:r>
          </a:p>
        </p:txBody>
      </p:sp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E6D71AF9-CC94-9EC1-D945-EB3B35197BCC}"/>
              </a:ext>
            </a:extLst>
          </p:cNvPr>
          <p:cNvCxnSpPr/>
          <p:nvPr/>
        </p:nvCxnSpPr>
        <p:spPr>
          <a:xfrm flipH="1">
            <a:off x="1302327" y="2438405"/>
            <a:ext cx="10806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תרשים זרימה: חילוץ 5">
            <a:extLst>
              <a:ext uri="{FF2B5EF4-FFF2-40B4-BE49-F238E27FC236}">
                <a16:creationId xmlns:a16="http://schemas.microsoft.com/office/drawing/2014/main" id="{E3A11FE5-3384-8528-09B4-547BEB660C8C}"/>
              </a:ext>
            </a:extLst>
          </p:cNvPr>
          <p:cNvSpPr/>
          <p:nvPr/>
        </p:nvSpPr>
        <p:spPr>
          <a:xfrm rot="10800000">
            <a:off x="1015422" y="1533237"/>
            <a:ext cx="573809" cy="360215"/>
          </a:xfrm>
          <a:prstGeom prst="flowChartExtra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73B5D8FA-68F9-F97F-F5A1-DC97996DB427}"/>
              </a:ext>
            </a:extLst>
          </p:cNvPr>
          <p:cNvCxnSpPr>
            <a:cxnSpLocks/>
          </p:cNvCxnSpPr>
          <p:nvPr/>
        </p:nvCxnSpPr>
        <p:spPr>
          <a:xfrm flipV="1">
            <a:off x="1293091" y="1893452"/>
            <a:ext cx="0" cy="5449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09370B8C-CEE2-160B-3D9A-2DD4E5C830A5}"/>
              </a:ext>
            </a:extLst>
          </p:cNvPr>
          <p:cNvCxnSpPr>
            <a:cxnSpLocks/>
          </p:cNvCxnSpPr>
          <p:nvPr/>
        </p:nvCxnSpPr>
        <p:spPr>
          <a:xfrm flipH="1">
            <a:off x="4470399" y="1985814"/>
            <a:ext cx="1311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BABBAC41-FC4C-2CDD-19C0-95F00C8AFE13}"/>
              </a:ext>
            </a:extLst>
          </p:cNvPr>
          <p:cNvCxnSpPr>
            <a:cxnSpLocks/>
          </p:cNvCxnSpPr>
          <p:nvPr/>
        </p:nvCxnSpPr>
        <p:spPr>
          <a:xfrm flipH="1">
            <a:off x="4470399" y="2299852"/>
            <a:ext cx="1311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32604095-6E60-C3D4-AD3B-30550A364FA1}"/>
              </a:ext>
            </a:extLst>
          </p:cNvPr>
          <p:cNvCxnSpPr>
            <a:cxnSpLocks/>
          </p:cNvCxnSpPr>
          <p:nvPr/>
        </p:nvCxnSpPr>
        <p:spPr>
          <a:xfrm flipH="1">
            <a:off x="4470399" y="2886361"/>
            <a:ext cx="1311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F41DD33F-1B3E-59E9-7AD7-4466DF90983B}"/>
              </a:ext>
            </a:extLst>
          </p:cNvPr>
          <p:cNvSpPr txBox="1"/>
          <p:nvPr/>
        </p:nvSpPr>
        <p:spPr>
          <a:xfrm>
            <a:off x="4544289" y="1630285"/>
            <a:ext cx="11637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/>
              <a:t>SPI </a:t>
            </a:r>
            <a:r>
              <a:rPr lang="en-US" dirty="0"/>
              <a:t>clock</a:t>
            </a:r>
            <a:endParaRPr lang="he-IL" dirty="0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B68C661A-EDA8-A0DA-A736-8DA636AD1741}"/>
              </a:ext>
            </a:extLst>
          </p:cNvPr>
          <p:cNvSpPr txBox="1"/>
          <p:nvPr/>
        </p:nvSpPr>
        <p:spPr>
          <a:xfrm>
            <a:off x="4544289" y="1995174"/>
            <a:ext cx="11637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MOSI</a:t>
            </a:r>
            <a:endParaRPr lang="he-IL" dirty="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73498EE1-AA5F-CC9A-D5E3-B7E924AB3744}"/>
              </a:ext>
            </a:extLst>
          </p:cNvPr>
          <p:cNvSpPr txBox="1"/>
          <p:nvPr/>
        </p:nvSpPr>
        <p:spPr>
          <a:xfrm>
            <a:off x="4544289" y="2595417"/>
            <a:ext cx="11637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Cs</a:t>
            </a:r>
            <a:endParaRPr lang="he-IL" dirty="0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C0074B1C-A6E0-DA2C-B166-D96481778792}"/>
              </a:ext>
            </a:extLst>
          </p:cNvPr>
          <p:cNvSpPr/>
          <p:nvPr/>
        </p:nvSpPr>
        <p:spPr>
          <a:xfrm>
            <a:off x="5781961" y="1856504"/>
            <a:ext cx="2087418" cy="1191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LOGIC</a:t>
            </a:r>
          </a:p>
        </p:txBody>
      </p: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E98FB984-04BE-0CEA-6BE8-CF39FADC5C8C}"/>
              </a:ext>
            </a:extLst>
          </p:cNvPr>
          <p:cNvCxnSpPr>
            <a:cxnSpLocks/>
          </p:cNvCxnSpPr>
          <p:nvPr/>
        </p:nvCxnSpPr>
        <p:spPr>
          <a:xfrm flipH="1">
            <a:off x="3426690" y="4017810"/>
            <a:ext cx="33158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D394DD17-2852-DF8E-C1EA-911E59AB6167}"/>
              </a:ext>
            </a:extLst>
          </p:cNvPr>
          <p:cNvCxnSpPr>
            <a:cxnSpLocks/>
          </p:cNvCxnSpPr>
          <p:nvPr/>
        </p:nvCxnSpPr>
        <p:spPr>
          <a:xfrm flipV="1">
            <a:off x="6742545" y="3047994"/>
            <a:ext cx="0" cy="969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078B6ABA-4B50-EB44-87FB-A74E93AC5817}"/>
              </a:ext>
            </a:extLst>
          </p:cNvPr>
          <p:cNvCxnSpPr>
            <a:cxnSpLocks/>
          </p:cNvCxnSpPr>
          <p:nvPr/>
        </p:nvCxnSpPr>
        <p:spPr>
          <a:xfrm flipV="1">
            <a:off x="3426690" y="3006441"/>
            <a:ext cx="0" cy="10113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תיבת טקסט 40">
            <a:extLst>
              <a:ext uri="{FF2B5EF4-FFF2-40B4-BE49-F238E27FC236}">
                <a16:creationId xmlns:a16="http://schemas.microsoft.com/office/drawing/2014/main" id="{8BE2B9C9-7D25-9970-830D-8538C2B4532C}"/>
              </a:ext>
            </a:extLst>
          </p:cNvPr>
          <p:cNvSpPr txBox="1"/>
          <p:nvPr/>
        </p:nvSpPr>
        <p:spPr>
          <a:xfrm>
            <a:off x="4387275" y="3657596"/>
            <a:ext cx="13207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Interrupt</a:t>
            </a:r>
            <a:endParaRPr lang="he-IL" dirty="0"/>
          </a:p>
        </p:txBody>
      </p:sp>
      <p:sp>
        <p:nvSpPr>
          <p:cNvPr id="42" name="מלבן 41">
            <a:extLst>
              <a:ext uri="{FF2B5EF4-FFF2-40B4-BE49-F238E27FC236}">
                <a16:creationId xmlns:a16="http://schemas.microsoft.com/office/drawing/2014/main" id="{FD0F6900-A7A4-6CB3-E464-E4788908BACF}"/>
              </a:ext>
            </a:extLst>
          </p:cNvPr>
          <p:cNvSpPr/>
          <p:nvPr/>
        </p:nvSpPr>
        <p:spPr>
          <a:xfrm>
            <a:off x="8451272" y="1856504"/>
            <a:ext cx="2087418" cy="1191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CRC_8</a:t>
            </a:r>
          </a:p>
        </p:txBody>
      </p:sp>
      <p:cxnSp>
        <p:nvCxnSpPr>
          <p:cNvPr id="43" name="מחבר ישר 42">
            <a:extLst>
              <a:ext uri="{FF2B5EF4-FFF2-40B4-BE49-F238E27FC236}">
                <a16:creationId xmlns:a16="http://schemas.microsoft.com/office/drawing/2014/main" id="{D8BA5522-7A77-058B-A561-6EB728F60C2E}"/>
              </a:ext>
            </a:extLst>
          </p:cNvPr>
          <p:cNvCxnSpPr/>
          <p:nvPr/>
        </p:nvCxnSpPr>
        <p:spPr>
          <a:xfrm>
            <a:off x="10538690" y="2406072"/>
            <a:ext cx="11268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3">
            <a:extLst>
              <a:ext uri="{FF2B5EF4-FFF2-40B4-BE49-F238E27FC236}">
                <a16:creationId xmlns:a16="http://schemas.microsoft.com/office/drawing/2014/main" id="{D8F4A7BD-70F7-007E-EE0D-4D29B0164D86}"/>
              </a:ext>
            </a:extLst>
          </p:cNvPr>
          <p:cNvCxnSpPr>
            <a:cxnSpLocks/>
          </p:cNvCxnSpPr>
          <p:nvPr/>
        </p:nvCxnSpPr>
        <p:spPr>
          <a:xfrm>
            <a:off x="11665527" y="2392225"/>
            <a:ext cx="0" cy="26877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מלבן 44">
            <a:extLst>
              <a:ext uri="{FF2B5EF4-FFF2-40B4-BE49-F238E27FC236}">
                <a16:creationId xmlns:a16="http://schemas.microsoft.com/office/drawing/2014/main" id="{983E1A98-62A9-6F9D-50B4-40FEFDF0D7C7}"/>
              </a:ext>
            </a:extLst>
          </p:cNvPr>
          <p:cNvSpPr/>
          <p:nvPr/>
        </p:nvSpPr>
        <p:spPr>
          <a:xfrm>
            <a:off x="8451272" y="4488871"/>
            <a:ext cx="2087418" cy="1191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Organizer</a:t>
            </a:r>
          </a:p>
        </p:txBody>
      </p:sp>
      <p:cxnSp>
        <p:nvCxnSpPr>
          <p:cNvPr id="46" name="מחבר חץ ישר 45">
            <a:extLst>
              <a:ext uri="{FF2B5EF4-FFF2-40B4-BE49-F238E27FC236}">
                <a16:creationId xmlns:a16="http://schemas.microsoft.com/office/drawing/2014/main" id="{9B4711D2-9C06-FBED-A8A5-BC3F1DDEDE17}"/>
              </a:ext>
            </a:extLst>
          </p:cNvPr>
          <p:cNvCxnSpPr>
            <a:cxnSpLocks/>
          </p:cNvCxnSpPr>
          <p:nvPr/>
        </p:nvCxnSpPr>
        <p:spPr>
          <a:xfrm flipH="1">
            <a:off x="10538690" y="5079995"/>
            <a:ext cx="11268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חץ ישר 48">
            <a:extLst>
              <a:ext uri="{FF2B5EF4-FFF2-40B4-BE49-F238E27FC236}">
                <a16:creationId xmlns:a16="http://schemas.microsoft.com/office/drawing/2014/main" id="{71490018-ADA4-4880-942F-8F0FB7547CBA}"/>
              </a:ext>
            </a:extLst>
          </p:cNvPr>
          <p:cNvCxnSpPr>
            <a:cxnSpLocks/>
          </p:cNvCxnSpPr>
          <p:nvPr/>
        </p:nvCxnSpPr>
        <p:spPr>
          <a:xfrm flipH="1">
            <a:off x="7698505" y="5126177"/>
            <a:ext cx="7527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מלבן 49">
            <a:extLst>
              <a:ext uri="{FF2B5EF4-FFF2-40B4-BE49-F238E27FC236}">
                <a16:creationId xmlns:a16="http://schemas.microsoft.com/office/drawing/2014/main" id="{5A6A4FE9-531B-401A-7B50-D515DDA97DC8}"/>
              </a:ext>
            </a:extLst>
          </p:cNvPr>
          <p:cNvSpPr/>
          <p:nvPr/>
        </p:nvSpPr>
        <p:spPr>
          <a:xfrm>
            <a:off x="5611086" y="4488871"/>
            <a:ext cx="2087418" cy="1191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Arrange Control Signal to RGB </a:t>
            </a:r>
            <a:r>
              <a:rPr lang="en-US" sz="2400" dirty="0" err="1">
                <a:solidFill>
                  <a:schemeClr val="tx1"/>
                </a:solidFill>
              </a:rPr>
              <a:t>leds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1" name="תיבת טקסט 50">
            <a:extLst>
              <a:ext uri="{FF2B5EF4-FFF2-40B4-BE49-F238E27FC236}">
                <a16:creationId xmlns:a16="http://schemas.microsoft.com/office/drawing/2014/main" id="{800380C3-5D9B-ECF5-927F-7A56CCA4F52B}"/>
              </a:ext>
            </a:extLst>
          </p:cNvPr>
          <p:cNvSpPr txBox="1"/>
          <p:nvPr/>
        </p:nvSpPr>
        <p:spPr>
          <a:xfrm>
            <a:off x="3629888" y="4590682"/>
            <a:ext cx="152861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RGB </a:t>
            </a:r>
            <a:r>
              <a:rPr lang="en-US" dirty="0" err="1"/>
              <a:t>leds</a:t>
            </a:r>
            <a:r>
              <a:rPr lang="en-US" dirty="0"/>
              <a:t> and Control </a:t>
            </a:r>
            <a:r>
              <a:rPr lang="en-US" dirty="0" err="1"/>
              <a:t>leds</a:t>
            </a:r>
            <a:endParaRPr lang="he-IL" dirty="0"/>
          </a:p>
        </p:txBody>
      </p:sp>
      <p:cxnSp>
        <p:nvCxnSpPr>
          <p:cNvPr id="52" name="מחבר חץ ישר 51">
            <a:extLst>
              <a:ext uri="{FF2B5EF4-FFF2-40B4-BE49-F238E27FC236}">
                <a16:creationId xmlns:a16="http://schemas.microsoft.com/office/drawing/2014/main" id="{0A7FE257-A4A0-8523-BFCA-44DE3E728E81}"/>
              </a:ext>
            </a:extLst>
          </p:cNvPr>
          <p:cNvCxnSpPr>
            <a:cxnSpLocks/>
          </p:cNvCxnSpPr>
          <p:nvPr/>
        </p:nvCxnSpPr>
        <p:spPr>
          <a:xfrm flipH="1">
            <a:off x="3364344" y="5237013"/>
            <a:ext cx="22121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חץ ישר 52">
            <a:extLst>
              <a:ext uri="{FF2B5EF4-FFF2-40B4-BE49-F238E27FC236}">
                <a16:creationId xmlns:a16="http://schemas.microsoft.com/office/drawing/2014/main" id="{466E461C-AF6E-1694-0A7C-4587EFEF0493}"/>
              </a:ext>
            </a:extLst>
          </p:cNvPr>
          <p:cNvCxnSpPr>
            <a:cxnSpLocks/>
            <a:stCxn id="19" idx="3"/>
            <a:endCxn id="42" idx="1"/>
          </p:cNvCxnSpPr>
          <p:nvPr/>
        </p:nvCxnSpPr>
        <p:spPr>
          <a:xfrm>
            <a:off x="7869379" y="2452249"/>
            <a:ext cx="5818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חץ ישר 57">
            <a:extLst>
              <a:ext uri="{FF2B5EF4-FFF2-40B4-BE49-F238E27FC236}">
                <a16:creationId xmlns:a16="http://schemas.microsoft.com/office/drawing/2014/main" id="{122BB03B-798C-A5F6-0A1D-23542E243B35}"/>
              </a:ext>
            </a:extLst>
          </p:cNvPr>
          <p:cNvCxnSpPr>
            <a:cxnSpLocks/>
          </p:cNvCxnSpPr>
          <p:nvPr/>
        </p:nvCxnSpPr>
        <p:spPr>
          <a:xfrm>
            <a:off x="4470398" y="2595417"/>
            <a:ext cx="13115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תיבת טקסט 59">
            <a:extLst>
              <a:ext uri="{FF2B5EF4-FFF2-40B4-BE49-F238E27FC236}">
                <a16:creationId xmlns:a16="http://schemas.microsoft.com/office/drawing/2014/main" id="{EF497DDA-1E54-DF7A-F44E-7E9DB5FF1193}"/>
              </a:ext>
            </a:extLst>
          </p:cNvPr>
          <p:cNvSpPr txBox="1"/>
          <p:nvPr/>
        </p:nvSpPr>
        <p:spPr>
          <a:xfrm>
            <a:off x="4562759" y="2332365"/>
            <a:ext cx="11637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MISO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1685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15FBE679-3ACD-6F28-80B2-D83FDC563405}"/>
              </a:ext>
            </a:extLst>
          </p:cNvPr>
          <p:cNvCxnSpPr>
            <a:cxnSpLocks/>
            <a:stCxn id="43" idx="2"/>
            <a:endCxn id="21" idx="0"/>
          </p:cNvCxnSpPr>
          <p:nvPr/>
        </p:nvCxnSpPr>
        <p:spPr>
          <a:xfrm>
            <a:off x="6297930" y="643259"/>
            <a:ext cx="0" cy="624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תרשים זרימה: החלטה 10">
            <a:extLst>
              <a:ext uri="{FF2B5EF4-FFF2-40B4-BE49-F238E27FC236}">
                <a16:creationId xmlns:a16="http://schemas.microsoft.com/office/drawing/2014/main" id="{CFFB2DCF-4597-1069-AC94-29255FC7FB53}"/>
              </a:ext>
            </a:extLst>
          </p:cNvPr>
          <p:cNvSpPr/>
          <p:nvPr/>
        </p:nvSpPr>
        <p:spPr>
          <a:xfrm>
            <a:off x="5369220" y="2514166"/>
            <a:ext cx="1857420" cy="114569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Debouncer bit = ‘1’</a:t>
            </a:r>
            <a:endParaRPr lang="he-IL" sz="1200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387C0A3A-C487-4413-578E-EDB848FDF55B}"/>
              </a:ext>
            </a:extLst>
          </p:cNvPr>
          <p:cNvSpPr/>
          <p:nvPr/>
        </p:nvSpPr>
        <p:spPr>
          <a:xfrm>
            <a:off x="3502482" y="2772043"/>
            <a:ext cx="1280088" cy="621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dirty="0"/>
          </a:p>
          <a:p>
            <a:pPr algn="ctr"/>
            <a:r>
              <a:rPr lang="en-US" sz="1200" dirty="0"/>
              <a:t>Increment Reset RAM Address Counter</a:t>
            </a:r>
          </a:p>
          <a:p>
            <a:pPr algn="ctr"/>
            <a:endParaRPr lang="he-IL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897A2A4D-6F58-7898-FDCE-652060B38C4E}"/>
              </a:ext>
            </a:extLst>
          </p:cNvPr>
          <p:cNvSpPr txBox="1"/>
          <p:nvPr/>
        </p:nvSpPr>
        <p:spPr>
          <a:xfrm>
            <a:off x="4929533" y="2713427"/>
            <a:ext cx="2927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39" name="תיבת טקסט 38">
            <a:extLst>
              <a:ext uri="{FF2B5EF4-FFF2-40B4-BE49-F238E27FC236}">
                <a16:creationId xmlns:a16="http://schemas.microsoft.com/office/drawing/2014/main" id="{D34C4E5E-535F-879D-8AC9-79327F811830}"/>
              </a:ext>
            </a:extLst>
          </p:cNvPr>
          <p:cNvSpPr txBox="1"/>
          <p:nvPr/>
        </p:nvSpPr>
        <p:spPr>
          <a:xfrm>
            <a:off x="1591931" y="2179157"/>
            <a:ext cx="342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6EBD85E0-ABC6-EEE3-94D4-E368B9061BE6}"/>
              </a:ext>
            </a:extLst>
          </p:cNvPr>
          <p:cNvSpPr/>
          <p:nvPr/>
        </p:nvSpPr>
        <p:spPr>
          <a:xfrm>
            <a:off x="365238" y="1266599"/>
            <a:ext cx="1280088" cy="621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dirty="0"/>
          </a:p>
          <a:p>
            <a:pPr algn="ctr"/>
            <a:r>
              <a:rPr lang="en-US" sz="1200" dirty="0"/>
              <a:t>Reset RAM Address</a:t>
            </a:r>
          </a:p>
          <a:p>
            <a:pPr algn="ctr"/>
            <a:endParaRPr lang="he-IL" dirty="0"/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B79B1BA4-753F-CBF4-CBFB-BDF3FA2A8D73}"/>
              </a:ext>
            </a:extLst>
          </p:cNvPr>
          <p:cNvSpPr/>
          <p:nvPr/>
        </p:nvSpPr>
        <p:spPr>
          <a:xfrm>
            <a:off x="5657886" y="1267996"/>
            <a:ext cx="1280088" cy="621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Debouncer</a:t>
            </a:r>
            <a:endParaRPr lang="he-IL" dirty="0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29B70510-AE51-C39A-6D36-8D8826BCA965}"/>
              </a:ext>
            </a:extLst>
          </p:cNvPr>
          <p:cNvSpPr/>
          <p:nvPr/>
        </p:nvSpPr>
        <p:spPr>
          <a:xfrm>
            <a:off x="7812885" y="2767792"/>
            <a:ext cx="1280088" cy="621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dirty="0"/>
          </a:p>
          <a:p>
            <a:pPr algn="ctr"/>
            <a:r>
              <a:rPr lang="en-US" sz="1200" dirty="0"/>
              <a:t>Increment Sampling Counter</a:t>
            </a:r>
          </a:p>
          <a:p>
            <a:pPr algn="ctr"/>
            <a:endParaRPr lang="he-IL" dirty="0"/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819761AB-1BB0-F126-3F72-9306740CF196}"/>
              </a:ext>
            </a:extLst>
          </p:cNvPr>
          <p:cNvSpPr/>
          <p:nvPr/>
        </p:nvSpPr>
        <p:spPr>
          <a:xfrm>
            <a:off x="3239347" y="5551068"/>
            <a:ext cx="1280088" cy="621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Reset Sampling Counter</a:t>
            </a: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242644E3-D5C9-B858-F7DE-11AF15A22A4B}"/>
              </a:ext>
            </a:extLst>
          </p:cNvPr>
          <p:cNvSpPr/>
          <p:nvPr/>
        </p:nvSpPr>
        <p:spPr>
          <a:xfrm>
            <a:off x="10217547" y="1417500"/>
            <a:ext cx="1280088" cy="621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Sampling</a:t>
            </a:r>
            <a:endParaRPr lang="he-IL" sz="1600" dirty="0"/>
          </a:p>
        </p:txBody>
      </p:sp>
      <p:sp>
        <p:nvSpPr>
          <p:cNvPr id="36" name="תרשים זרימה: החלטה 35">
            <a:extLst>
              <a:ext uri="{FF2B5EF4-FFF2-40B4-BE49-F238E27FC236}">
                <a16:creationId xmlns:a16="http://schemas.microsoft.com/office/drawing/2014/main" id="{352D4E9B-1B9D-E64E-034C-2C61F2849803}"/>
              </a:ext>
            </a:extLst>
          </p:cNvPr>
          <p:cNvSpPr/>
          <p:nvPr/>
        </p:nvSpPr>
        <p:spPr>
          <a:xfrm>
            <a:off x="1005282" y="2514166"/>
            <a:ext cx="1857420" cy="114569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RAM Address Counter </a:t>
            </a:r>
          </a:p>
          <a:p>
            <a:pPr algn="ctr"/>
            <a:r>
              <a:rPr lang="en-US" sz="1200" dirty="0"/>
              <a:t>= </a:t>
            </a:r>
          </a:p>
          <a:p>
            <a:pPr algn="ctr"/>
            <a:r>
              <a:rPr lang="en-US" sz="1200" dirty="0"/>
              <a:t>500,000</a:t>
            </a:r>
            <a:endParaRPr lang="he-IL" sz="1200" dirty="0"/>
          </a:p>
        </p:txBody>
      </p:sp>
      <p:sp>
        <p:nvSpPr>
          <p:cNvPr id="38" name="תרשים זרימה: החלטה 37">
            <a:extLst>
              <a:ext uri="{FF2B5EF4-FFF2-40B4-BE49-F238E27FC236}">
                <a16:creationId xmlns:a16="http://schemas.microsoft.com/office/drawing/2014/main" id="{18DB38CE-906E-DE81-F0F7-7B93C2B6770B}"/>
              </a:ext>
            </a:extLst>
          </p:cNvPr>
          <p:cNvSpPr/>
          <p:nvPr/>
        </p:nvSpPr>
        <p:spPr>
          <a:xfrm>
            <a:off x="9928881" y="2500480"/>
            <a:ext cx="1857420" cy="114569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Sampling Counter </a:t>
            </a:r>
          </a:p>
          <a:p>
            <a:pPr algn="ctr"/>
            <a:r>
              <a:rPr lang="en-US" sz="1200" dirty="0"/>
              <a:t>= </a:t>
            </a:r>
          </a:p>
          <a:p>
            <a:pPr algn="ctr"/>
            <a:r>
              <a:rPr lang="en-US" sz="1200" dirty="0"/>
              <a:t>16</a:t>
            </a:r>
            <a:endParaRPr lang="he-IL" sz="1200" dirty="0"/>
          </a:p>
        </p:txBody>
      </p:sp>
      <p:sp>
        <p:nvSpPr>
          <p:cNvPr id="40" name="תרשים זרימה: החלטה 39">
            <a:extLst>
              <a:ext uri="{FF2B5EF4-FFF2-40B4-BE49-F238E27FC236}">
                <a16:creationId xmlns:a16="http://schemas.microsoft.com/office/drawing/2014/main" id="{2EBC8FFB-43A4-699C-9182-48660CA70267}"/>
              </a:ext>
            </a:extLst>
          </p:cNvPr>
          <p:cNvSpPr/>
          <p:nvPr/>
        </p:nvSpPr>
        <p:spPr>
          <a:xfrm>
            <a:off x="9928881" y="4107718"/>
            <a:ext cx="1857420" cy="114569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Sampling Counter </a:t>
            </a:r>
          </a:p>
          <a:p>
            <a:pPr algn="ctr"/>
            <a:r>
              <a:rPr lang="en-US" sz="1200" dirty="0"/>
              <a:t>= </a:t>
            </a:r>
          </a:p>
          <a:p>
            <a:pPr algn="ctr"/>
            <a:r>
              <a:rPr lang="en-US" sz="1200" dirty="0"/>
              <a:t>32</a:t>
            </a:r>
            <a:endParaRPr lang="he-IL" sz="1200" dirty="0"/>
          </a:p>
        </p:txBody>
      </p:sp>
      <p:sp>
        <p:nvSpPr>
          <p:cNvPr id="43" name="מלבן 42">
            <a:extLst>
              <a:ext uri="{FF2B5EF4-FFF2-40B4-BE49-F238E27FC236}">
                <a16:creationId xmlns:a16="http://schemas.microsoft.com/office/drawing/2014/main" id="{0782792A-59B1-B366-C732-675B13649452}"/>
              </a:ext>
            </a:extLst>
          </p:cNvPr>
          <p:cNvSpPr/>
          <p:nvPr/>
        </p:nvSpPr>
        <p:spPr>
          <a:xfrm>
            <a:off x="5657886" y="21827"/>
            <a:ext cx="1280088" cy="621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sz="1600" dirty="0">
              <a:solidFill>
                <a:schemeClr val="dk1"/>
              </a:solidFill>
            </a:endParaRPr>
          </a:p>
          <a:p>
            <a:pPr algn="ctr"/>
            <a:r>
              <a:rPr lang="en-US" sz="1200" dirty="0">
                <a:solidFill>
                  <a:schemeClr val="dk1"/>
                </a:solidFill>
              </a:rPr>
              <a:t>Detected Bit</a:t>
            </a:r>
          </a:p>
          <a:p>
            <a:pPr algn="ctr"/>
            <a:endParaRPr lang="he-IL" dirty="0"/>
          </a:p>
        </p:txBody>
      </p:sp>
      <p:cxnSp>
        <p:nvCxnSpPr>
          <p:cNvPr id="51" name="מחבר חץ ישר 50">
            <a:extLst>
              <a:ext uri="{FF2B5EF4-FFF2-40B4-BE49-F238E27FC236}">
                <a16:creationId xmlns:a16="http://schemas.microsoft.com/office/drawing/2014/main" id="{56E0EE06-7C06-28C2-501F-C37EA5D2E95F}"/>
              </a:ext>
            </a:extLst>
          </p:cNvPr>
          <p:cNvCxnSpPr>
            <a:cxnSpLocks/>
            <a:stCxn id="36" idx="1"/>
            <a:endCxn id="16" idx="2"/>
          </p:cNvCxnSpPr>
          <p:nvPr/>
        </p:nvCxnSpPr>
        <p:spPr>
          <a:xfrm flipV="1">
            <a:off x="1005282" y="1888031"/>
            <a:ext cx="0" cy="1198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חץ ישר 53">
            <a:extLst>
              <a:ext uri="{FF2B5EF4-FFF2-40B4-BE49-F238E27FC236}">
                <a16:creationId xmlns:a16="http://schemas.microsoft.com/office/drawing/2014/main" id="{337A8876-966C-A1A6-099E-C40E136D9E5D}"/>
              </a:ext>
            </a:extLst>
          </p:cNvPr>
          <p:cNvCxnSpPr>
            <a:cxnSpLocks/>
            <a:stCxn id="11" idx="1"/>
            <a:endCxn id="14" idx="3"/>
          </p:cNvCxnSpPr>
          <p:nvPr/>
        </p:nvCxnSpPr>
        <p:spPr>
          <a:xfrm flipH="1" flipV="1">
            <a:off x="4782570" y="3082759"/>
            <a:ext cx="586650" cy="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חץ ישר 60">
            <a:extLst>
              <a:ext uri="{FF2B5EF4-FFF2-40B4-BE49-F238E27FC236}">
                <a16:creationId xmlns:a16="http://schemas.microsoft.com/office/drawing/2014/main" id="{882615CD-6066-E592-1901-09A05110B4B7}"/>
              </a:ext>
            </a:extLst>
          </p:cNvPr>
          <p:cNvCxnSpPr>
            <a:cxnSpLocks/>
            <a:stCxn id="14" idx="1"/>
            <a:endCxn id="36" idx="3"/>
          </p:cNvCxnSpPr>
          <p:nvPr/>
        </p:nvCxnSpPr>
        <p:spPr>
          <a:xfrm flipH="1">
            <a:off x="2862702" y="3082759"/>
            <a:ext cx="639780" cy="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תיבת טקסט 85">
            <a:extLst>
              <a:ext uri="{FF2B5EF4-FFF2-40B4-BE49-F238E27FC236}">
                <a16:creationId xmlns:a16="http://schemas.microsoft.com/office/drawing/2014/main" id="{D242B490-15DE-C2DA-E42B-DC25EC3975CE}"/>
              </a:ext>
            </a:extLst>
          </p:cNvPr>
          <p:cNvSpPr txBox="1"/>
          <p:nvPr/>
        </p:nvSpPr>
        <p:spPr>
          <a:xfrm>
            <a:off x="765081" y="2378305"/>
            <a:ext cx="240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cxnSp>
        <p:nvCxnSpPr>
          <p:cNvPr id="91" name="מחבר חץ ישר 90">
            <a:extLst>
              <a:ext uri="{FF2B5EF4-FFF2-40B4-BE49-F238E27FC236}">
                <a16:creationId xmlns:a16="http://schemas.microsoft.com/office/drawing/2014/main" id="{B1825859-0B9A-7474-F1BE-5EB5093A23F0}"/>
              </a:ext>
            </a:extLst>
          </p:cNvPr>
          <p:cNvCxnSpPr>
            <a:cxnSpLocks/>
            <a:stCxn id="21" idx="2"/>
            <a:endCxn id="11" idx="0"/>
          </p:cNvCxnSpPr>
          <p:nvPr/>
        </p:nvCxnSpPr>
        <p:spPr>
          <a:xfrm>
            <a:off x="6297930" y="1889428"/>
            <a:ext cx="0" cy="624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מחבר חץ ישר 110">
            <a:extLst>
              <a:ext uri="{FF2B5EF4-FFF2-40B4-BE49-F238E27FC236}">
                <a16:creationId xmlns:a16="http://schemas.microsoft.com/office/drawing/2014/main" id="{6BAFB3FA-4663-D006-E418-1CADACFB0A98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9080769" y="3073325"/>
            <a:ext cx="848112" cy="4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חץ ישר 116">
            <a:extLst>
              <a:ext uri="{FF2B5EF4-FFF2-40B4-BE49-F238E27FC236}">
                <a16:creationId xmlns:a16="http://schemas.microsoft.com/office/drawing/2014/main" id="{A4ED34E2-C32C-FDB9-A706-D7918B10A333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 flipV="1">
            <a:off x="7226640" y="3078508"/>
            <a:ext cx="586245" cy="8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מחבר חץ ישר 138">
            <a:extLst>
              <a:ext uri="{FF2B5EF4-FFF2-40B4-BE49-F238E27FC236}">
                <a16:creationId xmlns:a16="http://schemas.microsoft.com/office/drawing/2014/main" id="{E0D28603-A3D3-89D1-B3B7-CED9A4423A66}"/>
              </a:ext>
            </a:extLst>
          </p:cNvPr>
          <p:cNvCxnSpPr>
            <a:cxnSpLocks/>
            <a:stCxn id="38" idx="0"/>
            <a:endCxn id="25" idx="2"/>
          </p:cNvCxnSpPr>
          <p:nvPr/>
        </p:nvCxnSpPr>
        <p:spPr>
          <a:xfrm flipV="1">
            <a:off x="10857591" y="2038932"/>
            <a:ext cx="0" cy="461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תיבת טקסט 143">
            <a:extLst>
              <a:ext uri="{FF2B5EF4-FFF2-40B4-BE49-F238E27FC236}">
                <a16:creationId xmlns:a16="http://schemas.microsoft.com/office/drawing/2014/main" id="{E8ADA11D-C10E-7A49-2BDD-F08791944E04}"/>
              </a:ext>
            </a:extLst>
          </p:cNvPr>
          <p:cNvSpPr txBox="1"/>
          <p:nvPr/>
        </p:nvSpPr>
        <p:spPr>
          <a:xfrm>
            <a:off x="10857591" y="2131148"/>
            <a:ext cx="3159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145" name="תיבת טקסט 144">
            <a:extLst>
              <a:ext uri="{FF2B5EF4-FFF2-40B4-BE49-F238E27FC236}">
                <a16:creationId xmlns:a16="http://schemas.microsoft.com/office/drawing/2014/main" id="{693AFE9D-EEAD-FE34-490F-B6015AB6B4CD}"/>
              </a:ext>
            </a:extLst>
          </p:cNvPr>
          <p:cNvSpPr txBox="1"/>
          <p:nvPr/>
        </p:nvSpPr>
        <p:spPr>
          <a:xfrm>
            <a:off x="7363440" y="2721491"/>
            <a:ext cx="312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  <p:cxnSp>
        <p:nvCxnSpPr>
          <p:cNvPr id="151" name="מחבר חץ ישר 150">
            <a:extLst>
              <a:ext uri="{FF2B5EF4-FFF2-40B4-BE49-F238E27FC236}">
                <a16:creationId xmlns:a16="http://schemas.microsoft.com/office/drawing/2014/main" id="{EE23735C-D8F0-3BA8-B4A4-F9597A99A54E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>
            <a:off x="10857591" y="3646170"/>
            <a:ext cx="0" cy="461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תיבת טקסט 151">
            <a:extLst>
              <a:ext uri="{FF2B5EF4-FFF2-40B4-BE49-F238E27FC236}">
                <a16:creationId xmlns:a16="http://schemas.microsoft.com/office/drawing/2014/main" id="{55A159CA-DF7F-9404-6EE1-2F12DBC26657}"/>
              </a:ext>
            </a:extLst>
          </p:cNvPr>
          <p:cNvSpPr txBox="1"/>
          <p:nvPr/>
        </p:nvSpPr>
        <p:spPr>
          <a:xfrm>
            <a:off x="9015864" y="4311231"/>
            <a:ext cx="35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  <p:cxnSp>
        <p:nvCxnSpPr>
          <p:cNvPr id="196" name="מחבר: מרפקי 195">
            <a:extLst>
              <a:ext uri="{FF2B5EF4-FFF2-40B4-BE49-F238E27FC236}">
                <a16:creationId xmlns:a16="http://schemas.microsoft.com/office/drawing/2014/main" id="{34721209-AB3F-3137-6806-53B745BC2BB4}"/>
              </a:ext>
            </a:extLst>
          </p:cNvPr>
          <p:cNvCxnSpPr>
            <a:cxnSpLocks/>
            <a:stCxn id="25" idx="1"/>
            <a:endCxn id="22" idx="0"/>
          </p:cNvCxnSpPr>
          <p:nvPr/>
        </p:nvCxnSpPr>
        <p:spPr>
          <a:xfrm rot="10800000" flipV="1">
            <a:off x="8452929" y="1728216"/>
            <a:ext cx="1764618" cy="10395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מחבר: מרפקי 200">
            <a:extLst>
              <a:ext uri="{FF2B5EF4-FFF2-40B4-BE49-F238E27FC236}">
                <a16:creationId xmlns:a16="http://schemas.microsoft.com/office/drawing/2014/main" id="{1C6727B6-86CB-37E8-B5BC-8108403527DA}"/>
              </a:ext>
            </a:extLst>
          </p:cNvPr>
          <p:cNvCxnSpPr>
            <a:cxnSpLocks/>
            <a:stCxn id="40" idx="1"/>
            <a:endCxn id="22" idx="2"/>
          </p:cNvCxnSpPr>
          <p:nvPr/>
        </p:nvCxnSpPr>
        <p:spPr>
          <a:xfrm rot="10800000">
            <a:off x="8452929" y="3389225"/>
            <a:ext cx="1475952" cy="12913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מחבר: מרפקי 203">
            <a:extLst>
              <a:ext uri="{FF2B5EF4-FFF2-40B4-BE49-F238E27FC236}">
                <a16:creationId xmlns:a16="http://schemas.microsoft.com/office/drawing/2014/main" id="{1F31EEA7-C3C8-C65C-D2FB-FA71C710B976}"/>
              </a:ext>
            </a:extLst>
          </p:cNvPr>
          <p:cNvCxnSpPr>
            <a:cxnSpLocks/>
            <a:stCxn id="40" idx="2"/>
            <a:endCxn id="23" idx="3"/>
          </p:cNvCxnSpPr>
          <p:nvPr/>
        </p:nvCxnSpPr>
        <p:spPr>
          <a:xfrm rot="5400000">
            <a:off x="7384325" y="2388518"/>
            <a:ext cx="608376" cy="63381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מחבר חץ ישר 206">
            <a:extLst>
              <a:ext uri="{FF2B5EF4-FFF2-40B4-BE49-F238E27FC236}">
                <a16:creationId xmlns:a16="http://schemas.microsoft.com/office/drawing/2014/main" id="{041ACD62-3BB9-9FA4-2BC2-E021B806C064}"/>
              </a:ext>
            </a:extLst>
          </p:cNvPr>
          <p:cNvCxnSpPr>
            <a:cxnSpLocks/>
          </p:cNvCxnSpPr>
          <p:nvPr/>
        </p:nvCxnSpPr>
        <p:spPr>
          <a:xfrm>
            <a:off x="3879391" y="6172500"/>
            <a:ext cx="0" cy="692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תיבת טקסט 210">
            <a:extLst>
              <a:ext uri="{FF2B5EF4-FFF2-40B4-BE49-F238E27FC236}">
                <a16:creationId xmlns:a16="http://schemas.microsoft.com/office/drawing/2014/main" id="{B45659D5-BC68-8B21-F256-6AFACE2B350A}"/>
              </a:ext>
            </a:extLst>
          </p:cNvPr>
          <p:cNvSpPr txBox="1"/>
          <p:nvPr/>
        </p:nvSpPr>
        <p:spPr>
          <a:xfrm>
            <a:off x="10857591" y="3665017"/>
            <a:ext cx="35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  <p:sp>
        <p:nvSpPr>
          <p:cNvPr id="212" name="תיבת טקסט 211">
            <a:extLst>
              <a:ext uri="{FF2B5EF4-FFF2-40B4-BE49-F238E27FC236}">
                <a16:creationId xmlns:a16="http://schemas.microsoft.com/office/drawing/2014/main" id="{2AE9B192-EB2D-3F6C-6290-931BC54C84DD}"/>
              </a:ext>
            </a:extLst>
          </p:cNvPr>
          <p:cNvSpPr txBox="1"/>
          <p:nvPr/>
        </p:nvSpPr>
        <p:spPr>
          <a:xfrm>
            <a:off x="10857591" y="5359293"/>
            <a:ext cx="3159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cxnSp>
        <p:nvCxnSpPr>
          <p:cNvPr id="218" name="מחבר: מרפקי 217">
            <a:extLst>
              <a:ext uri="{FF2B5EF4-FFF2-40B4-BE49-F238E27FC236}">
                <a16:creationId xmlns:a16="http://schemas.microsoft.com/office/drawing/2014/main" id="{DD1C6DB1-EF27-70D8-A805-3D37B36675FE}"/>
              </a:ext>
            </a:extLst>
          </p:cNvPr>
          <p:cNvCxnSpPr>
            <a:cxnSpLocks/>
            <a:stCxn id="36" idx="0"/>
            <a:endCxn id="251" idx="2"/>
          </p:cNvCxnSpPr>
          <p:nvPr/>
        </p:nvCxnSpPr>
        <p:spPr>
          <a:xfrm rot="5400000" flipH="1" flipV="1">
            <a:off x="3591162" y="546042"/>
            <a:ext cx="310954" cy="36252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4" name="תיבת טקסט 243">
            <a:extLst>
              <a:ext uri="{FF2B5EF4-FFF2-40B4-BE49-F238E27FC236}">
                <a16:creationId xmlns:a16="http://schemas.microsoft.com/office/drawing/2014/main" id="{97D2BCCF-36E4-ABE2-6695-A0E750C86716}"/>
              </a:ext>
            </a:extLst>
          </p:cNvPr>
          <p:cNvSpPr txBox="1"/>
          <p:nvPr/>
        </p:nvSpPr>
        <p:spPr>
          <a:xfrm>
            <a:off x="6552084" y="297337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endParaRPr lang="he-IL" dirty="0"/>
          </a:p>
        </p:txBody>
      </p:sp>
      <p:cxnSp>
        <p:nvCxnSpPr>
          <p:cNvPr id="248" name="מחבר חץ ישר 247">
            <a:extLst>
              <a:ext uri="{FF2B5EF4-FFF2-40B4-BE49-F238E27FC236}">
                <a16:creationId xmlns:a16="http://schemas.microsoft.com/office/drawing/2014/main" id="{BE6F8631-4ADE-5603-F6BA-DCA09E298857}"/>
              </a:ext>
            </a:extLst>
          </p:cNvPr>
          <p:cNvCxnSpPr>
            <a:cxnSpLocks/>
          </p:cNvCxnSpPr>
          <p:nvPr/>
        </p:nvCxnSpPr>
        <p:spPr>
          <a:xfrm flipV="1">
            <a:off x="5981967" y="2201797"/>
            <a:ext cx="319900" cy="1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אליפסה 250">
            <a:extLst>
              <a:ext uri="{FF2B5EF4-FFF2-40B4-BE49-F238E27FC236}">
                <a16:creationId xmlns:a16="http://schemas.microsoft.com/office/drawing/2014/main" id="{174B7031-EA56-EDEE-31D0-C3872E79BED6}"/>
              </a:ext>
            </a:extLst>
          </p:cNvPr>
          <p:cNvSpPr/>
          <p:nvPr/>
        </p:nvSpPr>
        <p:spPr>
          <a:xfrm>
            <a:off x="5559287" y="1996124"/>
            <a:ext cx="418744" cy="4141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14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0DD9672-38CE-0A01-E2B8-CCC0E0F0D708}"/>
              </a:ext>
            </a:extLst>
          </p:cNvPr>
          <p:cNvSpPr txBox="1"/>
          <p:nvPr/>
        </p:nvSpPr>
        <p:spPr>
          <a:xfrm>
            <a:off x="3724610" y="40401"/>
            <a:ext cx="31221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A</a:t>
            </a:r>
            <a:endParaRPr lang="he-IL" b="1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DF968549-84E6-97F6-60B6-E92A3BB42F55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3880720" y="409733"/>
            <a:ext cx="0" cy="388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DFD8369D-719B-D8DD-76AE-5CF0B9BB4229}"/>
              </a:ext>
            </a:extLst>
          </p:cNvPr>
          <p:cNvSpPr txBox="1"/>
          <p:nvPr/>
        </p:nvSpPr>
        <p:spPr>
          <a:xfrm>
            <a:off x="3883702" y="5701158"/>
            <a:ext cx="31609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6B855C76-119A-930F-39B9-B4677D2D929E}"/>
              </a:ext>
            </a:extLst>
          </p:cNvPr>
          <p:cNvSpPr txBox="1"/>
          <p:nvPr/>
        </p:nvSpPr>
        <p:spPr>
          <a:xfrm>
            <a:off x="3887064" y="1981704"/>
            <a:ext cx="2924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40" name="תיבת טקסט 39">
            <a:extLst>
              <a:ext uri="{FF2B5EF4-FFF2-40B4-BE49-F238E27FC236}">
                <a16:creationId xmlns:a16="http://schemas.microsoft.com/office/drawing/2014/main" id="{0CC208FD-225B-60CD-500C-A52924B771B4}"/>
              </a:ext>
            </a:extLst>
          </p:cNvPr>
          <p:cNvSpPr txBox="1"/>
          <p:nvPr/>
        </p:nvSpPr>
        <p:spPr>
          <a:xfrm>
            <a:off x="5291670" y="1001425"/>
            <a:ext cx="36771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606D4F8D-B650-27D7-AC20-E5FF9BBB8873}"/>
              </a:ext>
            </a:extLst>
          </p:cNvPr>
          <p:cNvSpPr txBox="1"/>
          <p:nvPr/>
        </p:nvSpPr>
        <p:spPr>
          <a:xfrm>
            <a:off x="4899330" y="4721891"/>
            <a:ext cx="3279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  <p:sp>
        <p:nvSpPr>
          <p:cNvPr id="54" name="תיבת טקסט 53">
            <a:extLst>
              <a:ext uri="{FF2B5EF4-FFF2-40B4-BE49-F238E27FC236}">
                <a16:creationId xmlns:a16="http://schemas.microsoft.com/office/drawing/2014/main" id="{412E5234-A819-75A2-ADA2-404CA057AE66}"/>
              </a:ext>
            </a:extLst>
          </p:cNvPr>
          <p:cNvSpPr txBox="1"/>
          <p:nvPr/>
        </p:nvSpPr>
        <p:spPr>
          <a:xfrm>
            <a:off x="7232490" y="4198952"/>
            <a:ext cx="4678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  <p:sp>
        <p:nvSpPr>
          <p:cNvPr id="74" name="תיבת טקסט 73">
            <a:extLst>
              <a:ext uri="{FF2B5EF4-FFF2-40B4-BE49-F238E27FC236}">
                <a16:creationId xmlns:a16="http://schemas.microsoft.com/office/drawing/2014/main" id="{AC2D7953-C7D3-E9B2-D073-8BB6CAFD7077}"/>
              </a:ext>
            </a:extLst>
          </p:cNvPr>
          <p:cNvSpPr txBox="1"/>
          <p:nvPr/>
        </p:nvSpPr>
        <p:spPr>
          <a:xfrm>
            <a:off x="6250051" y="5701158"/>
            <a:ext cx="3103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176" name="תיבת טקסט 175">
            <a:extLst>
              <a:ext uri="{FF2B5EF4-FFF2-40B4-BE49-F238E27FC236}">
                <a16:creationId xmlns:a16="http://schemas.microsoft.com/office/drawing/2014/main" id="{6433828A-8F50-0A9C-2971-515C9F798E9C}"/>
              </a:ext>
            </a:extLst>
          </p:cNvPr>
          <p:cNvSpPr txBox="1"/>
          <p:nvPr/>
        </p:nvSpPr>
        <p:spPr>
          <a:xfrm>
            <a:off x="8494707" y="4110618"/>
            <a:ext cx="3320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3" name="תרשים זרימה: החלטה 2">
            <a:extLst>
              <a:ext uri="{FF2B5EF4-FFF2-40B4-BE49-F238E27FC236}">
                <a16:creationId xmlns:a16="http://schemas.microsoft.com/office/drawing/2014/main" id="{1015D14B-4ED6-6220-8776-564DEADC6783}"/>
              </a:ext>
            </a:extLst>
          </p:cNvPr>
          <p:cNvSpPr/>
          <p:nvPr/>
        </p:nvSpPr>
        <p:spPr>
          <a:xfrm>
            <a:off x="2952010" y="797912"/>
            <a:ext cx="1857420" cy="114569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Data Bit 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= 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0</a:t>
            </a:r>
          </a:p>
        </p:txBody>
      </p:sp>
      <p:sp>
        <p:nvSpPr>
          <p:cNvPr id="17" name="אליפסה 16">
            <a:extLst>
              <a:ext uri="{FF2B5EF4-FFF2-40B4-BE49-F238E27FC236}">
                <a16:creationId xmlns:a16="http://schemas.microsoft.com/office/drawing/2014/main" id="{55255DE0-165E-A564-7249-399EB38A930E}"/>
              </a:ext>
            </a:extLst>
          </p:cNvPr>
          <p:cNvSpPr/>
          <p:nvPr/>
        </p:nvSpPr>
        <p:spPr>
          <a:xfrm>
            <a:off x="6141620" y="1163669"/>
            <a:ext cx="418744" cy="4141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8DAACF85-2E38-975A-C426-982C24E6EC60}"/>
              </a:ext>
            </a:extLst>
          </p:cNvPr>
          <p:cNvSpPr/>
          <p:nvPr/>
        </p:nvSpPr>
        <p:spPr>
          <a:xfrm>
            <a:off x="3240676" y="2389139"/>
            <a:ext cx="1280088" cy="621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dirty="0"/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Build RAM Address with Toggle</a:t>
            </a:r>
            <a:endParaRPr lang="en-US" sz="1200" dirty="0"/>
          </a:p>
          <a:p>
            <a:pPr algn="ctr"/>
            <a:endParaRPr lang="he-IL" dirty="0"/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7895AE3E-6C62-83EA-89B1-4D4D7387F84C}"/>
              </a:ext>
            </a:extLst>
          </p:cNvPr>
          <p:cNvSpPr/>
          <p:nvPr/>
        </p:nvSpPr>
        <p:spPr>
          <a:xfrm>
            <a:off x="3245507" y="3450041"/>
            <a:ext cx="1280088" cy="621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dirty="0"/>
          </a:p>
          <a:p>
            <a:pPr algn="ctr"/>
            <a:r>
              <a:rPr lang="en-US" sz="1200" dirty="0"/>
              <a:t>Increment Sampling Counter</a:t>
            </a:r>
          </a:p>
          <a:p>
            <a:pPr algn="ctr"/>
            <a:endParaRPr lang="he-IL" dirty="0"/>
          </a:p>
        </p:txBody>
      </p:sp>
      <p:cxnSp>
        <p:nvCxnSpPr>
          <p:cNvPr id="34" name="מחבר: מרפקי 33">
            <a:extLst>
              <a:ext uri="{FF2B5EF4-FFF2-40B4-BE49-F238E27FC236}">
                <a16:creationId xmlns:a16="http://schemas.microsoft.com/office/drawing/2014/main" id="{2DD0F645-68E3-96D7-DBEA-73B2706277D5}"/>
              </a:ext>
            </a:extLst>
          </p:cNvPr>
          <p:cNvCxnSpPr>
            <a:cxnSpLocks/>
            <a:stCxn id="50" idx="0"/>
            <a:endCxn id="31" idx="3"/>
          </p:cNvCxnSpPr>
          <p:nvPr/>
        </p:nvCxnSpPr>
        <p:spPr>
          <a:xfrm rot="16200000" flipV="1">
            <a:off x="5007422" y="3278931"/>
            <a:ext cx="757621" cy="172127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תרשים זרימה: החלטה 48">
            <a:extLst>
              <a:ext uri="{FF2B5EF4-FFF2-40B4-BE49-F238E27FC236}">
                <a16:creationId xmlns:a16="http://schemas.microsoft.com/office/drawing/2014/main" id="{A87A0F9C-8A8A-F4E7-9F66-ED9AE90525C3}"/>
              </a:ext>
            </a:extLst>
          </p:cNvPr>
          <p:cNvSpPr/>
          <p:nvPr/>
        </p:nvSpPr>
        <p:spPr>
          <a:xfrm>
            <a:off x="2951062" y="4519096"/>
            <a:ext cx="1857420" cy="114569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Sampling Counter </a:t>
            </a:r>
          </a:p>
          <a:p>
            <a:pPr algn="ctr"/>
            <a:r>
              <a:rPr lang="en-US" sz="1200" dirty="0"/>
              <a:t>= </a:t>
            </a:r>
          </a:p>
          <a:p>
            <a:pPr algn="ctr"/>
            <a:r>
              <a:rPr lang="en-US" sz="1200" dirty="0"/>
              <a:t>16</a:t>
            </a:r>
            <a:endParaRPr lang="he-IL" sz="1200" dirty="0"/>
          </a:p>
        </p:txBody>
      </p:sp>
      <p:sp>
        <p:nvSpPr>
          <p:cNvPr id="50" name="תרשים זרימה: החלטה 49">
            <a:extLst>
              <a:ext uri="{FF2B5EF4-FFF2-40B4-BE49-F238E27FC236}">
                <a16:creationId xmlns:a16="http://schemas.microsoft.com/office/drawing/2014/main" id="{E6FF5E2E-F6D7-10AC-3676-26A822407127}"/>
              </a:ext>
            </a:extLst>
          </p:cNvPr>
          <p:cNvSpPr/>
          <p:nvPr/>
        </p:nvSpPr>
        <p:spPr>
          <a:xfrm>
            <a:off x="5318158" y="4518378"/>
            <a:ext cx="1857420" cy="114569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Sampling Counter </a:t>
            </a:r>
          </a:p>
          <a:p>
            <a:pPr algn="ctr"/>
            <a:r>
              <a:rPr lang="en-US" sz="1200" dirty="0"/>
              <a:t>= </a:t>
            </a:r>
          </a:p>
          <a:p>
            <a:pPr algn="ctr"/>
            <a:r>
              <a:rPr lang="en-US" sz="1200" dirty="0"/>
              <a:t>32</a:t>
            </a:r>
            <a:endParaRPr lang="he-IL" sz="1200" dirty="0"/>
          </a:p>
        </p:txBody>
      </p:sp>
      <p:sp>
        <p:nvSpPr>
          <p:cNvPr id="60" name="מלבן 59">
            <a:extLst>
              <a:ext uri="{FF2B5EF4-FFF2-40B4-BE49-F238E27FC236}">
                <a16:creationId xmlns:a16="http://schemas.microsoft.com/office/drawing/2014/main" id="{1623D266-8C60-898C-EFE8-5621AD62D7CE}"/>
              </a:ext>
            </a:extLst>
          </p:cNvPr>
          <p:cNvSpPr/>
          <p:nvPr/>
        </p:nvSpPr>
        <p:spPr>
          <a:xfrm>
            <a:off x="5606824" y="6109636"/>
            <a:ext cx="1280088" cy="621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Reset Sampling Counter</a:t>
            </a:r>
          </a:p>
        </p:txBody>
      </p:sp>
      <p:sp>
        <p:nvSpPr>
          <p:cNvPr id="62" name="מלבן 61">
            <a:extLst>
              <a:ext uri="{FF2B5EF4-FFF2-40B4-BE49-F238E27FC236}">
                <a16:creationId xmlns:a16="http://schemas.microsoft.com/office/drawing/2014/main" id="{917F7741-BF1B-1F47-3E4A-D07EB9E3A874}"/>
              </a:ext>
            </a:extLst>
          </p:cNvPr>
          <p:cNvSpPr/>
          <p:nvPr/>
        </p:nvSpPr>
        <p:spPr>
          <a:xfrm>
            <a:off x="3240676" y="6109636"/>
            <a:ext cx="1280088" cy="621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Sampling</a:t>
            </a:r>
            <a:endParaRPr lang="he-IL" sz="1600" dirty="0"/>
          </a:p>
        </p:txBody>
      </p:sp>
      <p:sp>
        <p:nvSpPr>
          <p:cNvPr id="66" name="מלבן 65">
            <a:extLst>
              <a:ext uri="{FF2B5EF4-FFF2-40B4-BE49-F238E27FC236}">
                <a16:creationId xmlns:a16="http://schemas.microsoft.com/office/drawing/2014/main" id="{69E0E562-2335-B0CC-591A-39148FA75075}"/>
              </a:ext>
            </a:extLst>
          </p:cNvPr>
          <p:cNvSpPr/>
          <p:nvPr/>
        </p:nvSpPr>
        <p:spPr>
          <a:xfrm>
            <a:off x="1448159" y="6109636"/>
            <a:ext cx="1280088" cy="621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dirty="0"/>
          </a:p>
          <a:p>
            <a:pPr algn="ctr"/>
            <a:r>
              <a:rPr lang="en-US" sz="1200" dirty="0"/>
              <a:t>Increment Data Bits Counter</a:t>
            </a:r>
          </a:p>
          <a:p>
            <a:pPr algn="ctr"/>
            <a:endParaRPr lang="he-IL" dirty="0"/>
          </a:p>
        </p:txBody>
      </p:sp>
      <p:cxnSp>
        <p:nvCxnSpPr>
          <p:cNvPr id="67" name="מחבר: מרפקי 66">
            <a:extLst>
              <a:ext uri="{FF2B5EF4-FFF2-40B4-BE49-F238E27FC236}">
                <a16:creationId xmlns:a16="http://schemas.microsoft.com/office/drawing/2014/main" id="{1CAB8B4E-9395-DEE0-6E59-4B64807BC93B}"/>
              </a:ext>
            </a:extLst>
          </p:cNvPr>
          <p:cNvCxnSpPr>
            <a:cxnSpLocks/>
            <a:stCxn id="66" idx="0"/>
            <a:endCxn id="31" idx="1"/>
          </p:cNvCxnSpPr>
          <p:nvPr/>
        </p:nvCxnSpPr>
        <p:spPr>
          <a:xfrm rot="5400000" flipH="1" flipV="1">
            <a:off x="1492416" y="4356545"/>
            <a:ext cx="2348879" cy="11573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מלבן 70">
            <a:extLst>
              <a:ext uri="{FF2B5EF4-FFF2-40B4-BE49-F238E27FC236}">
                <a16:creationId xmlns:a16="http://schemas.microsoft.com/office/drawing/2014/main" id="{21619147-F055-4325-776D-9352989AE955}"/>
              </a:ext>
            </a:extLst>
          </p:cNvPr>
          <p:cNvSpPr/>
          <p:nvPr/>
        </p:nvSpPr>
        <p:spPr>
          <a:xfrm>
            <a:off x="7858893" y="6109636"/>
            <a:ext cx="1280088" cy="621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Shift Right Sampled Bit to Detected Byte</a:t>
            </a:r>
          </a:p>
        </p:txBody>
      </p:sp>
      <p:sp>
        <p:nvSpPr>
          <p:cNvPr id="75" name="תרשים זרימה: החלטה 74">
            <a:extLst>
              <a:ext uri="{FF2B5EF4-FFF2-40B4-BE49-F238E27FC236}">
                <a16:creationId xmlns:a16="http://schemas.microsoft.com/office/drawing/2014/main" id="{43874A82-70B2-AA03-476D-5A05A174CF7D}"/>
              </a:ext>
            </a:extLst>
          </p:cNvPr>
          <p:cNvSpPr/>
          <p:nvPr/>
        </p:nvSpPr>
        <p:spPr>
          <a:xfrm>
            <a:off x="7561768" y="4519096"/>
            <a:ext cx="1857420" cy="114569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Data Bits Counter </a:t>
            </a:r>
          </a:p>
          <a:p>
            <a:pPr algn="ctr"/>
            <a:r>
              <a:rPr lang="en-US" sz="1200" dirty="0"/>
              <a:t>= </a:t>
            </a:r>
          </a:p>
          <a:p>
            <a:pPr algn="ctr"/>
            <a:r>
              <a:rPr lang="en-US" sz="1200" dirty="0"/>
              <a:t>8</a:t>
            </a:r>
            <a:endParaRPr lang="he-IL" sz="1200" dirty="0"/>
          </a:p>
        </p:txBody>
      </p:sp>
      <p:sp>
        <p:nvSpPr>
          <p:cNvPr id="83" name="תיבת טקסט 82">
            <a:extLst>
              <a:ext uri="{FF2B5EF4-FFF2-40B4-BE49-F238E27FC236}">
                <a16:creationId xmlns:a16="http://schemas.microsoft.com/office/drawing/2014/main" id="{0146A0FB-1F07-1FD5-162F-A4C5D2DD698F}"/>
              </a:ext>
            </a:extLst>
          </p:cNvPr>
          <p:cNvSpPr txBox="1"/>
          <p:nvPr/>
        </p:nvSpPr>
        <p:spPr>
          <a:xfrm>
            <a:off x="6252379" y="3954902"/>
            <a:ext cx="3599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  <p:sp>
        <p:nvSpPr>
          <p:cNvPr id="84" name="מלבן 83">
            <a:extLst>
              <a:ext uri="{FF2B5EF4-FFF2-40B4-BE49-F238E27FC236}">
                <a16:creationId xmlns:a16="http://schemas.microsoft.com/office/drawing/2014/main" id="{189CA6C7-2707-61AF-9437-F4E97E518E32}"/>
              </a:ext>
            </a:extLst>
          </p:cNvPr>
          <p:cNvSpPr/>
          <p:nvPr/>
        </p:nvSpPr>
        <p:spPr>
          <a:xfrm>
            <a:off x="7846204" y="3450040"/>
            <a:ext cx="1280088" cy="621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Write Detected Byte to RAM</a:t>
            </a:r>
          </a:p>
        </p:txBody>
      </p:sp>
      <p:sp>
        <p:nvSpPr>
          <p:cNvPr id="85" name="מלבן 84">
            <a:extLst>
              <a:ext uri="{FF2B5EF4-FFF2-40B4-BE49-F238E27FC236}">
                <a16:creationId xmlns:a16="http://schemas.microsoft.com/office/drawing/2014/main" id="{8939FE7C-B1EE-C15B-0DE7-07FF35DF92C4}"/>
              </a:ext>
            </a:extLst>
          </p:cNvPr>
          <p:cNvSpPr/>
          <p:nvPr/>
        </p:nvSpPr>
        <p:spPr>
          <a:xfrm>
            <a:off x="7846204" y="2392396"/>
            <a:ext cx="1280088" cy="621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dirty="0"/>
          </a:p>
          <a:p>
            <a:pPr algn="ctr"/>
            <a:r>
              <a:rPr lang="en-US" sz="1200" dirty="0"/>
              <a:t>Reset Data Bits Counter </a:t>
            </a:r>
          </a:p>
          <a:p>
            <a:pPr algn="ctr"/>
            <a:endParaRPr lang="en-US" sz="1200" dirty="0"/>
          </a:p>
          <a:p>
            <a:pPr algn="ctr"/>
            <a:endParaRPr lang="he-IL" dirty="0"/>
          </a:p>
        </p:txBody>
      </p:sp>
      <p:sp>
        <p:nvSpPr>
          <p:cNvPr id="86" name="מלבן 85">
            <a:extLst>
              <a:ext uri="{FF2B5EF4-FFF2-40B4-BE49-F238E27FC236}">
                <a16:creationId xmlns:a16="http://schemas.microsoft.com/office/drawing/2014/main" id="{F8F14CE9-F49A-27D8-F502-4A6D70F0BEE5}"/>
              </a:ext>
            </a:extLst>
          </p:cNvPr>
          <p:cNvSpPr/>
          <p:nvPr/>
        </p:nvSpPr>
        <p:spPr>
          <a:xfrm>
            <a:off x="7846204" y="1060041"/>
            <a:ext cx="1280088" cy="621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dirty="0"/>
          </a:p>
          <a:p>
            <a:pPr algn="ctr"/>
            <a:r>
              <a:rPr lang="en-US" sz="1200" dirty="0"/>
              <a:t>Increment RAM Address</a:t>
            </a:r>
          </a:p>
          <a:p>
            <a:pPr algn="ctr"/>
            <a:endParaRPr lang="he-IL" dirty="0"/>
          </a:p>
        </p:txBody>
      </p:sp>
      <p:cxnSp>
        <p:nvCxnSpPr>
          <p:cNvPr id="98" name="מחבר חץ ישר 97">
            <a:extLst>
              <a:ext uri="{FF2B5EF4-FFF2-40B4-BE49-F238E27FC236}">
                <a16:creationId xmlns:a16="http://schemas.microsoft.com/office/drawing/2014/main" id="{026ED2DC-B7CF-4712-8E57-D0BD17B88578}"/>
              </a:ext>
            </a:extLst>
          </p:cNvPr>
          <p:cNvCxnSpPr>
            <a:cxnSpLocks/>
            <a:stCxn id="3" idx="2"/>
            <a:endCxn id="26" idx="0"/>
          </p:cNvCxnSpPr>
          <p:nvPr/>
        </p:nvCxnSpPr>
        <p:spPr>
          <a:xfrm>
            <a:off x="3880720" y="1943602"/>
            <a:ext cx="0" cy="445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מחבר חץ ישר 103">
            <a:extLst>
              <a:ext uri="{FF2B5EF4-FFF2-40B4-BE49-F238E27FC236}">
                <a16:creationId xmlns:a16="http://schemas.microsoft.com/office/drawing/2014/main" id="{762AFC6C-58C9-C0FA-A436-7E296ED65610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3880720" y="3010571"/>
            <a:ext cx="4831" cy="439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מחבר חץ ישר 110">
            <a:extLst>
              <a:ext uri="{FF2B5EF4-FFF2-40B4-BE49-F238E27FC236}">
                <a16:creationId xmlns:a16="http://schemas.microsoft.com/office/drawing/2014/main" id="{C92C394F-5172-B310-B212-8305B20EE36E}"/>
              </a:ext>
            </a:extLst>
          </p:cNvPr>
          <p:cNvCxnSpPr>
            <a:cxnSpLocks/>
            <a:stCxn id="31" idx="2"/>
            <a:endCxn id="49" idx="0"/>
          </p:cNvCxnSpPr>
          <p:nvPr/>
        </p:nvCxnSpPr>
        <p:spPr>
          <a:xfrm flipH="1">
            <a:off x="3879772" y="4071473"/>
            <a:ext cx="5779" cy="447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מחבר חץ ישר 113">
            <a:extLst>
              <a:ext uri="{FF2B5EF4-FFF2-40B4-BE49-F238E27FC236}">
                <a16:creationId xmlns:a16="http://schemas.microsoft.com/office/drawing/2014/main" id="{08590D58-A795-030D-8087-52849447C916}"/>
              </a:ext>
            </a:extLst>
          </p:cNvPr>
          <p:cNvCxnSpPr>
            <a:cxnSpLocks/>
          </p:cNvCxnSpPr>
          <p:nvPr/>
        </p:nvCxnSpPr>
        <p:spPr>
          <a:xfrm flipH="1">
            <a:off x="3873993" y="5662013"/>
            <a:ext cx="5779" cy="447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חץ ישר 114">
            <a:extLst>
              <a:ext uri="{FF2B5EF4-FFF2-40B4-BE49-F238E27FC236}">
                <a16:creationId xmlns:a16="http://schemas.microsoft.com/office/drawing/2014/main" id="{24550D09-1A1C-ECFD-BAAA-C18950989236}"/>
              </a:ext>
            </a:extLst>
          </p:cNvPr>
          <p:cNvCxnSpPr>
            <a:cxnSpLocks/>
            <a:stCxn id="62" idx="1"/>
            <a:endCxn id="66" idx="3"/>
          </p:cNvCxnSpPr>
          <p:nvPr/>
        </p:nvCxnSpPr>
        <p:spPr>
          <a:xfrm flipH="1">
            <a:off x="2728247" y="6420352"/>
            <a:ext cx="5124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מחבר חץ ישר 120">
            <a:extLst>
              <a:ext uri="{FF2B5EF4-FFF2-40B4-BE49-F238E27FC236}">
                <a16:creationId xmlns:a16="http://schemas.microsoft.com/office/drawing/2014/main" id="{92EB9E7A-8845-143B-69D2-63D2E7C16011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808482" y="5091941"/>
            <a:ext cx="520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חץ ישר 124">
            <a:extLst>
              <a:ext uri="{FF2B5EF4-FFF2-40B4-BE49-F238E27FC236}">
                <a16:creationId xmlns:a16="http://schemas.microsoft.com/office/drawing/2014/main" id="{B49FB086-3186-CCA4-3464-E662508B6CD0}"/>
              </a:ext>
            </a:extLst>
          </p:cNvPr>
          <p:cNvCxnSpPr>
            <a:cxnSpLocks/>
          </p:cNvCxnSpPr>
          <p:nvPr/>
        </p:nvCxnSpPr>
        <p:spPr>
          <a:xfrm flipH="1">
            <a:off x="6241089" y="5662013"/>
            <a:ext cx="5779" cy="447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מחבר חץ ישר 126">
            <a:extLst>
              <a:ext uri="{FF2B5EF4-FFF2-40B4-BE49-F238E27FC236}">
                <a16:creationId xmlns:a16="http://schemas.microsoft.com/office/drawing/2014/main" id="{9BFCB46B-D87D-78D1-3E63-958D32410175}"/>
              </a:ext>
            </a:extLst>
          </p:cNvPr>
          <p:cNvCxnSpPr>
            <a:cxnSpLocks/>
            <a:stCxn id="60" idx="3"/>
            <a:endCxn id="71" idx="1"/>
          </p:cNvCxnSpPr>
          <p:nvPr/>
        </p:nvCxnSpPr>
        <p:spPr>
          <a:xfrm>
            <a:off x="6886912" y="6420352"/>
            <a:ext cx="9719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מחבר חץ ישר 152">
            <a:extLst>
              <a:ext uri="{FF2B5EF4-FFF2-40B4-BE49-F238E27FC236}">
                <a16:creationId xmlns:a16="http://schemas.microsoft.com/office/drawing/2014/main" id="{6305A893-EAE8-7738-19B1-95F60B0F6966}"/>
              </a:ext>
            </a:extLst>
          </p:cNvPr>
          <p:cNvCxnSpPr>
            <a:cxnSpLocks/>
            <a:stCxn id="71" idx="0"/>
            <a:endCxn id="75" idx="2"/>
          </p:cNvCxnSpPr>
          <p:nvPr/>
        </p:nvCxnSpPr>
        <p:spPr>
          <a:xfrm flipH="1" flipV="1">
            <a:off x="8490478" y="5664786"/>
            <a:ext cx="8459" cy="444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מחבר: מרפקי 178">
            <a:extLst>
              <a:ext uri="{FF2B5EF4-FFF2-40B4-BE49-F238E27FC236}">
                <a16:creationId xmlns:a16="http://schemas.microsoft.com/office/drawing/2014/main" id="{CA15BA21-8C5B-D3A6-5379-7C56E777A3B7}"/>
              </a:ext>
            </a:extLst>
          </p:cNvPr>
          <p:cNvCxnSpPr>
            <a:cxnSpLocks/>
            <a:stCxn id="75" idx="1"/>
            <a:endCxn id="31" idx="3"/>
          </p:cNvCxnSpPr>
          <p:nvPr/>
        </p:nvCxnSpPr>
        <p:spPr>
          <a:xfrm rot="10800000">
            <a:off x="4525596" y="3760757"/>
            <a:ext cx="3036173" cy="1331184"/>
          </a:xfrm>
          <a:prstGeom prst="bentConnector3">
            <a:avLst>
              <a:gd name="adj1" fmla="val 617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מחבר חץ ישר 182">
            <a:extLst>
              <a:ext uri="{FF2B5EF4-FFF2-40B4-BE49-F238E27FC236}">
                <a16:creationId xmlns:a16="http://schemas.microsoft.com/office/drawing/2014/main" id="{56193C14-9905-2C36-6F47-FEB8D0A29D76}"/>
              </a:ext>
            </a:extLst>
          </p:cNvPr>
          <p:cNvCxnSpPr>
            <a:cxnSpLocks/>
            <a:stCxn id="75" idx="0"/>
            <a:endCxn id="84" idx="2"/>
          </p:cNvCxnSpPr>
          <p:nvPr/>
        </p:nvCxnSpPr>
        <p:spPr>
          <a:xfrm flipH="1" flipV="1">
            <a:off x="8486248" y="4071472"/>
            <a:ext cx="4230" cy="447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מחבר חץ ישר 183">
            <a:extLst>
              <a:ext uri="{FF2B5EF4-FFF2-40B4-BE49-F238E27FC236}">
                <a16:creationId xmlns:a16="http://schemas.microsoft.com/office/drawing/2014/main" id="{2A2FABDD-E836-D157-DA1B-99725D7CBF32}"/>
              </a:ext>
            </a:extLst>
          </p:cNvPr>
          <p:cNvCxnSpPr>
            <a:cxnSpLocks/>
            <a:stCxn id="84" idx="0"/>
            <a:endCxn id="85" idx="2"/>
          </p:cNvCxnSpPr>
          <p:nvPr/>
        </p:nvCxnSpPr>
        <p:spPr>
          <a:xfrm flipV="1">
            <a:off x="8486248" y="3013828"/>
            <a:ext cx="0" cy="436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מחבר חץ ישר 189">
            <a:extLst>
              <a:ext uri="{FF2B5EF4-FFF2-40B4-BE49-F238E27FC236}">
                <a16:creationId xmlns:a16="http://schemas.microsoft.com/office/drawing/2014/main" id="{BD3D0807-00F8-97F7-5CC9-89E832B6BD69}"/>
              </a:ext>
            </a:extLst>
          </p:cNvPr>
          <p:cNvCxnSpPr>
            <a:cxnSpLocks/>
            <a:stCxn id="85" idx="0"/>
            <a:endCxn id="86" idx="2"/>
          </p:cNvCxnSpPr>
          <p:nvPr/>
        </p:nvCxnSpPr>
        <p:spPr>
          <a:xfrm flipV="1">
            <a:off x="8486248" y="1681473"/>
            <a:ext cx="0" cy="710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מחבר חץ ישר 199">
            <a:extLst>
              <a:ext uri="{FF2B5EF4-FFF2-40B4-BE49-F238E27FC236}">
                <a16:creationId xmlns:a16="http://schemas.microsoft.com/office/drawing/2014/main" id="{990A6FF9-36C7-03D3-AA69-72661D0EA26D}"/>
              </a:ext>
            </a:extLst>
          </p:cNvPr>
          <p:cNvCxnSpPr>
            <a:stCxn id="3" idx="3"/>
            <a:endCxn id="17" idx="2"/>
          </p:cNvCxnSpPr>
          <p:nvPr/>
        </p:nvCxnSpPr>
        <p:spPr>
          <a:xfrm>
            <a:off x="4809430" y="1370757"/>
            <a:ext cx="13321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מחבר חץ ישר 201">
            <a:extLst>
              <a:ext uri="{FF2B5EF4-FFF2-40B4-BE49-F238E27FC236}">
                <a16:creationId xmlns:a16="http://schemas.microsoft.com/office/drawing/2014/main" id="{C82849AF-C5D4-2F51-B761-D13DEF52297A}"/>
              </a:ext>
            </a:extLst>
          </p:cNvPr>
          <p:cNvCxnSpPr>
            <a:cxnSpLocks/>
            <a:stCxn id="86" idx="1"/>
            <a:endCxn id="17" idx="6"/>
          </p:cNvCxnSpPr>
          <p:nvPr/>
        </p:nvCxnSpPr>
        <p:spPr>
          <a:xfrm flipH="1">
            <a:off x="6560364" y="1370757"/>
            <a:ext cx="12858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89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EDC491C0-BF8F-F7E7-6F9D-B540584EC3B1}"/>
              </a:ext>
            </a:extLst>
          </p:cNvPr>
          <p:cNvSpPr/>
          <p:nvPr/>
        </p:nvSpPr>
        <p:spPr>
          <a:xfrm>
            <a:off x="769793" y="1113904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Start Trigger High 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D2D6DC1A-6D33-8A39-CB01-52812481176C}"/>
              </a:ext>
            </a:extLst>
          </p:cNvPr>
          <p:cNvSpPr/>
          <p:nvPr/>
        </p:nvSpPr>
        <p:spPr>
          <a:xfrm>
            <a:off x="3727745" y="1113904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Start Trigger Low	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B73002A-E79B-EAFD-DC4F-E2E36DE51D38}"/>
              </a:ext>
            </a:extLst>
          </p:cNvPr>
          <p:cNvSpPr/>
          <p:nvPr/>
        </p:nvSpPr>
        <p:spPr>
          <a:xfrm>
            <a:off x="6685697" y="1113904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   Counter  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565392A3-E2D9-457D-19FE-2D3EE24F2FAC}"/>
              </a:ext>
            </a:extLst>
          </p:cNvPr>
          <p:cNvSpPr/>
          <p:nvPr/>
        </p:nvSpPr>
        <p:spPr>
          <a:xfrm>
            <a:off x="9643649" y="1116834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Receive Constat “CA”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B469B691-8E02-9086-37C2-8417ABF9DBC5}"/>
              </a:ext>
            </a:extLst>
          </p:cNvPr>
          <p:cNvSpPr/>
          <p:nvPr/>
        </p:nvSpPr>
        <p:spPr>
          <a:xfrm>
            <a:off x="9643648" y="2702560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   Counter  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B7D423B-DC03-077D-8C0D-668B67B17816}"/>
              </a:ext>
            </a:extLst>
          </p:cNvPr>
          <p:cNvSpPr/>
          <p:nvPr/>
        </p:nvSpPr>
        <p:spPr>
          <a:xfrm>
            <a:off x="9643648" y="4288286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Build Data Packet 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F1AD8C25-C773-29B5-C1A7-B3FBB7E78163}"/>
              </a:ext>
            </a:extLst>
          </p:cNvPr>
          <p:cNvSpPr/>
          <p:nvPr/>
        </p:nvSpPr>
        <p:spPr>
          <a:xfrm>
            <a:off x="6685696" y="4287552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   Counter  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DE8E2DAD-5EBE-DEF1-094A-B03858AA689A}"/>
              </a:ext>
            </a:extLst>
          </p:cNvPr>
          <p:cNvSpPr/>
          <p:nvPr/>
        </p:nvSpPr>
        <p:spPr>
          <a:xfrm>
            <a:off x="3732460" y="4287552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Right Shift Register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F6E71831-4EAF-00DE-BE64-2BEFB1A5DCC6}"/>
              </a:ext>
            </a:extLst>
          </p:cNvPr>
          <p:cNvSpPr/>
          <p:nvPr/>
        </p:nvSpPr>
        <p:spPr>
          <a:xfrm>
            <a:off x="769792" y="4286817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Return to ‘s0’</a:t>
            </a: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47F91D29-F822-AF1F-7DFF-04EDC87EDE3F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423104" y="1658850"/>
            <a:ext cx="13046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2E4834F0-C947-F3C3-3657-1E2DD325DEC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0470304" y="2206726"/>
            <a:ext cx="1" cy="49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חץ ישר 32">
            <a:extLst>
              <a:ext uri="{FF2B5EF4-FFF2-40B4-BE49-F238E27FC236}">
                <a16:creationId xmlns:a16="http://schemas.microsoft.com/office/drawing/2014/main" id="{F413F406-4044-4B81-F29E-2DFADA528D02}"/>
              </a:ext>
            </a:extLst>
          </p:cNvPr>
          <p:cNvCxnSpPr>
            <a:cxnSpLocks/>
            <a:stCxn id="10" idx="0"/>
            <a:endCxn id="2" idx="2"/>
          </p:cNvCxnSpPr>
          <p:nvPr/>
        </p:nvCxnSpPr>
        <p:spPr>
          <a:xfrm flipV="1">
            <a:off x="1596448" y="2203796"/>
            <a:ext cx="1" cy="2083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9F765FA9-B61E-6668-2E3B-DB5B583813C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381056" y="1658850"/>
            <a:ext cx="13046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DA8E09BF-F275-A25E-162D-369CACE9FAA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339008" y="1658850"/>
            <a:ext cx="1304641" cy="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0ACE92F7-F7EA-9966-4872-70493164E05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0470304" y="3792452"/>
            <a:ext cx="0" cy="49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CE4AD169-A2EE-20DF-9178-2499542755A5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 flipV="1">
            <a:off x="8339007" y="4832498"/>
            <a:ext cx="1304641" cy="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D8A38BE9-2555-3BFA-167A-D3FA3718EF1D}"/>
              </a:ext>
            </a:extLst>
          </p:cNvPr>
          <p:cNvCxnSpPr>
            <a:cxnSpLocks/>
          </p:cNvCxnSpPr>
          <p:nvPr/>
        </p:nvCxnSpPr>
        <p:spPr>
          <a:xfrm flipH="1" flipV="1">
            <a:off x="5381055" y="4831763"/>
            <a:ext cx="1304641" cy="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חץ ישר 38">
            <a:extLst>
              <a:ext uri="{FF2B5EF4-FFF2-40B4-BE49-F238E27FC236}">
                <a16:creationId xmlns:a16="http://schemas.microsoft.com/office/drawing/2014/main" id="{7BD6CBB2-7EF1-7A17-E081-6B6EF3B2EF84}"/>
              </a:ext>
            </a:extLst>
          </p:cNvPr>
          <p:cNvCxnSpPr>
            <a:cxnSpLocks/>
          </p:cNvCxnSpPr>
          <p:nvPr/>
        </p:nvCxnSpPr>
        <p:spPr>
          <a:xfrm flipH="1" flipV="1">
            <a:off x="2418387" y="4831763"/>
            <a:ext cx="1304641" cy="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תיבת טקסט 41">
            <a:extLst>
              <a:ext uri="{FF2B5EF4-FFF2-40B4-BE49-F238E27FC236}">
                <a16:creationId xmlns:a16="http://schemas.microsoft.com/office/drawing/2014/main" id="{2DEA4394-9FD2-14EA-5C4B-4D68B60B2434}"/>
              </a:ext>
            </a:extLst>
          </p:cNvPr>
          <p:cNvSpPr txBox="1"/>
          <p:nvPr/>
        </p:nvSpPr>
        <p:spPr>
          <a:xfrm>
            <a:off x="765076" y="744572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0</a:t>
            </a:r>
            <a:endParaRPr lang="he-IL" b="1" dirty="0"/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44BAFF5C-905A-DAE1-77C4-B45E8C6F5A97}"/>
              </a:ext>
            </a:extLst>
          </p:cNvPr>
          <p:cNvSpPr txBox="1"/>
          <p:nvPr/>
        </p:nvSpPr>
        <p:spPr>
          <a:xfrm>
            <a:off x="3715283" y="744572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1</a:t>
            </a:r>
            <a:endParaRPr lang="he-IL" b="1" dirty="0"/>
          </a:p>
        </p:txBody>
      </p:sp>
      <p:sp>
        <p:nvSpPr>
          <p:cNvPr id="44" name="תיבת טקסט 43">
            <a:extLst>
              <a:ext uri="{FF2B5EF4-FFF2-40B4-BE49-F238E27FC236}">
                <a16:creationId xmlns:a16="http://schemas.microsoft.com/office/drawing/2014/main" id="{B4BBC458-9813-F508-2029-839AF7CB3483}"/>
              </a:ext>
            </a:extLst>
          </p:cNvPr>
          <p:cNvSpPr txBox="1"/>
          <p:nvPr/>
        </p:nvSpPr>
        <p:spPr>
          <a:xfrm>
            <a:off x="6692646" y="5395788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6</a:t>
            </a:r>
            <a:endParaRPr lang="he-IL" b="1" dirty="0"/>
          </a:p>
        </p:txBody>
      </p:sp>
      <p:sp>
        <p:nvSpPr>
          <p:cNvPr id="45" name="תיבת טקסט 44">
            <a:extLst>
              <a:ext uri="{FF2B5EF4-FFF2-40B4-BE49-F238E27FC236}">
                <a16:creationId xmlns:a16="http://schemas.microsoft.com/office/drawing/2014/main" id="{4F363F5A-B4E4-7AD5-4DC5-2A8954B3376D}"/>
              </a:ext>
            </a:extLst>
          </p:cNvPr>
          <p:cNvSpPr txBox="1"/>
          <p:nvPr/>
        </p:nvSpPr>
        <p:spPr>
          <a:xfrm>
            <a:off x="9638931" y="5395788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5</a:t>
            </a:r>
            <a:endParaRPr lang="he-IL" b="1" dirty="0"/>
          </a:p>
        </p:txBody>
      </p:sp>
      <p:sp>
        <p:nvSpPr>
          <p:cNvPr id="46" name="תיבת טקסט 45">
            <a:extLst>
              <a:ext uri="{FF2B5EF4-FFF2-40B4-BE49-F238E27FC236}">
                <a16:creationId xmlns:a16="http://schemas.microsoft.com/office/drawing/2014/main" id="{4AECFA3D-6D2D-B921-507B-84114C3B0DEB}"/>
              </a:ext>
            </a:extLst>
          </p:cNvPr>
          <p:cNvSpPr txBox="1"/>
          <p:nvPr/>
        </p:nvSpPr>
        <p:spPr>
          <a:xfrm>
            <a:off x="9638931" y="745012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3</a:t>
            </a:r>
            <a:endParaRPr lang="he-IL" b="1" dirty="0"/>
          </a:p>
        </p:txBody>
      </p:sp>
      <p:sp>
        <p:nvSpPr>
          <p:cNvPr id="47" name="תיבת טקסט 46">
            <a:extLst>
              <a:ext uri="{FF2B5EF4-FFF2-40B4-BE49-F238E27FC236}">
                <a16:creationId xmlns:a16="http://schemas.microsoft.com/office/drawing/2014/main" id="{61228EE3-EF04-9F2F-0BBC-D32D7B3D823D}"/>
              </a:ext>
            </a:extLst>
          </p:cNvPr>
          <p:cNvSpPr txBox="1"/>
          <p:nvPr/>
        </p:nvSpPr>
        <p:spPr>
          <a:xfrm>
            <a:off x="6692646" y="744572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2</a:t>
            </a:r>
            <a:endParaRPr lang="he-IL" b="1" dirty="0"/>
          </a:p>
        </p:txBody>
      </p:sp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3A0975C7-5A6B-6017-9968-F3814757CE17}"/>
              </a:ext>
            </a:extLst>
          </p:cNvPr>
          <p:cNvSpPr txBox="1"/>
          <p:nvPr/>
        </p:nvSpPr>
        <p:spPr>
          <a:xfrm>
            <a:off x="3715282" y="5395788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7</a:t>
            </a:r>
            <a:endParaRPr lang="he-IL" b="1" dirty="0"/>
          </a:p>
        </p:txBody>
      </p:sp>
      <p:sp>
        <p:nvSpPr>
          <p:cNvPr id="49" name="תיבת טקסט 48">
            <a:extLst>
              <a:ext uri="{FF2B5EF4-FFF2-40B4-BE49-F238E27FC236}">
                <a16:creationId xmlns:a16="http://schemas.microsoft.com/office/drawing/2014/main" id="{47964D7B-A87A-322C-C27C-F2538CFBEE52}"/>
              </a:ext>
            </a:extLst>
          </p:cNvPr>
          <p:cNvSpPr txBox="1"/>
          <p:nvPr/>
        </p:nvSpPr>
        <p:spPr>
          <a:xfrm>
            <a:off x="765075" y="5395788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8</a:t>
            </a:r>
            <a:endParaRPr lang="he-IL" b="1" dirty="0"/>
          </a:p>
        </p:txBody>
      </p:sp>
      <p:sp>
        <p:nvSpPr>
          <p:cNvPr id="50" name="תיבת טקסט 49">
            <a:extLst>
              <a:ext uri="{FF2B5EF4-FFF2-40B4-BE49-F238E27FC236}">
                <a16:creationId xmlns:a16="http://schemas.microsoft.com/office/drawing/2014/main" id="{317968F3-ECC2-3433-BA97-B2968957F5B2}"/>
              </a:ext>
            </a:extLst>
          </p:cNvPr>
          <p:cNvSpPr txBox="1"/>
          <p:nvPr/>
        </p:nvSpPr>
        <p:spPr>
          <a:xfrm>
            <a:off x="8339007" y="3063366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4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66640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EDC491C0-BF8F-F7E7-6F9D-B540584EC3B1}"/>
              </a:ext>
            </a:extLst>
          </p:cNvPr>
          <p:cNvSpPr/>
          <p:nvPr/>
        </p:nvSpPr>
        <p:spPr>
          <a:xfrm>
            <a:off x="769793" y="1113904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Address Pulse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Low 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D2D6DC1A-6D33-8A39-CB01-52812481176C}"/>
              </a:ext>
            </a:extLst>
          </p:cNvPr>
          <p:cNvSpPr/>
          <p:nvPr/>
        </p:nvSpPr>
        <p:spPr>
          <a:xfrm>
            <a:off x="3727745" y="1113904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Reading Pulse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High  	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B73002A-E79B-EAFD-DC4F-E2E36DE51D38}"/>
              </a:ext>
            </a:extLst>
          </p:cNvPr>
          <p:cNvSpPr/>
          <p:nvPr/>
        </p:nvSpPr>
        <p:spPr>
          <a:xfrm>
            <a:off x="6685697" y="1113904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Reading Pulse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565392A3-E2D9-457D-19FE-2D3EE24F2FAC}"/>
              </a:ext>
            </a:extLst>
          </p:cNvPr>
          <p:cNvSpPr/>
          <p:nvPr/>
        </p:nvSpPr>
        <p:spPr>
          <a:xfrm>
            <a:off x="9643649" y="1116834"/>
            <a:ext cx="1713830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Coordinate Operations State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B469B691-8E02-9086-37C2-8417ABF9DBC5}"/>
              </a:ext>
            </a:extLst>
          </p:cNvPr>
          <p:cNvSpPr/>
          <p:nvPr/>
        </p:nvSpPr>
        <p:spPr>
          <a:xfrm>
            <a:off x="9643648" y="2702560"/>
            <a:ext cx="1713830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Coordinate Operations State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B7D423B-DC03-077D-8C0D-668B67B17816}"/>
              </a:ext>
            </a:extLst>
          </p:cNvPr>
          <p:cNvSpPr/>
          <p:nvPr/>
        </p:nvSpPr>
        <p:spPr>
          <a:xfrm>
            <a:off x="9643648" y="4288286"/>
            <a:ext cx="1713830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Coordinate Operations State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F1AD8C25-C773-29B5-C1A7-B3FBB7E78163}"/>
              </a:ext>
            </a:extLst>
          </p:cNvPr>
          <p:cNvSpPr/>
          <p:nvPr/>
        </p:nvSpPr>
        <p:spPr>
          <a:xfrm>
            <a:off x="6685696" y="4287552"/>
            <a:ext cx="1660258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Coordinate Operations State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F6E71831-4EAF-00DE-BE64-2BEFB1A5DCC6}"/>
              </a:ext>
            </a:extLst>
          </p:cNvPr>
          <p:cNvSpPr/>
          <p:nvPr/>
        </p:nvSpPr>
        <p:spPr>
          <a:xfrm>
            <a:off x="769792" y="4286817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Address Pulse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High </a:t>
            </a: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47F91D29-F822-AF1F-7DFF-04EDC87EDE3F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423104" y="1658850"/>
            <a:ext cx="13046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2E4834F0-C947-F3C3-3657-1E2DD325DEC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0500563" y="2206726"/>
            <a:ext cx="1" cy="49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חץ ישר 32">
            <a:extLst>
              <a:ext uri="{FF2B5EF4-FFF2-40B4-BE49-F238E27FC236}">
                <a16:creationId xmlns:a16="http://schemas.microsoft.com/office/drawing/2014/main" id="{F413F406-4044-4B81-F29E-2DFADA528D02}"/>
              </a:ext>
            </a:extLst>
          </p:cNvPr>
          <p:cNvCxnSpPr>
            <a:cxnSpLocks/>
            <a:stCxn id="10" idx="0"/>
            <a:endCxn id="2" idx="2"/>
          </p:cNvCxnSpPr>
          <p:nvPr/>
        </p:nvCxnSpPr>
        <p:spPr>
          <a:xfrm flipV="1">
            <a:off x="1596448" y="2203796"/>
            <a:ext cx="1" cy="2083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9F765FA9-B61E-6668-2E3B-DB5B583813C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381056" y="1658850"/>
            <a:ext cx="13046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DA8E09BF-F275-A25E-162D-369CACE9FAA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339008" y="1658850"/>
            <a:ext cx="1304641" cy="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0ACE92F7-F7EA-9966-4872-70493164E05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0500563" y="3792452"/>
            <a:ext cx="0" cy="49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CE4AD169-A2EE-20DF-9178-2499542755A5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 flipV="1">
            <a:off x="8345954" y="4832498"/>
            <a:ext cx="1297694" cy="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D8A38BE9-2555-3BFA-167A-D3FA3718EF1D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2423103" y="4831763"/>
            <a:ext cx="4262593" cy="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תיבת טקסט 41">
            <a:extLst>
              <a:ext uri="{FF2B5EF4-FFF2-40B4-BE49-F238E27FC236}">
                <a16:creationId xmlns:a16="http://schemas.microsoft.com/office/drawing/2014/main" id="{2DEA4394-9FD2-14EA-5C4B-4D68B60B2434}"/>
              </a:ext>
            </a:extLst>
          </p:cNvPr>
          <p:cNvSpPr txBox="1"/>
          <p:nvPr/>
        </p:nvSpPr>
        <p:spPr>
          <a:xfrm>
            <a:off x="765076" y="744572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0</a:t>
            </a:r>
            <a:endParaRPr lang="he-IL" b="1" dirty="0"/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44BAFF5C-905A-DAE1-77C4-B45E8C6F5A97}"/>
              </a:ext>
            </a:extLst>
          </p:cNvPr>
          <p:cNvSpPr txBox="1"/>
          <p:nvPr/>
        </p:nvSpPr>
        <p:spPr>
          <a:xfrm>
            <a:off x="3715283" y="744572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1</a:t>
            </a:r>
            <a:endParaRPr lang="he-IL" b="1" dirty="0"/>
          </a:p>
        </p:txBody>
      </p:sp>
      <p:sp>
        <p:nvSpPr>
          <p:cNvPr id="44" name="תיבת טקסט 43">
            <a:extLst>
              <a:ext uri="{FF2B5EF4-FFF2-40B4-BE49-F238E27FC236}">
                <a16:creationId xmlns:a16="http://schemas.microsoft.com/office/drawing/2014/main" id="{B4BBC458-9813-F508-2029-839AF7CB3483}"/>
              </a:ext>
            </a:extLst>
          </p:cNvPr>
          <p:cNvSpPr txBox="1"/>
          <p:nvPr/>
        </p:nvSpPr>
        <p:spPr>
          <a:xfrm>
            <a:off x="6692646" y="5395788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6</a:t>
            </a:r>
            <a:endParaRPr lang="he-IL" b="1" dirty="0"/>
          </a:p>
        </p:txBody>
      </p:sp>
      <p:sp>
        <p:nvSpPr>
          <p:cNvPr id="45" name="תיבת טקסט 44">
            <a:extLst>
              <a:ext uri="{FF2B5EF4-FFF2-40B4-BE49-F238E27FC236}">
                <a16:creationId xmlns:a16="http://schemas.microsoft.com/office/drawing/2014/main" id="{4F363F5A-B4E4-7AD5-4DC5-2A8954B3376D}"/>
              </a:ext>
            </a:extLst>
          </p:cNvPr>
          <p:cNvSpPr txBox="1"/>
          <p:nvPr/>
        </p:nvSpPr>
        <p:spPr>
          <a:xfrm>
            <a:off x="9638931" y="5395788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5</a:t>
            </a:r>
            <a:endParaRPr lang="he-IL" b="1" dirty="0"/>
          </a:p>
        </p:txBody>
      </p:sp>
      <p:sp>
        <p:nvSpPr>
          <p:cNvPr id="46" name="תיבת טקסט 45">
            <a:extLst>
              <a:ext uri="{FF2B5EF4-FFF2-40B4-BE49-F238E27FC236}">
                <a16:creationId xmlns:a16="http://schemas.microsoft.com/office/drawing/2014/main" id="{4AECFA3D-6D2D-B921-507B-84114C3B0DEB}"/>
              </a:ext>
            </a:extLst>
          </p:cNvPr>
          <p:cNvSpPr txBox="1"/>
          <p:nvPr/>
        </p:nvSpPr>
        <p:spPr>
          <a:xfrm>
            <a:off x="9638931" y="745012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3</a:t>
            </a:r>
            <a:endParaRPr lang="he-IL" b="1" dirty="0"/>
          </a:p>
        </p:txBody>
      </p:sp>
      <p:sp>
        <p:nvSpPr>
          <p:cNvPr id="47" name="תיבת טקסט 46">
            <a:extLst>
              <a:ext uri="{FF2B5EF4-FFF2-40B4-BE49-F238E27FC236}">
                <a16:creationId xmlns:a16="http://schemas.microsoft.com/office/drawing/2014/main" id="{61228EE3-EF04-9F2F-0BBC-D32D7B3D823D}"/>
              </a:ext>
            </a:extLst>
          </p:cNvPr>
          <p:cNvSpPr txBox="1"/>
          <p:nvPr/>
        </p:nvSpPr>
        <p:spPr>
          <a:xfrm>
            <a:off x="6692646" y="744572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2</a:t>
            </a:r>
            <a:endParaRPr lang="he-IL" b="1" dirty="0"/>
          </a:p>
        </p:txBody>
      </p:sp>
      <p:sp>
        <p:nvSpPr>
          <p:cNvPr id="49" name="תיבת טקסט 48">
            <a:extLst>
              <a:ext uri="{FF2B5EF4-FFF2-40B4-BE49-F238E27FC236}">
                <a16:creationId xmlns:a16="http://schemas.microsoft.com/office/drawing/2014/main" id="{47964D7B-A87A-322C-C27C-F2538CFBEE52}"/>
              </a:ext>
            </a:extLst>
          </p:cNvPr>
          <p:cNvSpPr txBox="1"/>
          <p:nvPr/>
        </p:nvSpPr>
        <p:spPr>
          <a:xfrm>
            <a:off x="765075" y="5395788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7</a:t>
            </a:r>
            <a:endParaRPr lang="he-IL" b="1" dirty="0"/>
          </a:p>
        </p:txBody>
      </p:sp>
      <p:sp>
        <p:nvSpPr>
          <p:cNvPr id="50" name="תיבת טקסט 49">
            <a:extLst>
              <a:ext uri="{FF2B5EF4-FFF2-40B4-BE49-F238E27FC236}">
                <a16:creationId xmlns:a16="http://schemas.microsoft.com/office/drawing/2014/main" id="{317968F3-ECC2-3433-BA97-B2968957F5B2}"/>
              </a:ext>
            </a:extLst>
          </p:cNvPr>
          <p:cNvSpPr txBox="1"/>
          <p:nvPr/>
        </p:nvSpPr>
        <p:spPr>
          <a:xfrm>
            <a:off x="8339007" y="3063366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4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74254075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4603</TotalTime>
  <Words>650</Words>
  <Application>Microsoft Office PowerPoint</Application>
  <PresentationFormat>מסך רחב</PresentationFormat>
  <Paragraphs>283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Omri Adlan</dc:creator>
  <cp:lastModifiedBy>דלית מזרחי</cp:lastModifiedBy>
  <cp:revision>38</cp:revision>
  <dcterms:created xsi:type="dcterms:W3CDTF">2024-01-20T12:12:03Z</dcterms:created>
  <dcterms:modified xsi:type="dcterms:W3CDTF">2024-06-20T15:30:39Z</dcterms:modified>
</cp:coreProperties>
</file>