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823E-D0AC-CE00-ECE0-68C331030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B3719-C1C5-5E82-7AD1-FCB46E24F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0BB5-50F8-25A3-BA00-1294689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36BA-5E4F-4705-93E1-B1BDA2D7FC16}" type="datetimeFigureOut">
              <a:rPr lang="en-IL" smtClean="0"/>
              <a:t>25/08/2023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3809-6830-3C5A-C19C-A7F4B412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8544-D3EF-355A-BD69-4DAF1273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5FF1-BA71-4140-B811-40E3F8BF38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055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B866-5818-38D8-8E33-01FE4838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2D507-48C8-4592-B4DE-037A793C6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094F0-8436-4F5C-4EC8-274F6E0F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36BA-5E4F-4705-93E1-B1BDA2D7FC16}" type="datetimeFigureOut">
              <a:rPr lang="en-IL" smtClean="0"/>
              <a:t>25/08/2023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A812-6EBE-37DB-4E64-36007359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A9936-6180-505F-F5CE-E3F069F8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5FF1-BA71-4140-B811-40E3F8BF38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408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52452-612A-F56B-4F76-82877ED88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734FF-9D2D-D141-52CC-F63B0AC43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68765-344A-0874-C1BF-118140CB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36BA-5E4F-4705-93E1-B1BDA2D7FC16}" type="datetimeFigureOut">
              <a:rPr lang="en-IL" smtClean="0"/>
              <a:t>25/08/2023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EBAA6-6F84-395F-0950-23BB2DBA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F716A-C608-DDC7-9767-420E81E0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5FF1-BA71-4140-B811-40E3F8BF38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993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E6C1-3D0E-5E91-E329-7CC7A7FB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16B4-1AB4-1DA9-96E7-18F3D0ED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CC6F-2D86-11CE-BA06-2F1A3FA3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36BA-5E4F-4705-93E1-B1BDA2D7FC16}" type="datetimeFigureOut">
              <a:rPr lang="en-IL" smtClean="0"/>
              <a:t>25/08/2023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74F6D-8883-845E-5102-1D1129F1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BC53-6B07-8249-1C82-B003F92E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5FF1-BA71-4140-B811-40E3F8BF38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085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C647-7678-ABEF-AEAE-253B7CC2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B8F20-50B2-09F3-BFFF-0A7FEFB4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D7A7C-8921-77AF-E84E-4D4E0944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36BA-5E4F-4705-93E1-B1BDA2D7FC16}" type="datetimeFigureOut">
              <a:rPr lang="en-IL" smtClean="0"/>
              <a:t>25/08/2023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ABD-F3D4-C181-42E5-FEF30617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FF2C-6B10-B996-2140-A63FA4C2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5FF1-BA71-4140-B811-40E3F8BF38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350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0A7D-D605-28B2-6749-E842BB7C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7C47-FCE8-205E-7DF4-7B37E9D94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B15E5-354F-89A3-24E1-E5C7D946A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B654A-1749-3B0E-DC7B-F98A88DB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36BA-5E4F-4705-93E1-B1BDA2D7FC16}" type="datetimeFigureOut">
              <a:rPr lang="en-IL" smtClean="0"/>
              <a:t>25/08/2023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084F6-950F-ACE4-E035-5E517A7E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DA488-DA8D-9C5F-357F-7E62EF1B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5FF1-BA71-4140-B811-40E3F8BF38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768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DA99-8596-E919-438B-47B940B9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4E23E-BDF1-0657-AFE4-424F02FBE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DA368-0097-70B5-F573-99BB0C5D4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7206E-E56D-5743-C61C-3D67C3E07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43146-D0ED-282E-7B74-9D54FB2E3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88C24-3443-BE14-EF24-14A12515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36BA-5E4F-4705-93E1-B1BDA2D7FC16}" type="datetimeFigureOut">
              <a:rPr lang="en-IL" smtClean="0"/>
              <a:t>25/08/2023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22FEB-4E9C-F624-4FAA-5A9216E2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73F40-CEF9-3493-F8BF-AC3CB8C7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5FF1-BA71-4140-B811-40E3F8BF38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018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8084-762C-9289-46B0-22B2BB39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E80E6-02D9-BF13-6FBD-A43740F4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36BA-5E4F-4705-93E1-B1BDA2D7FC16}" type="datetimeFigureOut">
              <a:rPr lang="en-IL" smtClean="0"/>
              <a:t>25/08/2023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36938-A3EC-E478-293E-C8708835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FA8C3-6E97-A7A4-EAE3-F8E341D1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5FF1-BA71-4140-B811-40E3F8BF38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725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C8359-077B-70A1-49BF-362CBCDD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36BA-5E4F-4705-93E1-B1BDA2D7FC16}" type="datetimeFigureOut">
              <a:rPr lang="en-IL" smtClean="0"/>
              <a:t>25/08/2023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64E82-7F21-1DAC-EFC9-91E04EB4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7FE85-8513-DBA4-1501-48F02D65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5FF1-BA71-4140-B811-40E3F8BF38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472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D2AC-988E-9BA5-1926-D648EA8A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5C09-8D51-97FC-EBE8-E31AF742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1DEAE-91F4-DC19-B3C1-2D41E5F6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D4EAE-1C88-8064-A978-7DB67CBB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36BA-5E4F-4705-93E1-B1BDA2D7FC16}" type="datetimeFigureOut">
              <a:rPr lang="en-IL" smtClean="0"/>
              <a:t>25/08/2023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813AE-9355-5FC1-2A54-0AAA87DE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0E644-8C19-29C8-51F1-814356C6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5FF1-BA71-4140-B811-40E3F8BF38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721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F4DA-B650-88DD-E84C-2BB34640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5F107-8EEE-3F7A-8BC3-4BD06C8E8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3FFDD-8545-9189-D204-F371F7DC4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5A400-09DB-4818-2C51-C712B3EC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36BA-5E4F-4705-93E1-B1BDA2D7FC16}" type="datetimeFigureOut">
              <a:rPr lang="en-IL" smtClean="0"/>
              <a:t>25/08/2023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8C386-6583-22C5-5BCD-EC4AF02D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40FA-B323-58BA-5036-267AD8D5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5FF1-BA71-4140-B811-40E3F8BF38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41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121B2-8F29-0F08-FC50-D1C6A00F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A56A5-92D5-DE1E-8CA3-04DF46327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1A9E-27FE-3824-A39B-B865EE97B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36BA-5E4F-4705-93E1-B1BDA2D7FC16}" type="datetimeFigureOut">
              <a:rPr lang="en-IL" smtClean="0"/>
              <a:t>25/08/2023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AA5A-4F53-DCC7-C3D0-875DEDFF2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2D2C-AA18-9894-EE4E-F0194BD5C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5FF1-BA71-4140-B811-40E3F8BF38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565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17EAD2-8325-8FD6-1DDB-7EB25338AD86}"/>
              </a:ext>
            </a:extLst>
          </p:cNvPr>
          <p:cNvSpPr/>
          <p:nvPr/>
        </p:nvSpPr>
        <p:spPr>
          <a:xfrm>
            <a:off x="4516820" y="1954923"/>
            <a:ext cx="1671145" cy="32555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54749-380F-8FC8-1E62-A645404F4A33}"/>
              </a:ext>
            </a:extLst>
          </p:cNvPr>
          <p:cNvSpPr txBox="1"/>
          <p:nvPr/>
        </p:nvSpPr>
        <p:spPr>
          <a:xfrm>
            <a:off x="3706813" y="425669"/>
            <a:ext cx="3291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final project external connection </a:t>
            </a:r>
            <a:endParaRPr lang="en-IL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4376C3-13D0-B99B-3C53-57DB8799C9F1}"/>
              </a:ext>
            </a:extLst>
          </p:cNvPr>
          <p:cNvCxnSpPr/>
          <p:nvPr/>
        </p:nvCxnSpPr>
        <p:spPr>
          <a:xfrm flipH="1">
            <a:off x="3294993" y="2286000"/>
            <a:ext cx="122182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99067C-3CDF-31D0-9116-497824BA8090}"/>
              </a:ext>
            </a:extLst>
          </p:cNvPr>
          <p:cNvCxnSpPr/>
          <p:nvPr/>
        </p:nvCxnSpPr>
        <p:spPr>
          <a:xfrm flipH="1">
            <a:off x="3294993" y="2801007"/>
            <a:ext cx="122182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E9CCC-EA8C-EE67-5BA6-D69F01E1551A}"/>
              </a:ext>
            </a:extLst>
          </p:cNvPr>
          <p:cNvCxnSpPr/>
          <p:nvPr/>
        </p:nvCxnSpPr>
        <p:spPr>
          <a:xfrm flipH="1">
            <a:off x="3294993" y="3352800"/>
            <a:ext cx="122182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A39480-2ABA-5F19-2A4B-BBEB2FF493C9}"/>
              </a:ext>
            </a:extLst>
          </p:cNvPr>
          <p:cNvCxnSpPr/>
          <p:nvPr/>
        </p:nvCxnSpPr>
        <p:spPr>
          <a:xfrm flipH="1">
            <a:off x="3294993" y="3896711"/>
            <a:ext cx="122182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D764F2-5D25-E003-77E0-4C941BF54F42}"/>
              </a:ext>
            </a:extLst>
          </p:cNvPr>
          <p:cNvCxnSpPr/>
          <p:nvPr/>
        </p:nvCxnSpPr>
        <p:spPr>
          <a:xfrm flipH="1">
            <a:off x="3294993" y="4440621"/>
            <a:ext cx="122182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C1D995-8264-74EA-5B7E-5B9EFFA966A6}"/>
              </a:ext>
            </a:extLst>
          </p:cNvPr>
          <p:cNvCxnSpPr/>
          <p:nvPr/>
        </p:nvCxnSpPr>
        <p:spPr>
          <a:xfrm flipH="1">
            <a:off x="3294993" y="4937234"/>
            <a:ext cx="122182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3A5783-2CD7-B409-7E18-822C62C95085}"/>
              </a:ext>
            </a:extLst>
          </p:cNvPr>
          <p:cNvCxnSpPr/>
          <p:nvPr/>
        </p:nvCxnSpPr>
        <p:spPr>
          <a:xfrm flipH="1">
            <a:off x="6187965" y="2225565"/>
            <a:ext cx="122182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873695-1205-CA9C-80FE-7CDF67D3AD13}"/>
              </a:ext>
            </a:extLst>
          </p:cNvPr>
          <p:cNvCxnSpPr/>
          <p:nvPr/>
        </p:nvCxnSpPr>
        <p:spPr>
          <a:xfrm flipH="1">
            <a:off x="6187965" y="2732689"/>
            <a:ext cx="122182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10541B-F470-664D-3C98-22C39766F377}"/>
              </a:ext>
            </a:extLst>
          </p:cNvPr>
          <p:cNvCxnSpPr/>
          <p:nvPr/>
        </p:nvCxnSpPr>
        <p:spPr>
          <a:xfrm flipH="1">
            <a:off x="6187965" y="3294993"/>
            <a:ext cx="122182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061705-1677-20DA-1524-9CAE956A892C}"/>
              </a:ext>
            </a:extLst>
          </p:cNvPr>
          <p:cNvCxnSpPr/>
          <p:nvPr/>
        </p:nvCxnSpPr>
        <p:spPr>
          <a:xfrm flipH="1">
            <a:off x="6187965" y="3896711"/>
            <a:ext cx="122182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A7F863-36C4-D44E-54E1-690F1E253038}"/>
              </a:ext>
            </a:extLst>
          </p:cNvPr>
          <p:cNvCxnSpPr/>
          <p:nvPr/>
        </p:nvCxnSpPr>
        <p:spPr>
          <a:xfrm flipH="1">
            <a:off x="6187965" y="4440621"/>
            <a:ext cx="122182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4E0882-EDB5-DF51-09E3-5929EDF29C54}"/>
              </a:ext>
            </a:extLst>
          </p:cNvPr>
          <p:cNvCxnSpPr/>
          <p:nvPr/>
        </p:nvCxnSpPr>
        <p:spPr>
          <a:xfrm flipH="1">
            <a:off x="6187965" y="4937234"/>
            <a:ext cx="122182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A912E8-392F-F8B0-8940-074D0DD98DAB}"/>
              </a:ext>
            </a:extLst>
          </p:cNvPr>
          <p:cNvSpPr txBox="1"/>
          <p:nvPr/>
        </p:nvSpPr>
        <p:spPr>
          <a:xfrm>
            <a:off x="5911927" y="20821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  <a:endParaRPr lang="en-I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AFC40-CA74-CC4B-9638-5159E46C2FF4}"/>
              </a:ext>
            </a:extLst>
          </p:cNvPr>
          <p:cNvSpPr txBox="1"/>
          <p:nvPr/>
        </p:nvSpPr>
        <p:spPr>
          <a:xfrm>
            <a:off x="4583753" y="21321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IL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B4F5FF-8D7B-02C3-943B-B16A8091FD34}"/>
              </a:ext>
            </a:extLst>
          </p:cNvPr>
          <p:cNvSpPr txBox="1"/>
          <p:nvPr/>
        </p:nvSpPr>
        <p:spPr>
          <a:xfrm>
            <a:off x="4590392" y="47486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  <a:endParaRPr lang="en-IL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0DC479-B440-8F77-3BED-257AC26A319D}"/>
              </a:ext>
            </a:extLst>
          </p:cNvPr>
          <p:cNvSpPr txBox="1"/>
          <p:nvPr/>
        </p:nvSpPr>
        <p:spPr>
          <a:xfrm>
            <a:off x="4654628" y="42867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endParaRPr lang="en-IL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563C5-34F5-50FE-CB04-75DB7B8A8293}"/>
              </a:ext>
            </a:extLst>
          </p:cNvPr>
          <p:cNvSpPr txBox="1"/>
          <p:nvPr/>
        </p:nvSpPr>
        <p:spPr>
          <a:xfrm>
            <a:off x="4583753" y="31869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IL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3847A4-55F3-393C-C0B8-B4F96E69D0FE}"/>
              </a:ext>
            </a:extLst>
          </p:cNvPr>
          <p:cNvSpPr txBox="1"/>
          <p:nvPr/>
        </p:nvSpPr>
        <p:spPr>
          <a:xfrm>
            <a:off x="4583753" y="37428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IL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82AFAC-45D8-564E-57BF-CEF33C29F64D}"/>
              </a:ext>
            </a:extLst>
          </p:cNvPr>
          <p:cNvSpPr txBox="1"/>
          <p:nvPr/>
        </p:nvSpPr>
        <p:spPr>
          <a:xfrm>
            <a:off x="4583753" y="26170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en-IL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0A815-FBD7-DEBF-B170-2E110CBB4E16}"/>
              </a:ext>
            </a:extLst>
          </p:cNvPr>
          <p:cNvSpPr txBox="1"/>
          <p:nvPr/>
        </p:nvSpPr>
        <p:spPr>
          <a:xfrm>
            <a:off x="3706813" y="2021406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AB8</a:t>
            </a:r>
            <a:endParaRPr lang="en-IL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204DFC-11EA-BA38-B6CD-FDC4B305E4F0}"/>
              </a:ext>
            </a:extLst>
          </p:cNvPr>
          <p:cNvSpPr txBox="1"/>
          <p:nvPr/>
        </p:nvSpPr>
        <p:spPr>
          <a:xfrm>
            <a:off x="5797839" y="47833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  <a:endParaRPr lang="en-IL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472E83-3389-B136-5317-0A535A03DC89}"/>
              </a:ext>
            </a:extLst>
          </p:cNvPr>
          <p:cNvSpPr txBox="1"/>
          <p:nvPr/>
        </p:nvSpPr>
        <p:spPr>
          <a:xfrm>
            <a:off x="5790040" y="42863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  <a:endParaRPr lang="en-IL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68A37D-FD34-84B6-9FC3-8D6AD02EBC1B}"/>
              </a:ext>
            </a:extLst>
          </p:cNvPr>
          <p:cNvSpPr txBox="1"/>
          <p:nvPr/>
        </p:nvSpPr>
        <p:spPr>
          <a:xfrm>
            <a:off x="5840981" y="372933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</a:t>
            </a:r>
            <a:endParaRPr lang="en-IL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5F1B3F-1E84-5FB1-8D13-E47C290E7428}"/>
              </a:ext>
            </a:extLst>
          </p:cNvPr>
          <p:cNvSpPr txBox="1"/>
          <p:nvPr/>
        </p:nvSpPr>
        <p:spPr>
          <a:xfrm>
            <a:off x="5835725" y="31411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  <a:endParaRPr lang="en-IL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8E291E-36CA-6043-31AF-66791E7180E3}"/>
              </a:ext>
            </a:extLst>
          </p:cNvPr>
          <p:cNvSpPr txBox="1"/>
          <p:nvPr/>
        </p:nvSpPr>
        <p:spPr>
          <a:xfrm>
            <a:off x="5844994" y="2575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  <a:endParaRPr lang="en-IL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A0E12C-24B0-443B-BE6A-E040813079EF}"/>
              </a:ext>
            </a:extLst>
          </p:cNvPr>
          <p:cNvSpPr txBox="1"/>
          <p:nvPr/>
        </p:nvSpPr>
        <p:spPr>
          <a:xfrm>
            <a:off x="6613044" y="1928299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AB7</a:t>
            </a:r>
            <a:endParaRPr lang="en-IL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55B4D8-5884-7A26-1F91-0AB1DFABAA83}"/>
              </a:ext>
            </a:extLst>
          </p:cNvPr>
          <p:cNvSpPr txBox="1"/>
          <p:nvPr/>
        </p:nvSpPr>
        <p:spPr>
          <a:xfrm>
            <a:off x="3664355" y="2512765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AA8</a:t>
            </a:r>
            <a:endParaRPr lang="en-IL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3FE28E-DB4E-4457-D354-A5403B3FB099}"/>
              </a:ext>
            </a:extLst>
          </p:cNvPr>
          <p:cNvSpPr txBox="1"/>
          <p:nvPr/>
        </p:nvSpPr>
        <p:spPr>
          <a:xfrm>
            <a:off x="6613044" y="3636232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AA6</a:t>
            </a:r>
            <a:endParaRPr lang="en-IL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3E30B2-E0D5-37C2-B33E-AA2ADFC2325A}"/>
              </a:ext>
            </a:extLst>
          </p:cNvPr>
          <p:cNvSpPr txBox="1"/>
          <p:nvPr/>
        </p:nvSpPr>
        <p:spPr>
          <a:xfrm>
            <a:off x="6568580" y="3026630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AB6</a:t>
            </a:r>
            <a:endParaRPr lang="en-IL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706B07-36FA-C3E6-5C37-2BC50B5C9611}"/>
              </a:ext>
            </a:extLst>
          </p:cNvPr>
          <p:cNvSpPr txBox="1"/>
          <p:nvPr/>
        </p:nvSpPr>
        <p:spPr>
          <a:xfrm>
            <a:off x="6606632" y="2475188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AA7</a:t>
            </a:r>
            <a:endParaRPr lang="en-IL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219B90-3D99-FF19-2279-503BCE08CAE1}"/>
              </a:ext>
            </a:extLst>
          </p:cNvPr>
          <p:cNvSpPr txBox="1"/>
          <p:nvPr/>
        </p:nvSpPr>
        <p:spPr>
          <a:xfrm>
            <a:off x="3591756" y="417716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  <a:endParaRPr lang="en-IL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CADCDD-B569-BCAA-FA9A-C86E012E8555}"/>
              </a:ext>
            </a:extLst>
          </p:cNvPr>
          <p:cNvSpPr txBox="1"/>
          <p:nvPr/>
        </p:nvSpPr>
        <p:spPr>
          <a:xfrm>
            <a:off x="6641358" y="4676754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  <a:endParaRPr lang="en-IL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C78B3B-35CE-4ABA-5A54-5756C8E20095}"/>
              </a:ext>
            </a:extLst>
          </p:cNvPr>
          <p:cNvSpPr txBox="1"/>
          <p:nvPr/>
        </p:nvSpPr>
        <p:spPr>
          <a:xfrm>
            <a:off x="3621504" y="4683146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  <a:endParaRPr lang="en-IL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6E3F2E-4FD6-1E97-BF7F-4699F74D770D}"/>
              </a:ext>
            </a:extLst>
          </p:cNvPr>
          <p:cNvSpPr txBox="1"/>
          <p:nvPr/>
        </p:nvSpPr>
        <p:spPr>
          <a:xfrm>
            <a:off x="6559621" y="417112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  <a:endParaRPr lang="en-IL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1520D8-3CBB-477A-C352-355B6D07CC8D}"/>
              </a:ext>
            </a:extLst>
          </p:cNvPr>
          <p:cNvSpPr txBox="1"/>
          <p:nvPr/>
        </p:nvSpPr>
        <p:spPr>
          <a:xfrm>
            <a:off x="3631831" y="308925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AA5</a:t>
            </a:r>
            <a:endParaRPr lang="en-IL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886751-596A-5F10-55C4-077161AFCD0A}"/>
              </a:ext>
            </a:extLst>
          </p:cNvPr>
          <p:cNvSpPr txBox="1"/>
          <p:nvPr/>
        </p:nvSpPr>
        <p:spPr>
          <a:xfrm>
            <a:off x="3654190" y="3636231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AB5</a:t>
            </a:r>
            <a:endParaRPr lang="en-IL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84405A-BB17-B638-78CC-B1624940DB5D}"/>
              </a:ext>
            </a:extLst>
          </p:cNvPr>
          <p:cNvSpPr txBox="1"/>
          <p:nvPr/>
        </p:nvSpPr>
        <p:spPr>
          <a:xfrm>
            <a:off x="2489580" y="2116722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Bi0_in</a:t>
            </a:r>
            <a:endParaRPr lang="en-IL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40DF62-0714-D9C8-87AC-906740C6580B}"/>
              </a:ext>
            </a:extLst>
          </p:cNvPr>
          <p:cNvSpPr txBox="1"/>
          <p:nvPr/>
        </p:nvSpPr>
        <p:spPr>
          <a:xfrm>
            <a:off x="1802552" y="2601687"/>
            <a:ext cx="1481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Bi0_in_monitor</a:t>
            </a:r>
            <a:endParaRPr lang="en-IL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E9FEE3-952F-E042-97DD-815215F5B099}"/>
              </a:ext>
            </a:extLst>
          </p:cNvPr>
          <p:cNvSpPr txBox="1"/>
          <p:nvPr/>
        </p:nvSpPr>
        <p:spPr>
          <a:xfrm>
            <a:off x="1207284" y="3174555"/>
            <a:ext cx="212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Rs232_trigger_monitor</a:t>
            </a:r>
            <a:endParaRPr lang="en-IL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CEDC11-EFD0-CA75-984A-4929C71EA38C}"/>
              </a:ext>
            </a:extLst>
          </p:cNvPr>
          <p:cNvSpPr txBox="1"/>
          <p:nvPr/>
        </p:nvSpPr>
        <p:spPr>
          <a:xfrm>
            <a:off x="7516139" y="2570221"/>
            <a:ext cx="775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Bi0_Tx </a:t>
            </a:r>
            <a:endParaRPr lang="en-IL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58C070-D081-D44E-0212-6FAE51D45578}"/>
              </a:ext>
            </a:extLst>
          </p:cNvPr>
          <p:cNvSpPr txBox="1"/>
          <p:nvPr/>
        </p:nvSpPr>
        <p:spPr>
          <a:xfrm>
            <a:off x="1578547" y="3726347"/>
            <a:ext cx="1794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Tx_Rs232_monitor</a:t>
            </a:r>
            <a:endParaRPr lang="en-IL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0BB34E-E772-536F-6AA1-1B52BE39B7BE}"/>
              </a:ext>
            </a:extLst>
          </p:cNvPr>
          <p:cNvSpPr txBox="1"/>
          <p:nvPr/>
        </p:nvSpPr>
        <p:spPr>
          <a:xfrm>
            <a:off x="7511166" y="2036824"/>
            <a:ext cx="1223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din_monitor</a:t>
            </a:r>
            <a:endParaRPr lang="en-IL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35FA5F-9A41-F266-6EA5-71432B4D0766}"/>
              </a:ext>
            </a:extLst>
          </p:cNvPr>
          <p:cNvSpPr txBox="1"/>
          <p:nvPr/>
        </p:nvSpPr>
        <p:spPr>
          <a:xfrm>
            <a:off x="7506870" y="3103618"/>
            <a:ext cx="1787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rs232_trigger to PC</a:t>
            </a:r>
            <a:endParaRPr lang="en-IL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2E1656-E661-707A-9F71-60BA7135479D}"/>
              </a:ext>
            </a:extLst>
          </p:cNvPr>
          <p:cNvSpPr txBox="1"/>
          <p:nvPr/>
        </p:nvSpPr>
        <p:spPr>
          <a:xfrm>
            <a:off x="7447044" y="3698556"/>
            <a:ext cx="186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Tx_Rs232 from PC </a:t>
            </a:r>
            <a:endParaRPr lang="en-IL" sz="16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1C827A6-4044-EAD9-8B92-79EF376F29C2}"/>
              </a:ext>
            </a:extLst>
          </p:cNvPr>
          <p:cNvSpPr/>
          <p:nvPr/>
        </p:nvSpPr>
        <p:spPr>
          <a:xfrm>
            <a:off x="1583233" y="1323407"/>
            <a:ext cx="8095893" cy="1522018"/>
          </a:xfrm>
          <a:custGeom>
            <a:avLst/>
            <a:gdLst>
              <a:gd name="connsiteX0" fmla="*/ 773712 w 8095893"/>
              <a:gd name="connsiteY0" fmla="*/ 970476 h 1522018"/>
              <a:gd name="connsiteX1" fmla="*/ 529346 w 8095893"/>
              <a:gd name="connsiteY1" fmla="*/ 986241 h 1522018"/>
              <a:gd name="connsiteX2" fmla="*/ 552995 w 8095893"/>
              <a:gd name="connsiteY2" fmla="*/ 158552 h 1522018"/>
              <a:gd name="connsiteX3" fmla="*/ 7797250 w 8095893"/>
              <a:gd name="connsiteY3" fmla="*/ 119138 h 1522018"/>
              <a:gd name="connsiteX4" fmla="*/ 6709429 w 8095893"/>
              <a:gd name="connsiteY4" fmla="*/ 1427676 h 1522018"/>
              <a:gd name="connsiteX5" fmla="*/ 6709429 w 8095893"/>
              <a:gd name="connsiteY5" fmla="*/ 1419793 h 1522018"/>
              <a:gd name="connsiteX6" fmla="*/ 6709429 w 8095893"/>
              <a:gd name="connsiteY6" fmla="*/ 1419793 h 1522018"/>
              <a:gd name="connsiteX7" fmla="*/ 6638484 w 8095893"/>
              <a:gd name="connsiteY7" fmla="*/ 1435559 h 152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5893" h="1522018">
                <a:moveTo>
                  <a:pt x="773712" y="970476"/>
                </a:moveTo>
                <a:cubicBezTo>
                  <a:pt x="669922" y="1046019"/>
                  <a:pt x="566132" y="1121562"/>
                  <a:pt x="529346" y="986241"/>
                </a:cubicBezTo>
                <a:cubicBezTo>
                  <a:pt x="492560" y="850920"/>
                  <a:pt x="-658322" y="303069"/>
                  <a:pt x="552995" y="158552"/>
                </a:cubicBezTo>
                <a:cubicBezTo>
                  <a:pt x="1764312" y="14035"/>
                  <a:pt x="6771178" y="-92383"/>
                  <a:pt x="7797250" y="119138"/>
                </a:cubicBezTo>
                <a:cubicBezTo>
                  <a:pt x="8823322" y="330659"/>
                  <a:pt x="6890732" y="1210900"/>
                  <a:pt x="6709429" y="1427676"/>
                </a:cubicBezTo>
                <a:cubicBezTo>
                  <a:pt x="6528126" y="1644452"/>
                  <a:pt x="6709429" y="1419793"/>
                  <a:pt x="6709429" y="1419793"/>
                </a:cubicBezTo>
                <a:lnTo>
                  <a:pt x="6709429" y="1419793"/>
                </a:lnTo>
                <a:lnTo>
                  <a:pt x="6638484" y="143555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3631AA-779E-A7E0-1F78-CB07EB455678}"/>
              </a:ext>
            </a:extLst>
          </p:cNvPr>
          <p:cNvSpPr txBox="1"/>
          <p:nvPr/>
        </p:nvSpPr>
        <p:spPr>
          <a:xfrm>
            <a:off x="4792647" y="1042153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Bi0 close loop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94753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 Bronstein</dc:creator>
  <cp:lastModifiedBy>Rami Bronstein</cp:lastModifiedBy>
  <cp:revision>1</cp:revision>
  <dcterms:created xsi:type="dcterms:W3CDTF">2023-08-25T13:00:46Z</dcterms:created>
  <dcterms:modified xsi:type="dcterms:W3CDTF">2023-08-25T13:36:38Z</dcterms:modified>
</cp:coreProperties>
</file>