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330460" y="1553845"/>
            <a:ext cx="3709359" cy="340634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IL Tools</a:t>
            </a:r>
          </a:p>
          <a:p>
            <a:r>
              <a:rPr lang="en-US" sz="4800" dirty="0" smtClean="0"/>
              <a:t>By</a:t>
            </a:r>
          </a:p>
          <a:p>
            <a:r>
              <a:rPr lang="en-US" sz="4800" dirty="0" smtClean="0"/>
              <a:t>Lidor Malich</a:t>
            </a:r>
          </a:p>
          <a:p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1419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משנה 2"/>
          <p:cNvSpPr txBox="1">
            <a:spLocks/>
          </p:cNvSpPr>
          <p:nvPr/>
        </p:nvSpPr>
        <p:spPr>
          <a:xfrm rot="20182948">
            <a:off x="2346386" y="1538668"/>
            <a:ext cx="9066362" cy="6625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1100" dirty="0" smtClean="0">
                <a:solidFill>
                  <a:srgbClr val="00B0F0"/>
                </a:solidFill>
              </a:rPr>
              <a:t>IL Tools</a:t>
            </a:r>
          </a:p>
          <a:p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5177790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8</TotalTime>
  <Words>7</Words>
  <Application>Microsoft Office PowerPoint</Application>
  <PresentationFormat>מסך רחב</PresentationFormat>
  <Paragraphs>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lidor malich</dc:creator>
  <cp:lastModifiedBy>lidor malich</cp:lastModifiedBy>
  <cp:revision>2</cp:revision>
  <dcterms:created xsi:type="dcterms:W3CDTF">2019-03-17T09:36:16Z</dcterms:created>
  <dcterms:modified xsi:type="dcterms:W3CDTF">2019-03-17T14:56:51Z</dcterms:modified>
</cp:coreProperties>
</file>