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6F853CF-1845-4E9A-BAAE-6702A60B3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563C34F-8176-4501-BA40-2F0A3275D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23379A8-3C03-4CA2-B1C3-F2D76D8A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2818-198B-4B49-BE70-5370F045BF24}" type="datetimeFigureOut">
              <a:rPr lang="he-IL" smtClean="0"/>
              <a:t>ה'/אדר/תשפ"ג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CA19D0A-9829-4C10-ADDF-BD839274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AD29CD-B71A-4991-B764-94D78D11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29DC-90D9-486E-8611-B0FDFDDA93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616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4B5D1D-1F20-468F-9FEF-603118DF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C7ECB2A-1A8D-4FA7-8FDC-00CAD42A2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A951223-6969-4010-857F-BFC3AA68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2818-198B-4B49-BE70-5370F045BF24}" type="datetimeFigureOut">
              <a:rPr lang="he-IL" smtClean="0"/>
              <a:t>ה'/אדר/תשפ"ג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BDF75E8-B55E-4E5E-8470-57DA3E22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4B60F20-72C6-4829-B1AB-DD0EF1724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29DC-90D9-486E-8611-B0FDFDDA93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8912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FA9D54A-435A-4819-B410-73EB217FA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3D94F6F-0689-4FEF-B2D0-12C896A34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87B789-6338-4797-BE1C-D099CF15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2818-198B-4B49-BE70-5370F045BF24}" type="datetimeFigureOut">
              <a:rPr lang="he-IL" smtClean="0"/>
              <a:t>ה'/אדר/תשפ"ג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E7A31DB-C95D-4F98-A0A1-32407788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8E8D2A1-FA08-4BAC-ABE9-0DBFE56E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29DC-90D9-486E-8611-B0FDFDDA93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636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D08BDE-C4A0-441F-953E-A826838C4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5EC1B3-22E8-4D22-A415-7F12DE35F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2E94AF0-1ABE-47F9-A5BE-471A0260D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2818-198B-4B49-BE70-5370F045BF24}" type="datetimeFigureOut">
              <a:rPr lang="he-IL" smtClean="0"/>
              <a:t>ה'/אדר/תשפ"ג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64B2F90-F8C3-4240-ABB2-E4B4613F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6FBA650-E926-4395-BC58-D0FBD526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29DC-90D9-486E-8611-B0FDFDDA93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828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B0911C7-D97D-4CFE-A6BC-42725F82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B328544-4DDF-488E-869E-1EAD1F876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F0CFD62-E355-4E22-8F2A-4D6C3F9E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2818-198B-4B49-BE70-5370F045BF24}" type="datetimeFigureOut">
              <a:rPr lang="he-IL" smtClean="0"/>
              <a:t>ה'/אדר/תשפ"ג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87819AE-1C8E-44D6-83FB-344CED14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462C997-B834-4B2F-AEAF-96A7D1A0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29DC-90D9-486E-8611-B0FDFDDA93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306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37CE62-5C3E-41E0-AFA4-52BD5AAA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270AB1B-7E84-43A6-9585-0BA7FC6B6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64CF310-0018-4FD7-9729-5AA2847FE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8730E78-E255-4C57-AE0A-36CC7740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2818-198B-4B49-BE70-5370F045BF24}" type="datetimeFigureOut">
              <a:rPr lang="he-IL" smtClean="0"/>
              <a:t>ה'/אדר/תשפ"ג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D37577B-9342-48BB-BAED-F340C953C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83545FD-2FDC-4AC3-B38A-33AFF7B5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29DC-90D9-486E-8611-B0FDFDDA93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51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0C2B14-8310-41C1-941D-2493362EF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AAB7AEF-AFE7-4E1C-AA91-0A09C5B25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4FAA73D-8DFB-45D0-8029-CD35567C7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6085742-BC6B-4C36-B011-5281143F6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0B91E21-01C8-458D-8B93-8F4333E2B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491DF48-2A73-40D2-8BA7-9142187C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2818-198B-4B49-BE70-5370F045BF24}" type="datetimeFigureOut">
              <a:rPr lang="he-IL" smtClean="0"/>
              <a:t>ה'/אדר/תשפ"ג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4AB4F66C-EA26-4FF7-B659-282F5098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084DE98-87B4-4174-949D-F6CEA3A8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29DC-90D9-486E-8611-B0FDFDDA93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452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5D27BA-E3B7-4862-A089-BDFD13021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20D7E0F-59A3-46F2-B719-9FF8C1AF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2818-198B-4B49-BE70-5370F045BF24}" type="datetimeFigureOut">
              <a:rPr lang="he-IL" smtClean="0"/>
              <a:t>ה'/אדר/תשפ"ג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D6CA6EC-6499-4A57-9495-B4B39F09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76011FB-AEE5-49A0-A7F4-41538FED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29DC-90D9-486E-8611-B0FDFDDA93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213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BFE4774-2B5B-499B-9D5F-51593410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2818-198B-4B49-BE70-5370F045BF24}" type="datetimeFigureOut">
              <a:rPr lang="he-IL" smtClean="0"/>
              <a:t>ה'/אדר/תשפ"ג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BF2D11E-4E5C-4F18-9CCB-4B4AF049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C18974C-DE58-492E-A59E-5717F7FDF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29DC-90D9-486E-8611-B0FDFDDA93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501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CF14010-A747-4AC8-A3CE-ED397C77C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5BBD47-8B25-4560-AE98-ABD9269B1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4387A2E-3D8C-4C84-90B4-213208B7A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EAEA95F-B442-4AA1-AC37-E5136B5A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2818-198B-4B49-BE70-5370F045BF24}" type="datetimeFigureOut">
              <a:rPr lang="he-IL" smtClean="0"/>
              <a:t>ה'/אדר/תשפ"ג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883E2CE-D289-47B3-ADCF-863A5603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6ABB8F4-BA6B-4F38-BDAB-04CE05FE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29DC-90D9-486E-8611-B0FDFDDA93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562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6C052DE-A080-4FF6-872C-1CEE1D910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7AE7C68-7CB3-45EC-8106-9489F4661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457263B-DDC1-43A0-8D7A-0461ACEBE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FB4991F-0D6A-43E1-98D7-7909BF4F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2818-198B-4B49-BE70-5370F045BF24}" type="datetimeFigureOut">
              <a:rPr lang="he-IL" smtClean="0"/>
              <a:t>ה'/אדר/תשפ"ג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C6DA4C4-5493-4AF9-81C3-B142156B9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629C6E5-2348-4401-8A7A-61F20ECB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29DC-90D9-486E-8611-B0FDFDDA93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663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81787794-C5B8-4333-AD57-AB6A6FD8D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1917D33-20DB-4C2A-A56A-0A78B04A6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DCE5000-05AE-4CB5-A5D5-85B76C556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62818-198B-4B49-BE70-5370F045BF24}" type="datetimeFigureOut">
              <a:rPr lang="he-IL" smtClean="0"/>
              <a:t>ה'/אדר/תשפ"ג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D6E0AB4-48BF-4A67-95DC-4058E824D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51CE646-E1EE-4F6F-965F-016411A59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29DC-90D9-486E-8611-B0FDFDDA93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942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127.0.0.1:5500/src/components/Extra/frm.png">
            <a:extLst>
              <a:ext uri="{FF2B5EF4-FFF2-40B4-BE49-F238E27FC236}">
                <a16:creationId xmlns:a16="http://schemas.microsoft.com/office/drawing/2014/main" id="{DEEC47B0-0591-48B9-BB44-7AFFA97AE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27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9B7FED69-0BA7-4970-98A1-8D1FDDC2A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390614">
            <a:off x="5076821" y="3066794"/>
            <a:ext cx="173247" cy="161555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75C7C9EF-307F-4632-976F-2E40604A1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66003">
            <a:off x="637365" y="3952920"/>
            <a:ext cx="350443" cy="326793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ADDD6BB2-793C-4420-BA84-1EABF5406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390614">
            <a:off x="1971465" y="798193"/>
            <a:ext cx="350444" cy="326794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72B745D3-25B9-4912-A12D-7F7DBE5ED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390614">
            <a:off x="1239927" y="3066793"/>
            <a:ext cx="173247" cy="161555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8B63256B-A5AD-4816-BC2C-164BC4F35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390614">
            <a:off x="1717930" y="2555807"/>
            <a:ext cx="173247" cy="161555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4C81A2CC-8904-472D-A50C-6B70AFDA7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390614">
            <a:off x="2175001" y="2026890"/>
            <a:ext cx="173247" cy="16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1835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מסך רחב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lidor-PC</dc:creator>
  <cp:lastModifiedBy>lidor-PC</cp:lastModifiedBy>
  <cp:revision>1</cp:revision>
  <dcterms:created xsi:type="dcterms:W3CDTF">2023-02-26T18:49:38Z</dcterms:created>
  <dcterms:modified xsi:type="dcterms:W3CDTF">2023-02-26T18:51:20Z</dcterms:modified>
</cp:coreProperties>
</file>