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391C8-8576-42B9-836F-9B0D6535C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1EE496-C594-4211-8601-03D8E5E17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7147FF-13EE-408B-936F-4522A048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ED42-64B3-466F-A0F8-49011A61B585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480AAB-DED2-43AB-8F65-153C1C73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CE7748-A1DC-4C6A-87A7-48B4EAD2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5C4C-6414-4136-AE4A-8192A65C7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06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43C98-DBA8-46D4-9446-533F16EE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01B4C3-F81D-4C09-8E1B-F0C4CD26F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8CC29A-9150-4720-92CE-0D987DDB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ED42-64B3-466F-A0F8-49011A61B585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A54125-9162-4567-8849-BB136161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DC7134-3679-4711-86E6-3F6BFC24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5C4C-6414-4136-AE4A-8192A65C7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90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4FF763-5F2D-45ED-88FF-5D69ED94E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DD4F49-F26F-4AB9-9488-F215C4F34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E2E196-16AA-4E42-B27B-DF500B75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ED42-64B3-466F-A0F8-49011A61B585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EF5C70-48BF-43A1-A886-FF7B6F0F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96D102-37DC-4701-AF38-50419C56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5C4C-6414-4136-AE4A-8192A65C7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25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1124F-3EC9-48CC-AB29-18144751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456089-FAF5-4730-828C-FAF7C69BF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E0920B-91C7-4A98-88F6-DF9830B3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ED42-64B3-466F-A0F8-49011A61B585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3BC399-2E5A-43CA-85FE-5E832FE5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96EC2F-5521-431A-8B64-2B73656DA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5C4C-6414-4136-AE4A-8192A65C7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43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71DFC-5C07-46E3-A023-E553854FE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AD724C-72BA-462D-8430-C2EC28D2F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7F7C7A-9409-4B32-8F34-84A4E1CBE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ED42-64B3-466F-A0F8-49011A61B585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E41C84-E400-4378-ABB4-4E94522A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F90CC-795C-48B6-B94C-9CFF5E2B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5C4C-6414-4136-AE4A-8192A65C7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86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EFABF-226D-44A5-AF20-E5F3B2FF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3BDAF-5B58-4263-8E74-9763E8908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78BA68-CD8E-4403-9FF7-8A709268F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A1E14-AE80-4619-BBE0-A046BAB8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ED42-64B3-466F-A0F8-49011A61B585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B93EB1-9364-4E86-82FC-316A3CA2D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E0B7ED-10AF-4B6B-9C90-55F563C61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5C4C-6414-4136-AE4A-8192A65C7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28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3AA23-6A18-4C72-9F50-4C34D0412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257542-4174-4330-96A4-AF611BC3C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B847C2-E028-45E2-8062-4B1FD4B11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41A0F5-84F9-4693-8FBB-1CC4A3CAB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D37384-1178-4300-B974-D5DB44DF5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607049-6D55-4745-AC59-F64DC5D8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ED42-64B3-466F-A0F8-49011A61B585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C89229-8CF0-47D7-8928-4E73FBB8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027625-CBF5-40B7-BB47-E2E69C757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5C4C-6414-4136-AE4A-8192A65C7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ACBCE-A493-477D-83F0-5CDBD1A4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55CAD3-DC95-40D6-9B56-02D4A0FB5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ED42-64B3-466F-A0F8-49011A61B585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029230-8B34-495C-A5AE-59458118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C2BB2A-50F6-4324-8CB8-5761F5322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5C4C-6414-4136-AE4A-8192A65C7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32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B95F9F-3FF2-4ED7-B1A4-2102879A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ED42-64B3-466F-A0F8-49011A61B585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66EDC0-EE27-4398-8DD8-6E61D7FFE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AA9DA2-B788-4D2E-834A-068C83D1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5C4C-6414-4136-AE4A-8192A65C7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87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BA0DA-C779-43CA-B23E-26B54CFAC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7B5F4A-6A63-4A1A-9FA3-C598E0B5A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A636DC-A90F-4881-A79B-1E5AD2B26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67D547-CE0F-446E-8511-107DBEFD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ED42-64B3-466F-A0F8-49011A61B585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1448CA-9506-4856-B9C4-FD1EA6C5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ADA850-8512-4824-946A-E1EF2200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5C4C-6414-4136-AE4A-8192A65C7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62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676EE-2383-4DAA-9974-7E42CB50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0C9D3B-01FE-428E-85A5-F0F436A0D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026C8F-B527-467E-A50A-E6B536184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F2384E-12BF-4EC9-85D9-029E68D24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ED42-64B3-466F-A0F8-49011A61B585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142D85-7B84-4F42-94C2-425A6161F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B2AC54-D6D8-4383-874D-09D883CD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5C4C-6414-4136-AE4A-8192A65C7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8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E5BEAB-F79C-4E74-B505-C5BD3128B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FB2022-B9E1-4D63-A9A8-4A91531F0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6360A1-4E76-4AD7-BBF4-4D047E8D3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AED42-64B3-466F-A0F8-49011A61B585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4344A-A685-4966-91C4-28DDA666D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310407-006E-4A92-9559-D9478C056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A5C4C-6414-4136-AE4A-8192A65C7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84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6F83C-725D-4E15-9B7B-4C7E3B7909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68FCAE-DA82-4045-9024-103B19534D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F9916A-BD32-4EE8-8603-BADC7AD04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458"/>
            <a:ext cx="12192000" cy="593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91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丹阳</dc:creator>
  <cp:lastModifiedBy>李 丹阳</cp:lastModifiedBy>
  <cp:revision>1</cp:revision>
  <dcterms:created xsi:type="dcterms:W3CDTF">2021-09-20T03:58:31Z</dcterms:created>
  <dcterms:modified xsi:type="dcterms:W3CDTF">2021-09-21T10:10:12Z</dcterms:modified>
</cp:coreProperties>
</file>