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5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75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2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35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08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55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5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7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1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7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2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6C67-13CD-47EE-AA0B-C1489EB37DC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4315-5341-4C5C-A7C0-1DC9677B6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imgproc/imgtrans/hough_lines/hough_lines.html" TargetMode="External"/><Relationship Id="rId2" Type="http://schemas.openxmlformats.org/officeDocument/2006/relationships/hyperlink" Target="http://homepages.inf.ed.ac.uk/rbf/HIPR2/hough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656183"/>
          </a:xfrm>
        </p:spPr>
        <p:txBody>
          <a:bodyPr/>
          <a:lstStyle/>
          <a:p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7488832" cy="1752600"/>
          </a:xfrm>
        </p:spPr>
        <p:txBody>
          <a:bodyPr numCol="2"/>
          <a:lstStyle/>
          <a:p>
            <a:r>
              <a:rPr lang="en-US" dirty="0" smtClean="0"/>
              <a:t>										</a:t>
            </a:r>
            <a:r>
              <a:rPr lang="en-US" dirty="0" err="1" smtClean="0"/>
              <a:t>radila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Lidija</a:t>
            </a:r>
            <a:r>
              <a:rPr lang="en-US" dirty="0" smtClean="0"/>
              <a:t> B</a:t>
            </a:r>
            <a:r>
              <a:rPr lang="sr-Latn-CS" dirty="0" smtClean="0"/>
              <a:t>ešker</a:t>
            </a:r>
          </a:p>
          <a:p>
            <a:r>
              <a:rPr lang="sr-Latn-CS" dirty="0" smtClean="0"/>
              <a:t>Ra 181</a:t>
            </a:r>
            <a:r>
              <a:rPr lang="en-US" dirty="0" smtClean="0"/>
              <a:t>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50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Prepoznati</a:t>
            </a:r>
            <a:r>
              <a:rPr lang="en-US" dirty="0" smtClean="0"/>
              <a:t> </a:t>
            </a:r>
            <a:r>
              <a:rPr lang="en-US" dirty="0" err="1" smtClean="0"/>
              <a:t>geometriske</a:t>
            </a:r>
            <a:r>
              <a:rPr lang="en-US" dirty="0" smtClean="0"/>
              <a:t> </a:t>
            </a:r>
            <a:r>
              <a:rPr lang="en-US" dirty="0" err="1" smtClean="0"/>
              <a:t>oblike</a:t>
            </a:r>
            <a:r>
              <a:rPr lang="sr-Latn-CS" dirty="0" smtClean="0"/>
              <a:t> sa rukom nacrtane skice dijagrama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endParaRPr lang="en-US" dirty="0" smtClean="0"/>
          </a:p>
          <a:p>
            <a:r>
              <a:rPr lang="en-US" dirty="0" err="1" smtClean="0"/>
              <a:t>Odrediti</a:t>
            </a:r>
            <a:r>
              <a:rPr lang="en-US" dirty="0" smtClean="0"/>
              <a:t> </a:t>
            </a:r>
            <a:r>
              <a:rPr lang="sr-Latn-CS" dirty="0" smtClean="0"/>
              <a:t>šta koji oblik predstavlja</a:t>
            </a:r>
          </a:p>
          <a:p>
            <a:r>
              <a:rPr lang="sr-Latn-CS" dirty="0" smtClean="0"/>
              <a:t>Iz njih pročitati šta je zadatak tog bloka</a:t>
            </a:r>
          </a:p>
          <a:p>
            <a:r>
              <a:rPr lang="sr-Latn-CS" dirty="0" smtClean="0"/>
              <a:t>Interpretirati sve te delove zajedno odakle bi trebao da se dobije kod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071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Prikaz kvazi primera flow 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r-Latn-CS" dirty="0" smtClean="0"/>
          </a:p>
          <a:p>
            <a:endParaRPr lang="sr-Latn-CS" dirty="0"/>
          </a:p>
          <a:p>
            <a:r>
              <a:rPr lang="sr-Latn-CS" dirty="0" smtClean="0"/>
              <a:t>Ovde je prikazan slodobno nacrtan dijagram sličan onima kojima planiram da se bavim na ovom projektu</a:t>
            </a:r>
            <a:endParaRPr lang="en-US" dirty="0"/>
          </a:p>
        </p:txBody>
      </p:sp>
      <p:pic>
        <p:nvPicPr>
          <p:cNvPr id="2050" name="Picture 2" descr="C:\Users\HpNotebook\cetvrta godina\soft\good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7377"/>
            <a:ext cx="5420824" cy="607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94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Simboli koji se koriste pri izradi dijagrama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1196752"/>
            <a:ext cx="4646999" cy="40312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r-Latn-CS" dirty="0" smtClean="0"/>
          </a:p>
          <a:p>
            <a:r>
              <a:rPr lang="sr-Latn-CS" dirty="0" smtClean="0"/>
              <a:t>Elipsa – označava početak ili kraj programa</a:t>
            </a:r>
          </a:p>
          <a:p>
            <a:endParaRPr lang="sr-Latn-CS" dirty="0" smtClean="0"/>
          </a:p>
          <a:p>
            <a:r>
              <a:rPr lang="sr-Latn-CS" dirty="0" smtClean="0"/>
              <a:t>Pravougaonik – predstavlja procesitanje ili obradu podataka</a:t>
            </a:r>
          </a:p>
          <a:p>
            <a:endParaRPr lang="sr-Latn-CS" dirty="0" smtClean="0"/>
          </a:p>
          <a:p>
            <a:r>
              <a:rPr lang="sr-Latn-CS" dirty="0" smtClean="0"/>
              <a:t>-- služi za označavanje unosa podataka od strane korisnika</a:t>
            </a:r>
          </a:p>
          <a:p>
            <a:endParaRPr lang="sr-Latn-CS" dirty="0" smtClean="0"/>
          </a:p>
          <a:p>
            <a:r>
              <a:rPr lang="sr-Latn-CS" dirty="0" smtClean="0"/>
              <a:t>-- odluka na osnovu logičkog uslova razdvaja putanju na 2 pravca slučaj kad je uslov ispunjen i slučaj kad nije</a:t>
            </a:r>
          </a:p>
          <a:p>
            <a:endParaRPr lang="sr-Latn-CS" dirty="0" smtClean="0"/>
          </a:p>
          <a:p>
            <a:r>
              <a:rPr lang="sr-Latn-CS" dirty="0" smtClean="0"/>
              <a:t>Strelica– služi prosto da poveže elemente dijagrama i označi smer toka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35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r-Latn-CS" dirty="0" smtClean="0"/>
              <a:t>Tehnologije koje planiram da koristim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Hough </a:t>
            </a:r>
            <a:r>
              <a:rPr lang="en-US" dirty="0" smtClean="0"/>
              <a:t>transform</a:t>
            </a:r>
            <a:r>
              <a:rPr lang="sr-Latn-CS" dirty="0" smtClean="0"/>
              <a:t>acije koje služe za nalaženje pravih linija na slici, koju planiram da iskoristim za nalaženje elemenata dijagrama</a:t>
            </a:r>
          </a:p>
          <a:p>
            <a:r>
              <a:rPr lang="sr-Latn-CS" dirty="0" smtClean="0"/>
              <a:t>OCR za prepoznavanje slova da bih pročitala šta je napisano u elementima</a:t>
            </a:r>
          </a:p>
          <a:p>
            <a:r>
              <a:rPr lang="sr-Latn-CS" dirty="0" smtClean="0"/>
              <a:t>Sve to planiram da uradim na Python (ver 2.7) sa OpenCV (ver 3.0.0)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630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Hough transform</a:t>
            </a:r>
            <a:r>
              <a:rPr lang="sr-Latn-CS" sz="2800" dirty="0" smtClean="0"/>
              <a:t>acije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Slu</a:t>
            </a:r>
            <a:r>
              <a:rPr lang="sr-Latn-RS" dirty="0" smtClean="0"/>
              <a:t>že za pronalaženje pravih linija na slici, što planiram da iskoristim da bih našla linije koje svojim sečenjem će negde izgraditi geometriske oblike koje tražim</a:t>
            </a:r>
          </a:p>
          <a:p>
            <a:r>
              <a:rPr lang="sr-Latn-RS" dirty="0" smtClean="0"/>
              <a:t>Uproširenoj verziju može da se koristi i za nalaženje elipsi i krugova</a:t>
            </a:r>
          </a:p>
          <a:p>
            <a:r>
              <a:rPr lang="sr-Latn-RS" dirty="0" smtClean="0"/>
              <a:t>Time smatram da ću biti u stanju da pokrijem sve aspekte pronalaženja delova dijagrama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Zatim planiram da mesta gde su prepoznati elementi potrazim slova i brojeve koji će mi dati uvid šta se događa u tim blokovima</a:t>
            </a:r>
          </a:p>
          <a:p>
            <a:r>
              <a:rPr lang="sr-Latn-RS" dirty="0" smtClean="0"/>
              <a:t>Kad imam to smatram da imam strukturu i značenje svakog bloka i odatle mogu generisati kod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slučaju problema sa prepoznavanjem geometriskih oblika planiram da uključim </a:t>
            </a:r>
            <a:r>
              <a:rPr lang="en-US" dirty="0" err="1" smtClean="0"/>
              <a:t>heuristi</a:t>
            </a:r>
            <a:r>
              <a:rPr lang="sr-Latn-RS" dirty="0" smtClean="0"/>
              <a:t>ku</a:t>
            </a:r>
          </a:p>
          <a:p>
            <a:r>
              <a:rPr lang="sr-Latn-RS" dirty="0" smtClean="0"/>
              <a:t>To znači da neću samo tražiti oblike već ću gledati kako su poslagani i gde mogu odprikike da očekujem sledeći </a:t>
            </a:r>
          </a:p>
          <a:p>
            <a:r>
              <a:rPr lang="sr-Latn-RS" smtClean="0"/>
              <a:t>Takođe se to može iskoristiti u slučaju da više oblika odgovara narctanom elementu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C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http://homepages.inf.ed.ac.uk/rbf/HIPR2/hough.htm</a:t>
            </a:r>
            <a:endParaRPr lang="sr-Latn-CS" sz="2000" dirty="0" smtClean="0"/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smtClean="0">
                <a:hlinkClick r:id="rId3"/>
              </a:rPr>
              <a:t>://docs.opencv.org/2.4/doc/tutorials/imgproc/imgtrans/hough_lines/hough_lines.html</a:t>
            </a:r>
            <a:endParaRPr lang="sr-Latn-CS" sz="2000" smtClean="0"/>
          </a:p>
        </p:txBody>
      </p:sp>
    </p:spTree>
    <p:extLst>
      <p:ext uri="{BB962C8B-B14F-4D97-AF65-F5344CB8AC3E}">
        <p14:creationId xmlns:p14="http://schemas.microsoft.com/office/powerpoint/2010/main" xmlns="" val="36011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327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Prepoznavanje diagrama toka programa sa slike</vt:lpstr>
      <vt:lpstr>Zadatak</vt:lpstr>
      <vt:lpstr>Prikaz kvazi primera flow dijagrama</vt:lpstr>
      <vt:lpstr>Simboli koji se koriste pri izradi dijagrama</vt:lpstr>
      <vt:lpstr>Tehnologije koje planiram da koristim</vt:lpstr>
      <vt:lpstr>Hough transformacije</vt:lpstr>
      <vt:lpstr>Slide 7</vt:lpstr>
      <vt:lpstr>Slide 8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2015-12-15T13:02:29Z</dcterms:created>
  <dcterms:modified xsi:type="dcterms:W3CDTF">2015-12-16T21:51:40Z</dcterms:modified>
</cp:coreProperties>
</file>