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01324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开发环境搭建</a:t>
            </a:r>
            <a:endParaRPr lang="en-US"/>
          </a:p>
        </p:txBody>
      </p:sp>
      <p:sp>
        <p:nvSpPr>
          <p:cNvPr id="254127109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55838" y="2708919"/>
            <a:ext cx="6720744" cy="176782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/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山东大学（威海）数科班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智能小车 暑期科研实训项目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讲解人： 任鹏飞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90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2022.8.27</a:t>
            </a:r>
            <a:endParaRPr lang="en-US" sz="90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49628527" name="" hidden="0"/>
          <p:cNvSpPr txBox="1"/>
          <p:nvPr isPhoto="0" userDrawn="0"/>
        </p:nvSpPr>
        <p:spPr bwMode="auto">
          <a:xfrm flipH="0" flipV="0">
            <a:off x="144498" y="206373"/>
            <a:ext cx="11232158" cy="6401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本文档使用开源软件 OnlyOffice 制作</a:t>
            </a:r>
            <a:endParaRPr/>
          </a:p>
          <a:p>
            <a:pPr>
              <a:defRPr/>
            </a:pPr>
            <a:r>
              <a:rPr/>
              <a:t>此演示文档在 GitHub 上开源：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https://github.com/lie-flat/smart-car-deep-learning/tree/main/docs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2022-08-27T05:57:44Z</dcterms:modified>
  <cp:category/>
  <cp:contentStatus/>
  <cp:version/>
</cp:coreProperties>
</file>