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23492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152450" y="1808820"/>
            <a:ext cx="8164127" cy="72007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小车客户端之交通标志识别</a:t>
            </a:r>
            <a:endParaRPr lang="en-US"/>
          </a:p>
        </p:txBody>
      </p:sp>
      <p:sp>
        <p:nvSpPr>
          <p:cNvPr id="436659054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655838" y="2708919"/>
            <a:ext cx="6720744" cy="176782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/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山东大学（威海）数科班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智能小车 暑期科研实训项目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讲解人： 任鹏飞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2022.8.27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21460032" name="" hidden="0"/>
          <p:cNvSpPr txBox="1"/>
          <p:nvPr isPhoto="0" userDrawn="0"/>
        </p:nvSpPr>
        <p:spPr bwMode="auto">
          <a:xfrm flipH="0" flipV="0">
            <a:off x="144498" y="206373"/>
            <a:ext cx="11232194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本文档使用开源软件 OnlyOffice 制作</a:t>
            </a:r>
            <a:endParaRPr/>
          </a:p>
          <a:p>
            <a:pPr>
              <a:defRPr/>
            </a:pPr>
            <a:r>
              <a:rPr/>
              <a:t>此演示文档在 GitHub 上开源：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https://github.com/lie-flat/smart-car-deep-learning/tree/main/docs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69599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引入</a:t>
            </a:r>
            <a:endParaRPr/>
          </a:p>
        </p:txBody>
      </p:sp>
      <p:sp>
        <p:nvSpPr>
          <p:cNvPr id="35238513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我们使用飞桨导出的推理模型</a:t>
            </a:r>
            <a:endParaRPr/>
          </a:p>
          <a:p>
            <a:pPr>
              <a:defRPr/>
            </a:pPr>
            <a:r>
              <a:rPr/>
              <a:t>模型的训练请参考作业第二部分</a:t>
            </a:r>
            <a:endParaRPr/>
          </a:p>
          <a:p>
            <a:pPr>
              <a:defRPr/>
            </a:pPr>
            <a:r>
              <a:rPr/>
              <a:t>我们把交通标志识别模型单独封装出来，方便复用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3754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923374" y="274638"/>
            <a:ext cx="2833650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摄像头模块</a:t>
            </a:r>
            <a:endParaRPr/>
          </a:p>
        </p:txBody>
      </p:sp>
      <p:sp>
        <p:nvSpPr>
          <p:cNvPr id="202887157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9161499" y="1600201"/>
            <a:ext cx="2420899" cy="45259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在讲解交通标志识别之前，我们先来看一下摄像头模块的实现</a:t>
            </a:r>
            <a:endParaRPr/>
          </a:p>
          <a:p>
            <a:pPr>
              <a:defRPr/>
            </a:pPr>
            <a:r>
              <a:rPr/>
              <a:t>实现1: 读取 ESP32CAM</a:t>
            </a:r>
            <a:endParaRPr/>
          </a:p>
          <a:p>
            <a:pPr>
              <a:defRPr/>
            </a:pPr>
            <a:r>
              <a:rPr/>
              <a:t>实现2: 读取当前设备摄像头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57899169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30" y="0"/>
            <a:ext cx="8984134" cy="6826249"/>
          </a:xfrm>
          <a:prstGeom prst="rect">
            <a:avLst/>
          </a:prstGeom>
        </p:spPr>
      </p:pic>
      <p:pic>
        <p:nvPicPr>
          <p:cNvPr id="54476876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330" y="572292"/>
            <a:ext cx="8942214" cy="596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6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83771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代码讲解</a:t>
            </a:r>
            <a:endParaRPr/>
          </a:p>
        </p:txBody>
      </p:sp>
      <p:sp>
        <p:nvSpPr>
          <p:cNvPr id="20931919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VSCode</a:t>
            </a:r>
            <a:endParaRPr/>
          </a:p>
          <a:p>
            <a:pPr>
              <a:defRPr/>
            </a:pPr>
            <a:r>
              <a:rPr/>
              <a:t>client/ai/det.py</a:t>
            </a:r>
            <a:endParaRPr/>
          </a:p>
          <a:p>
            <a:pPr>
              <a:defRPr/>
            </a:pPr>
            <a:r>
              <a:rPr/>
              <a:t>client/detect.py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11037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效果展示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2022-08-27T15:35:42Z</dcterms:modified>
  <cp:category/>
  <cp:contentStatus/>
  <cp:version/>
</cp:coreProperties>
</file>