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标题幻灯片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标题和竖排文字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垂直排列标题与 文本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标题和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节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两栏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比较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仅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空白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内容与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图片与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97B5FA-0921-464F-AAE1-844C04324D75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5CE74E-AB26-4998-AD42-012C4C1AD076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77189"/>
            <a:ext cx="10515600" cy="1325563"/>
          </a:xfrm>
        </p:spPr>
        <p:txBody>
          <a:bodyPr/>
          <a:p>
            <a:pPr>
              <a:defRPr/>
            </a:pPr>
            <a:r>
              <a:rPr lang="zh-CN"/>
              <a:t>底盘结构</a:t>
            </a:r>
            <a:endParaRPr lang="zh-CN"/>
          </a:p>
        </p:txBody>
      </p:sp>
      <p:grpSp>
        <p:nvGrpSpPr>
          <p:cNvPr id="19" name="组合 18" hidden="0"/>
          <p:cNvGrpSpPr/>
          <p:nvPr isPhoto="0" userDrawn="0"/>
        </p:nvGrpSpPr>
        <p:grpSpPr bwMode="auto">
          <a:xfrm>
            <a:off x="1612900" y="2934970"/>
            <a:ext cx="2105025" cy="2374265"/>
            <a:chOff x="2540" y="4622"/>
            <a:chExt cx="3315" cy="3739"/>
          </a:xfrm>
        </p:grpSpPr>
        <p:sp>
          <p:nvSpPr>
            <p:cNvPr id="3" name="矩形 2" hidden="0"/>
            <p:cNvSpPr/>
            <p:nvPr isPhoto="0" userDrawn="0"/>
          </p:nvSpPr>
          <p:spPr bwMode="auto">
            <a:xfrm>
              <a:off x="4129" y="5365"/>
              <a:ext cx="120" cy="2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4" name="矩形 3" hidden="0"/>
            <p:cNvSpPr/>
            <p:nvPr isPhoto="0" userDrawn="0"/>
          </p:nvSpPr>
          <p:spPr bwMode="auto">
            <a:xfrm>
              <a:off x="3001" y="5245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5" name="矩形 4" hidden="0"/>
            <p:cNvSpPr/>
            <p:nvPr isPhoto="0" userDrawn="0"/>
          </p:nvSpPr>
          <p:spPr bwMode="auto">
            <a:xfrm>
              <a:off x="2983" y="7798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6" name="矩形 5" hidden="0"/>
            <p:cNvSpPr/>
            <p:nvPr isPhoto="0" userDrawn="0"/>
          </p:nvSpPr>
          <p:spPr bwMode="auto">
            <a:xfrm>
              <a:off x="2855" y="5570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7" name="矩形 6" hidden="0"/>
            <p:cNvSpPr/>
            <p:nvPr isPhoto="0" userDrawn="0"/>
          </p:nvSpPr>
          <p:spPr bwMode="auto">
            <a:xfrm>
              <a:off x="3161" y="4920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8" name="矩形 7" hidden="0"/>
            <p:cNvSpPr/>
            <p:nvPr isPhoto="0" userDrawn="0"/>
          </p:nvSpPr>
          <p:spPr bwMode="auto">
            <a:xfrm rot="17880000">
              <a:off x="2634" y="5234"/>
              <a:ext cx="810" cy="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9" name="矩形 8" hidden="0"/>
            <p:cNvSpPr/>
            <p:nvPr isPhoto="0" userDrawn="0"/>
          </p:nvSpPr>
          <p:spPr bwMode="auto">
            <a:xfrm rot="17880000">
              <a:off x="4934" y="5234"/>
              <a:ext cx="810" cy="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10" name="矩形 9" hidden="0"/>
            <p:cNvSpPr/>
            <p:nvPr isPhoto="0" userDrawn="0"/>
          </p:nvSpPr>
          <p:spPr bwMode="auto">
            <a:xfrm rot="17880000">
              <a:off x="2895" y="5102"/>
              <a:ext cx="120" cy="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11" name="矩形 10" hidden="0"/>
            <p:cNvSpPr/>
            <p:nvPr isPhoto="0" userDrawn="0"/>
          </p:nvSpPr>
          <p:spPr bwMode="auto">
            <a:xfrm rot="17880000">
              <a:off x="5436" y="5241"/>
              <a:ext cx="120" cy="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12" name="矩形 11" hidden="0"/>
            <p:cNvSpPr/>
            <p:nvPr isPhoto="0" userDrawn="0"/>
          </p:nvSpPr>
          <p:spPr bwMode="auto">
            <a:xfrm rot="17880000">
              <a:off x="2221" y="4941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13" name="矩形 12" hidden="0"/>
            <p:cNvSpPr/>
            <p:nvPr isPhoto="0" userDrawn="0"/>
          </p:nvSpPr>
          <p:spPr bwMode="auto">
            <a:xfrm rot="17880000">
              <a:off x="5204" y="5296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16" name="矩形 15" hidden="0"/>
            <p:cNvSpPr/>
            <p:nvPr isPhoto="0" userDrawn="0"/>
          </p:nvSpPr>
          <p:spPr bwMode="auto">
            <a:xfrm rot="16199999">
              <a:off x="5039" y="7691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17" name="矩形 16" hidden="0"/>
            <p:cNvSpPr/>
            <p:nvPr isPhoto="0" userDrawn="0"/>
          </p:nvSpPr>
          <p:spPr bwMode="auto">
            <a:xfrm rot="16199999">
              <a:off x="2393" y="7710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</p:grpSp>
      <p:sp>
        <p:nvSpPr>
          <p:cNvPr id="18" name="文本框 17" hidden="0"/>
          <p:cNvSpPr txBox="1"/>
          <p:nvPr isPhoto="0" userDrawn="0"/>
        </p:nvSpPr>
        <p:spPr bwMode="auto">
          <a:xfrm>
            <a:off x="1285875" y="1763395"/>
            <a:ext cx="886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zh-CN"/>
              <a:t>底盘为阿克曼结构（即飞思卡尔智能车比赛用车的结构），左图为结构，右图为参数：</a:t>
            </a:r>
            <a:endParaRPr lang="en-US"/>
          </a:p>
        </p:txBody>
      </p:sp>
      <p:sp>
        <p:nvSpPr>
          <p:cNvPr id="20" name="文本框 19" hidden="0"/>
          <p:cNvSpPr txBox="1"/>
          <p:nvPr isPhoto="0" userDrawn="0"/>
        </p:nvSpPr>
        <p:spPr bwMode="auto">
          <a:xfrm>
            <a:off x="1649730" y="5490210"/>
            <a:ext cx="1996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sz="1400"/>
              <a:t>后轮（电机驱动），设计时已加上减速齿轮箱</a:t>
            </a:r>
            <a:endParaRPr lang="zh-CN" sz="1400"/>
          </a:p>
        </p:txBody>
      </p:sp>
      <p:sp>
        <p:nvSpPr>
          <p:cNvPr id="22" name="文本框 21" hidden="0"/>
          <p:cNvSpPr txBox="1"/>
          <p:nvPr isPhoto="0" userDrawn="0"/>
        </p:nvSpPr>
        <p:spPr bwMode="auto">
          <a:xfrm>
            <a:off x="1964055" y="2496819"/>
            <a:ext cx="146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zh-CN" sz="1400"/>
              <a:t>转向系统，由</a:t>
            </a:r>
            <a:r>
              <a:rPr lang="en-US" sz="1400"/>
              <a:t>180</a:t>
            </a:r>
            <a:r>
              <a:rPr lang="zh-CN" sz="1400"/>
              <a:t>°舵机驱动</a:t>
            </a:r>
            <a:endParaRPr lang="zh-CN" sz="1400"/>
          </a:p>
        </p:txBody>
      </p:sp>
      <p:sp>
        <p:nvSpPr>
          <p:cNvPr id="23" name="文本框 22" hidden="0"/>
          <p:cNvSpPr txBox="1"/>
          <p:nvPr isPhoto="0" userDrawn="0"/>
        </p:nvSpPr>
        <p:spPr bwMode="auto">
          <a:xfrm>
            <a:off x="2806065" y="3794760"/>
            <a:ext cx="1996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sz="1400"/>
              <a:t>前轮，无驱动，仅转向</a:t>
            </a:r>
            <a:endParaRPr lang="zh-CN" sz="1400"/>
          </a:p>
        </p:txBody>
      </p:sp>
      <p:grpSp>
        <p:nvGrpSpPr>
          <p:cNvPr id="24" name="组合 23" hidden="0"/>
          <p:cNvGrpSpPr/>
          <p:nvPr isPhoto="0" userDrawn="0"/>
        </p:nvGrpSpPr>
        <p:grpSpPr bwMode="auto">
          <a:xfrm>
            <a:off x="6867524" y="2934970"/>
            <a:ext cx="2105025" cy="2374265"/>
            <a:chOff x="2540" y="4622"/>
            <a:chExt cx="3315" cy="3739"/>
          </a:xfrm>
        </p:grpSpPr>
        <p:sp>
          <p:nvSpPr>
            <p:cNvPr id="25" name="矩形 24" hidden="0"/>
            <p:cNvSpPr/>
            <p:nvPr isPhoto="0" userDrawn="0"/>
          </p:nvSpPr>
          <p:spPr bwMode="auto">
            <a:xfrm>
              <a:off x="4129" y="5365"/>
              <a:ext cx="120" cy="2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26" name="矩形 25" hidden="0"/>
            <p:cNvSpPr/>
            <p:nvPr isPhoto="0" userDrawn="0"/>
          </p:nvSpPr>
          <p:spPr bwMode="auto">
            <a:xfrm>
              <a:off x="3001" y="5245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27" name="矩形 26" hidden="0"/>
            <p:cNvSpPr/>
            <p:nvPr isPhoto="0" userDrawn="0"/>
          </p:nvSpPr>
          <p:spPr bwMode="auto">
            <a:xfrm>
              <a:off x="2983" y="7798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28" name="矩形 27" hidden="0"/>
            <p:cNvSpPr/>
            <p:nvPr isPhoto="0" userDrawn="0"/>
          </p:nvSpPr>
          <p:spPr bwMode="auto">
            <a:xfrm>
              <a:off x="2855" y="5570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29" name="矩形 28" hidden="0"/>
            <p:cNvSpPr/>
            <p:nvPr isPhoto="0" userDrawn="0"/>
          </p:nvSpPr>
          <p:spPr bwMode="auto">
            <a:xfrm>
              <a:off x="3161" y="4920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30" name="矩形 29" hidden="0"/>
            <p:cNvSpPr/>
            <p:nvPr isPhoto="0" userDrawn="0"/>
          </p:nvSpPr>
          <p:spPr bwMode="auto">
            <a:xfrm rot="17880000">
              <a:off x="2634" y="5234"/>
              <a:ext cx="810" cy="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31" name="矩形 30" hidden="0"/>
            <p:cNvSpPr/>
            <p:nvPr isPhoto="0" userDrawn="0"/>
          </p:nvSpPr>
          <p:spPr bwMode="auto">
            <a:xfrm rot="17880000">
              <a:off x="4934" y="5234"/>
              <a:ext cx="810" cy="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32" name="矩形 31" hidden="0"/>
            <p:cNvSpPr/>
            <p:nvPr isPhoto="0" userDrawn="0"/>
          </p:nvSpPr>
          <p:spPr bwMode="auto">
            <a:xfrm rot="17880000">
              <a:off x="2895" y="5102"/>
              <a:ext cx="120" cy="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33" name="矩形 32" hidden="0"/>
            <p:cNvSpPr/>
            <p:nvPr isPhoto="0" userDrawn="0"/>
          </p:nvSpPr>
          <p:spPr bwMode="auto">
            <a:xfrm rot="17880000">
              <a:off x="5436" y="5241"/>
              <a:ext cx="120" cy="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34" name="矩形 33" hidden="0"/>
            <p:cNvSpPr/>
            <p:nvPr isPhoto="0" userDrawn="0"/>
          </p:nvSpPr>
          <p:spPr bwMode="auto">
            <a:xfrm rot="17880000">
              <a:off x="2221" y="4941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35" name="矩形 34" hidden="0"/>
            <p:cNvSpPr/>
            <p:nvPr isPhoto="0" userDrawn="0"/>
          </p:nvSpPr>
          <p:spPr bwMode="auto">
            <a:xfrm rot="17880000">
              <a:off x="5204" y="5296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36" name="矩形 35" hidden="0"/>
            <p:cNvSpPr/>
            <p:nvPr isPhoto="0" userDrawn="0"/>
          </p:nvSpPr>
          <p:spPr bwMode="auto">
            <a:xfrm rot="16199999">
              <a:off x="5039" y="7691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  <p:sp>
          <p:nvSpPr>
            <p:cNvPr id="37" name="矩形 36" hidden="0"/>
            <p:cNvSpPr/>
            <p:nvPr isPhoto="0" userDrawn="0"/>
          </p:nvSpPr>
          <p:spPr bwMode="auto">
            <a:xfrm rot="16199999">
              <a:off x="2393" y="7710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zh-CN"/>
            </a:p>
          </p:txBody>
        </p:sp>
      </p:grpSp>
      <p:sp>
        <p:nvSpPr>
          <p:cNvPr id="38" name="文本框 37" hidden="0"/>
          <p:cNvSpPr txBox="1"/>
          <p:nvPr isPhoto="0" userDrawn="0"/>
        </p:nvSpPr>
        <p:spPr bwMode="auto">
          <a:xfrm>
            <a:off x="8989060" y="4740909"/>
            <a:ext cx="27825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zh-CN" sz="1400"/>
              <a:t>在地面上的正常速度：</a:t>
            </a:r>
            <a:r>
              <a:rPr lang="en-US" sz="1400"/>
              <a:t>3cm/s~10cm/s</a:t>
            </a:r>
            <a:r>
              <a:rPr lang="zh-CN" sz="1400"/>
              <a:t>，可编程实现变速</a:t>
            </a:r>
            <a:endParaRPr lang="zh-CN" sz="1400"/>
          </a:p>
        </p:txBody>
      </p:sp>
      <p:sp>
        <p:nvSpPr>
          <p:cNvPr id="39" name="文本框 38" hidden="0"/>
          <p:cNvSpPr txBox="1"/>
          <p:nvPr isPhoto="0" userDrawn="0"/>
        </p:nvSpPr>
        <p:spPr bwMode="auto">
          <a:xfrm>
            <a:off x="6824345" y="5713730"/>
            <a:ext cx="2157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zh-CN" sz="1400"/>
              <a:t>两轮中线距离：</a:t>
            </a:r>
            <a:r>
              <a:rPr lang="en-US" sz="1400"/>
              <a:t>127mm</a:t>
            </a:r>
            <a:endParaRPr lang="en-US" sz="1400"/>
          </a:p>
          <a:p>
            <a:pPr algn="ctr">
              <a:defRPr/>
            </a:pPr>
            <a:r>
              <a:rPr lang="zh-CN" sz="1400"/>
              <a:t>轮胎宽：</a:t>
            </a:r>
            <a:r>
              <a:rPr lang="en-US" sz="1400"/>
              <a:t>18mm</a:t>
            </a:r>
            <a:endParaRPr lang="en-US" sz="1400"/>
          </a:p>
        </p:txBody>
      </p:sp>
      <p:sp>
        <p:nvSpPr>
          <p:cNvPr id="40" name="右大括号 39" hidden="0"/>
          <p:cNvSpPr/>
          <p:nvPr isPhoto="0" userDrawn="0"/>
        </p:nvSpPr>
        <p:spPr bwMode="auto">
          <a:xfrm rot="5400000">
            <a:off x="7802245" y="4577080"/>
            <a:ext cx="235585" cy="1700530"/>
          </a:xfrm>
          <a:prstGeom prst="rightBrace">
            <a:avLst>
              <a:gd name="adj1" fmla="val 5111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sp>
        <p:nvSpPr>
          <p:cNvPr id="41" name="右大括号 40" hidden="0"/>
          <p:cNvSpPr/>
          <p:nvPr isPhoto="0" userDrawn="0"/>
        </p:nvSpPr>
        <p:spPr bwMode="auto">
          <a:xfrm rot="10800000">
            <a:off x="7106920" y="3389630"/>
            <a:ext cx="235585" cy="1561465"/>
          </a:xfrm>
          <a:prstGeom prst="rightBrace">
            <a:avLst>
              <a:gd name="adj1" fmla="val 5111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sp>
        <p:nvSpPr>
          <p:cNvPr id="42" name="文本框 41" hidden="0"/>
          <p:cNvSpPr txBox="1"/>
          <p:nvPr isPhoto="0" userDrawn="0"/>
        </p:nvSpPr>
        <p:spPr bwMode="auto">
          <a:xfrm>
            <a:off x="5372735" y="4020820"/>
            <a:ext cx="1526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zh-CN" sz="1400"/>
              <a:t>轴距：</a:t>
            </a:r>
            <a:r>
              <a:rPr lang="en-US" sz="1400"/>
              <a:t>144mm</a:t>
            </a:r>
            <a:endParaRPr lang="en-US" sz="1400"/>
          </a:p>
        </p:txBody>
      </p:sp>
      <p:sp>
        <p:nvSpPr>
          <p:cNvPr id="43" name="右大括号 42" hidden="0"/>
          <p:cNvSpPr/>
          <p:nvPr isPhoto="0" userDrawn="0"/>
        </p:nvSpPr>
        <p:spPr bwMode="auto">
          <a:xfrm rot="10800000">
            <a:off x="6741159" y="4706620"/>
            <a:ext cx="158114" cy="604520"/>
          </a:xfrm>
          <a:prstGeom prst="rightBrace">
            <a:avLst>
              <a:gd name="adj1" fmla="val 5111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>
              <a:defRPr/>
            </a:pPr>
            <a:endParaRPr lang="zh-CN"/>
          </a:p>
        </p:txBody>
      </p:sp>
      <p:sp>
        <p:nvSpPr>
          <p:cNvPr id="44" name="文本框 43" hidden="0"/>
          <p:cNvSpPr txBox="1"/>
          <p:nvPr isPhoto="0" userDrawn="0"/>
        </p:nvSpPr>
        <p:spPr bwMode="auto">
          <a:xfrm>
            <a:off x="4814570" y="4855845"/>
            <a:ext cx="1758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zh-CN" sz="1400"/>
              <a:t>轮胎直径：</a:t>
            </a:r>
            <a:r>
              <a:rPr lang="en-US" sz="1400"/>
              <a:t>62.4mm</a:t>
            </a:r>
            <a:endParaRPr lang="en-US" sz="1400"/>
          </a:p>
        </p:txBody>
      </p:sp>
      <p:sp>
        <p:nvSpPr>
          <p:cNvPr id="45" name="文本框 44" hidden="0"/>
          <p:cNvSpPr txBox="1"/>
          <p:nvPr isPhoto="0" userDrawn="0"/>
        </p:nvSpPr>
        <p:spPr bwMode="auto">
          <a:xfrm>
            <a:off x="9256395" y="3175000"/>
            <a:ext cx="2524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zh-CN" sz="1400"/>
              <a:t>前轮转角范围：</a:t>
            </a:r>
            <a:r>
              <a:rPr lang="en-US" sz="1400"/>
              <a:t>40</a:t>
            </a:r>
            <a:r>
              <a:rPr lang="zh-CN" sz="1400"/>
              <a:t>°以内，可以在拿到小车后测试一下</a:t>
            </a:r>
            <a:endParaRPr 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车辆主体</a:t>
            </a:r>
            <a:endParaRPr lang="zh-CN"/>
          </a:p>
        </p:txBody>
      </p:sp>
      <p:pic>
        <p:nvPicPr>
          <p:cNvPr id="3" name="图片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200" y="1577975"/>
            <a:ext cx="6495415" cy="449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文本框 22" hidden="0"/>
          <p:cNvSpPr txBox="1"/>
          <p:nvPr isPhoto="0" userDrawn="0"/>
        </p:nvSpPr>
        <p:spPr bwMode="auto">
          <a:xfrm>
            <a:off x="7578090" y="2575560"/>
            <a:ext cx="355092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zh-CN" sz="1400"/>
              <a:t>主控：</a:t>
            </a:r>
            <a:r>
              <a:rPr lang="en-US" sz="1400"/>
              <a:t>ESP32D0WD</a:t>
            </a:r>
            <a:r>
              <a:rPr lang="zh-CN" sz="1400"/>
              <a:t>开发板</a:t>
            </a:r>
            <a:endParaRPr lang="zh-CN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zh-CN" sz="1400"/>
              <a:t>驱动单元：直流电机、</a:t>
            </a:r>
            <a:r>
              <a:rPr lang="en-US" sz="1400"/>
              <a:t>MG996</a:t>
            </a:r>
            <a:r>
              <a:rPr lang="zh-CN" sz="1400"/>
              <a:t>舵机</a:t>
            </a:r>
            <a:endParaRPr lang="zh-CN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zh-CN" sz="1400"/>
              <a:t>动力来源：</a:t>
            </a:r>
            <a:r>
              <a:rPr lang="en-US" sz="1400"/>
              <a:t>7.4V</a:t>
            </a:r>
            <a:r>
              <a:rPr lang="zh-CN" sz="1400"/>
              <a:t>可充电积木电机</a:t>
            </a:r>
            <a:endParaRPr lang="zh-CN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zh-CN" sz="1400"/>
              <a:t>传感器：测速计、六轴惯性测量模块、</a:t>
            </a:r>
            <a:r>
              <a:rPr lang="en-US" sz="1400"/>
              <a:t>160</a:t>
            </a:r>
            <a:r>
              <a:rPr lang="zh-CN" sz="1400"/>
              <a:t>°广角摄像头</a:t>
            </a:r>
            <a:endParaRPr 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主控单元</a:t>
            </a:r>
            <a:endParaRPr lang="zh-CN"/>
          </a:p>
        </p:txBody>
      </p:sp>
      <p:pic>
        <p:nvPicPr>
          <p:cNvPr id="5" name="图片 5" descr="开发板结构图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958765" y="3614486"/>
            <a:ext cx="5669775" cy="2040355"/>
          </a:xfrm>
          <a:prstGeom prst="rect">
            <a:avLst/>
          </a:prstGeom>
        </p:spPr>
      </p:pic>
      <p:sp>
        <p:nvSpPr>
          <p:cNvPr id="23" name="文本框 22" hidden="0"/>
          <p:cNvSpPr txBox="1"/>
          <p:nvPr isPhoto="0" userDrawn="0"/>
        </p:nvSpPr>
        <p:spPr bwMode="auto">
          <a:xfrm>
            <a:off x="7579360" y="1605915"/>
            <a:ext cx="377444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zh-CN" sz="1400"/>
              <a:t>主控芯片：</a:t>
            </a:r>
            <a:r>
              <a:rPr lang="en-US" sz="1400"/>
              <a:t>ESP32D0WD</a:t>
            </a:r>
            <a:endParaRPr lang="en-US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zh-CN" sz="1400"/>
              <a:t>主要功能：除了单片机基本的各种控制功能，重点是具有</a:t>
            </a:r>
            <a:r>
              <a:rPr lang="en-US" sz="1400"/>
              <a:t>wifi</a:t>
            </a:r>
            <a:r>
              <a:rPr lang="zh-CN" sz="1400"/>
              <a:t>，可以直接联网或者产生热点，这样手机</a:t>
            </a:r>
            <a:r>
              <a:rPr lang="en-US" sz="1400"/>
              <a:t>/</a:t>
            </a:r>
            <a:r>
              <a:rPr lang="zh-CN" sz="1400"/>
              <a:t>电脑就可以遥控小车，也就是说所有深度学习等算法都可以在电脑本机跑</a:t>
            </a:r>
            <a:endParaRPr lang="zh-CN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zh-CN" sz="1400"/>
              <a:t>编程方式：</a:t>
            </a:r>
            <a:r>
              <a:rPr lang="en-US" sz="1400"/>
              <a:t>Thonny</a:t>
            </a:r>
            <a:r>
              <a:rPr lang="zh-CN" sz="1400"/>
              <a:t>和</a:t>
            </a:r>
            <a:r>
              <a:rPr lang="en-US" sz="1400"/>
              <a:t>MicroPython</a:t>
            </a:r>
            <a:r>
              <a:rPr lang="zh-CN" sz="1400"/>
              <a:t>或者</a:t>
            </a:r>
            <a:r>
              <a:rPr lang="en-US" sz="1400"/>
              <a:t>Adriuno</a:t>
            </a:r>
            <a:r>
              <a:rPr lang="zh-CN" sz="1400"/>
              <a:t>和</a:t>
            </a:r>
            <a:r>
              <a:rPr lang="en-US" sz="1400"/>
              <a:t>C++</a:t>
            </a:r>
            <a:endParaRPr lang="en-US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zh-CN" sz="1400"/>
              <a:t>提供底层各单元控制源码，提供通过手机</a:t>
            </a:r>
            <a:r>
              <a:rPr lang="en-US" sz="1400"/>
              <a:t>/</a:t>
            </a:r>
            <a:r>
              <a:rPr lang="zh-CN" sz="1400"/>
              <a:t>电脑网页和</a:t>
            </a:r>
            <a:r>
              <a:rPr lang="en-US" sz="1400"/>
              <a:t>python request</a:t>
            </a:r>
            <a:r>
              <a:rPr lang="zh-CN" sz="1400"/>
              <a:t>方式遥控开发板和小车的代码，大家考虑上层设计即可</a:t>
            </a:r>
            <a:endParaRPr 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>宽屏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马悦宁</dc:creator>
  <cp:keywords/>
  <dc:description/>
  <dc:identifier/>
  <dc:language/>
  <cp:lastModifiedBy/>
  <cp:revision>24</cp:revision>
  <dcterms:created xsi:type="dcterms:W3CDTF">2022-06-26T09:03:00Z</dcterms:created>
  <dcterms:modified xsi:type="dcterms:W3CDTF">2022-08-04T01:35:54Z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69BE593569134ECDA58D753E2F53EBD9</vt:lpwstr>
  </property>
  <property fmtid="{D5CDD505-2E9C-101B-9397-08002B2CF9AE}" pid="3" name="KSOProductBuildVer">
    <vt:lpwstr>2052-11.1.0.11830</vt:lpwstr>
  </property>
</Properties>
</file>