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190"/>
            <a:ext cx="10515600" cy="1325563"/>
          </a:xfrm>
        </p:spPr>
        <p:txBody>
          <a:bodyPr/>
          <a:p>
            <a:r>
              <a:rPr lang="zh-CN" altLang="en-US"/>
              <a:t>底盘结构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612900" y="2934970"/>
            <a:ext cx="2105025" cy="2374265"/>
            <a:chOff x="2540" y="4622"/>
            <a:chExt cx="3315" cy="3739"/>
          </a:xfrm>
        </p:grpSpPr>
        <p:sp>
          <p:nvSpPr>
            <p:cNvPr id="3" name="矩形 2"/>
            <p:cNvSpPr/>
            <p:nvPr/>
          </p:nvSpPr>
          <p:spPr>
            <a:xfrm>
              <a:off x="4129" y="5365"/>
              <a:ext cx="120" cy="2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001" y="5245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983" y="7798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55" y="557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161" y="492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7880000">
              <a:off x="26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7880000">
              <a:off x="49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7880000">
              <a:off x="2895" y="5103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7880000">
              <a:off x="5436" y="5241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17880000">
              <a:off x="2221" y="494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17880000">
              <a:off x="5204" y="5296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6200000">
              <a:off x="5039" y="769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2393" y="7710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285875" y="1763395"/>
            <a:ext cx="886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底盘为阿克曼结构（即飞思卡尔智能车比赛用车的结构），左图为结构，右图为参数：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649730" y="5490210"/>
            <a:ext cx="1996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后轮（电机驱动），设计时已加上减速齿轮箱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964055" y="2496820"/>
            <a:ext cx="146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转向系统，由</a:t>
            </a:r>
            <a:r>
              <a:rPr lang="en-US" altLang="zh-CN" sz="1400"/>
              <a:t>180</a:t>
            </a:r>
            <a:r>
              <a:rPr lang="zh-CN" altLang="en-US" sz="1400"/>
              <a:t>°舵机驱动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2806065" y="3794760"/>
            <a:ext cx="1996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前轮，无驱动，仅转向</a:t>
            </a:r>
            <a:endParaRPr lang="zh-CN" altLang="en-US" sz="1400"/>
          </a:p>
        </p:txBody>
      </p:sp>
      <p:grpSp>
        <p:nvGrpSpPr>
          <p:cNvPr id="24" name="组合 23"/>
          <p:cNvGrpSpPr/>
          <p:nvPr/>
        </p:nvGrpSpPr>
        <p:grpSpPr>
          <a:xfrm>
            <a:off x="6867525" y="2934970"/>
            <a:ext cx="2105025" cy="2374265"/>
            <a:chOff x="2540" y="4622"/>
            <a:chExt cx="3315" cy="3739"/>
          </a:xfrm>
        </p:grpSpPr>
        <p:sp>
          <p:nvSpPr>
            <p:cNvPr id="25" name="矩形 24"/>
            <p:cNvSpPr/>
            <p:nvPr/>
          </p:nvSpPr>
          <p:spPr>
            <a:xfrm>
              <a:off x="4129" y="5365"/>
              <a:ext cx="120" cy="2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01" y="5245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83" y="7798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855" y="557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61" y="4920"/>
              <a:ext cx="2375" cy="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7880000">
              <a:off x="26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17880000">
              <a:off x="4934" y="5234"/>
              <a:ext cx="810" cy="1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7880000">
              <a:off x="2895" y="5103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17880000">
              <a:off x="5436" y="5241"/>
              <a:ext cx="120" cy="2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7880000">
              <a:off x="2221" y="494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7880000">
              <a:off x="5204" y="5296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5039" y="7691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2393" y="7710"/>
              <a:ext cx="970" cy="33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989060" y="4740910"/>
            <a:ext cx="2782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在地面上的正常速度：</a:t>
            </a:r>
            <a:r>
              <a:rPr lang="en-US" altLang="zh-CN" sz="1400"/>
              <a:t>3cm/s~10cm/s</a:t>
            </a:r>
            <a:r>
              <a:rPr lang="zh-CN" altLang="en-US" sz="1400"/>
              <a:t>，可编程实现变速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6824345" y="5713730"/>
            <a:ext cx="2157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两轮中线距离：</a:t>
            </a:r>
            <a:r>
              <a:rPr lang="en-US" altLang="zh-CN" sz="1400"/>
              <a:t>127mm</a:t>
            </a:r>
            <a:endParaRPr lang="en-US" altLang="zh-CN" sz="1400"/>
          </a:p>
          <a:p>
            <a:pPr algn="ctr"/>
            <a:r>
              <a:rPr lang="zh-CN" altLang="en-US" sz="1400"/>
              <a:t>轮胎宽：</a:t>
            </a:r>
            <a:r>
              <a:rPr lang="en-US" altLang="zh-CN" sz="1400"/>
              <a:t>18mm</a:t>
            </a:r>
            <a:endParaRPr lang="en-US" altLang="zh-CN" sz="1400"/>
          </a:p>
        </p:txBody>
      </p:sp>
      <p:sp>
        <p:nvSpPr>
          <p:cNvPr id="40" name="右大括号 39"/>
          <p:cNvSpPr/>
          <p:nvPr/>
        </p:nvSpPr>
        <p:spPr>
          <a:xfrm rot="5400000">
            <a:off x="7802245" y="4577080"/>
            <a:ext cx="235585" cy="1700530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大括号 40"/>
          <p:cNvSpPr/>
          <p:nvPr/>
        </p:nvSpPr>
        <p:spPr>
          <a:xfrm rot="10800000">
            <a:off x="7106920" y="3389630"/>
            <a:ext cx="235585" cy="1561465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372735" y="4020820"/>
            <a:ext cx="1526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轴距：</a:t>
            </a:r>
            <a:r>
              <a:rPr lang="en-US" altLang="zh-CN" sz="1400"/>
              <a:t>144mm</a:t>
            </a:r>
            <a:endParaRPr lang="en-US" altLang="zh-CN" sz="1400"/>
          </a:p>
        </p:txBody>
      </p:sp>
      <p:sp>
        <p:nvSpPr>
          <p:cNvPr id="43" name="右大括号 42"/>
          <p:cNvSpPr/>
          <p:nvPr/>
        </p:nvSpPr>
        <p:spPr>
          <a:xfrm rot="10800000">
            <a:off x="6741160" y="4706620"/>
            <a:ext cx="158115" cy="604520"/>
          </a:xfrm>
          <a:prstGeom prst="rightBrace">
            <a:avLst>
              <a:gd name="adj1" fmla="val 5111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814570" y="4855845"/>
            <a:ext cx="17583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/>
              <a:t>轮胎直径：</a:t>
            </a:r>
            <a:r>
              <a:rPr lang="en-US" altLang="zh-CN" sz="1400"/>
              <a:t>62.4mm</a:t>
            </a:r>
            <a:endParaRPr lang="en-US" altLang="zh-CN" sz="1400"/>
          </a:p>
        </p:txBody>
      </p:sp>
      <p:sp>
        <p:nvSpPr>
          <p:cNvPr id="45" name="文本框 44"/>
          <p:cNvSpPr txBox="1"/>
          <p:nvPr/>
        </p:nvSpPr>
        <p:spPr>
          <a:xfrm>
            <a:off x="9256395" y="3175000"/>
            <a:ext cx="2524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前轮转角范围：</a:t>
            </a:r>
            <a:r>
              <a:rPr lang="en-US" altLang="zh-CN" sz="1400"/>
              <a:t>40</a:t>
            </a:r>
            <a:r>
              <a:rPr lang="zh-CN" altLang="en-US" sz="1400"/>
              <a:t>°以内，可以在拿到小车后测试一下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车辆主体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77975"/>
            <a:ext cx="6495415" cy="449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7578090" y="2575560"/>
            <a:ext cx="355092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主控：</a:t>
            </a:r>
            <a:r>
              <a:rPr lang="en-US" altLang="zh-CN" sz="1400"/>
              <a:t>ESP32D0WD</a:t>
            </a:r>
            <a:r>
              <a:rPr lang="zh-CN" altLang="en-US" sz="1400"/>
              <a:t>开发板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驱动单元：直流电机、</a:t>
            </a:r>
            <a:r>
              <a:rPr lang="en-US" altLang="zh-CN" sz="1400"/>
              <a:t>MG996</a:t>
            </a:r>
            <a:r>
              <a:rPr lang="zh-CN" altLang="en-US" sz="1400"/>
              <a:t>舵机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动力来源：</a:t>
            </a:r>
            <a:r>
              <a:rPr lang="en-US" altLang="zh-CN" sz="1400"/>
              <a:t>7.4V</a:t>
            </a:r>
            <a:r>
              <a:rPr lang="zh-CN" altLang="en-US" sz="1400"/>
              <a:t>可充电积木电机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传感器：测速计、六轴惯性测量模块、</a:t>
            </a:r>
            <a:r>
              <a:rPr lang="en-US" altLang="zh-CN" sz="1400"/>
              <a:t>160</a:t>
            </a:r>
            <a:r>
              <a:rPr lang="zh-CN" altLang="en-US" sz="1400"/>
              <a:t>°广角摄像头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主控单元</a:t>
            </a:r>
            <a:endParaRPr lang="zh-CN" altLang="en-US"/>
          </a:p>
        </p:txBody>
      </p:sp>
      <p:pic>
        <p:nvPicPr>
          <p:cNvPr id="5" name="图片 5" descr="开发板结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41550"/>
            <a:ext cx="6597650" cy="23742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579360" y="1605915"/>
            <a:ext cx="37744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主控芯片：</a:t>
            </a:r>
            <a:r>
              <a:rPr lang="en-US" altLang="zh-CN" sz="1400"/>
              <a:t>ESP32D0WD</a:t>
            </a:r>
            <a:endParaRPr lang="en-US" altLang="zh-CN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主要功能：除了单片机基本的各种控制功能，重点是具有</a:t>
            </a:r>
            <a:r>
              <a:rPr lang="en-US" altLang="zh-CN" sz="1400"/>
              <a:t>wifi</a:t>
            </a:r>
            <a:r>
              <a:rPr lang="zh-CN" altLang="en-US" sz="1400"/>
              <a:t>，可以直接联网或者产生热点，这样手机</a:t>
            </a:r>
            <a:r>
              <a:rPr lang="en-US" altLang="zh-CN" sz="1400"/>
              <a:t>/</a:t>
            </a:r>
            <a:r>
              <a:rPr lang="zh-CN" altLang="en-US" sz="1400"/>
              <a:t>电脑就可以遥控小车，也就是说所有深度学习等算法都可以在电脑本机跑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编程方式：</a:t>
            </a:r>
            <a:r>
              <a:rPr lang="en-US" altLang="zh-CN" sz="1400"/>
              <a:t>Thonny</a:t>
            </a:r>
            <a:r>
              <a:rPr lang="zh-CN" altLang="en-US" sz="1400"/>
              <a:t>和</a:t>
            </a:r>
            <a:r>
              <a:rPr lang="en-US" altLang="zh-CN" sz="1400"/>
              <a:t>MicroPython</a:t>
            </a:r>
            <a:r>
              <a:rPr lang="zh-CN" altLang="en-US" sz="1400"/>
              <a:t>或者</a:t>
            </a:r>
            <a:r>
              <a:rPr lang="en-US" altLang="zh-CN" sz="1400"/>
              <a:t>Adriuno</a:t>
            </a:r>
            <a:r>
              <a:rPr lang="zh-CN" altLang="en-US" sz="1400"/>
              <a:t>和</a:t>
            </a:r>
            <a:r>
              <a:rPr lang="en-US" altLang="zh-CN" sz="1400"/>
              <a:t>C++</a:t>
            </a:r>
            <a:endParaRPr lang="en-US" altLang="zh-CN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提供底层各单元控制源码，提供通过手机</a:t>
            </a:r>
            <a:r>
              <a:rPr lang="en-US" altLang="zh-CN" sz="1400"/>
              <a:t>/</a:t>
            </a:r>
            <a:r>
              <a:rPr lang="zh-CN" altLang="en-US" sz="1400"/>
              <a:t>电脑网页和</a:t>
            </a:r>
            <a:r>
              <a:rPr lang="en-US" altLang="zh-CN" sz="1400"/>
              <a:t>python request</a:t>
            </a:r>
            <a:r>
              <a:rPr lang="zh-CN" altLang="en-US" sz="1400"/>
              <a:t>方式遥控开发板和小车的代码，大家考虑上层设计即可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86,&quot;width&quot;:6345}"/>
</p:tagLst>
</file>

<file path=ppt/tags/tag2.xml><?xml version="1.0" encoding="utf-8"?>
<p:tagLst xmlns:p="http://schemas.openxmlformats.org/presentationml/2006/main">
  <p:tag name="COMMONDATA" val="eyJoZGlkIjoiNmJjZDAxODZkNjllYWE4NWJkMmE3YTFlMTNmNTBiNW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马悦宁</dc:creator>
  <cp:lastModifiedBy>马悦宁</cp:lastModifiedBy>
  <cp:revision>23</cp:revision>
  <dcterms:created xsi:type="dcterms:W3CDTF">2022-06-26T09:03:00Z</dcterms:created>
  <dcterms:modified xsi:type="dcterms:W3CDTF">2022-06-26T10:12:51Z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69BE593569134ECDA58D753E2F53EBD9</vt:lpwstr>
  </property>
  <property fmtid="{D5CDD505-2E9C-101B-9397-08002B2CF9AE}" pid="3" name="KSOProductBuildVer">
    <vt:lpwstr>2052-11.1.0.11830</vt:lpwstr>
  </property>
</Properties>
</file>