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1d2b5e85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1d2b5e85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1d2b5e85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1d2b5e85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1d2b5e85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51d2b5e85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1d2b5e85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51d2b5e85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265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1" y="0"/>
            <a:ext cx="91214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1" y="0"/>
            <a:ext cx="91214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6525"/>
            <a:ext cx="9144000" cy="51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