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4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963D-CDE0-AD51-265B-08003A22F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8282-9B0D-FD7C-73A7-481A4AA6B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C155-E815-F8C4-6ADA-253AFC46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AD31-2B01-32B2-321A-0B2B61ED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6A9A-26C8-B4C0-1225-F072124F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80C3-4AC1-5671-3284-8391C160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A8F64-F120-EC33-1448-586F665B1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8C67-CC9E-4403-BC42-F9A88E26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CC08-1734-3180-B6AE-B1E4DE94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8A21-A9FF-108A-9A16-1FF3F87E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298C1-02F4-B2F6-5AC0-5471731B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CA5C7-D7B4-1EAF-B894-ADF598C9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5D2D-0BD7-C66F-9AC9-EFB715B6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3078-728D-7927-BE8A-ED5DC2F8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A6F2-489D-7DD8-9409-B2BB8A13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4FD-9EF0-799B-34A7-7128AB3F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E218-54E3-F200-EA3F-531708A0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0834-0367-4FC9-025D-19492366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B998-66EF-F1F3-E5F4-ADBF2A4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79CD-24F6-8965-AF6A-6C4D24CC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E0CB-7982-B58D-E997-154E3511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713A-7023-BA6B-1742-2833539A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9A46-3D24-2F3B-309A-A92C6DD8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5026-C1DA-CDE8-1258-A2B13689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E6FD-1875-952D-0695-F25E3E0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68F6-FACA-E0A7-DD66-7A7BEB0F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0257-E29B-6CE7-3450-D76F4088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117D-E59E-3DAE-53D5-66628C4E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5A841-6883-1A06-0869-5E11F837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9E6FE-815C-EBD6-E766-F85306D5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321F-5FD3-E8FB-5C9A-AD7A0D40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1B99-2B1A-C562-A87B-E5C707FF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3231-FFF7-B9A4-EACA-2C087A46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C6E04-ADC2-776C-BE41-1D932558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8F137-4EB0-E7A0-977E-D49FFCCB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37CEC-4999-EA25-A8DB-174A3B59D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BDC20-E7ED-E2CA-ED2C-056498D8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D1F07-2CCD-E3BB-32E7-1EF68C3E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53E24-5B85-91F5-F61A-BFE65349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1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7880-6A16-91AB-2418-FBB0372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2606C-AB52-FA6B-DFF9-2FA8FC7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08F63-49AA-4861-97EF-D9480A6F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CC311-1856-8389-2A7B-68B714B3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5E8C0-BDDD-32D1-3A08-C29DE3BE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09DDE-C20F-5E10-54C5-8D1FCE1B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7CD58-2317-B6E6-7BB0-28E43BEF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9AF9-9283-68C6-F181-85FA8519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4D71-560E-943A-DCEB-90A86FD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2818-F829-0438-D757-7672CE37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883CC-6D9B-BF77-B6D2-09E7F8F8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F1D4-0286-6AC8-9967-9ADE780F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1F70F-1A37-DC1F-83F4-50987DA0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4E54-6352-7C73-6FD5-82621B29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41DAC-B230-4B74-34D8-6E452A133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1BD0-9D6B-2672-91FE-942FC357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AAC92-CEAA-5297-4227-A784CA92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A1BB-6E02-EDE8-9736-1F961A34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3E1A6-D435-EAA3-92F3-98A46B53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C0511-A946-D757-19AC-B42C5EA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A9B3-D5C0-9D6C-04C9-F80FB5C2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58F3-B045-C5AA-85B7-B8DEEECB0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9975-C751-438D-AD5B-177E0657487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739D-74D4-F17A-81E2-99F94296A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0D8B3-3381-8DF3-7A66-82403596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E3E5-F63C-4567-8ADC-8ECDBB43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392163-92F0-8BBA-B06B-66611F47A2FE}"/>
              </a:ext>
            </a:extLst>
          </p:cNvPr>
          <p:cNvSpPr/>
          <p:nvPr/>
        </p:nvSpPr>
        <p:spPr>
          <a:xfrm>
            <a:off x="907841" y="737220"/>
            <a:ext cx="10580287" cy="554903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837DC-633C-328A-0DF8-FEA5D4F5E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228" y="2335372"/>
            <a:ext cx="5781514" cy="1569339"/>
          </a:xfrm>
        </p:spPr>
        <p:txBody>
          <a:bodyPr anchor="b">
            <a:normAutofit/>
          </a:bodyPr>
          <a:lstStyle/>
          <a:p>
            <a:pPr algn="l"/>
            <a:r>
              <a:rPr lang="ro-RO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 web de gestiune a clienților unei firme de telefonie mobilă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9C89-9D17-E190-8E89-432BCD19F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3930" y="4566007"/>
            <a:ext cx="5477071" cy="1205889"/>
          </a:xfrm>
        </p:spPr>
        <p:txBody>
          <a:bodyPr anchor="t">
            <a:normAutofit/>
          </a:bodyPr>
          <a:lstStyle/>
          <a:p>
            <a:pPr algn="r"/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 Coordonator: </a:t>
            </a:r>
            <a:r>
              <a:rPr lang="ro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Univ. Dr. Cristian-Eugen CIUREA</a:t>
            </a:r>
          </a:p>
          <a:p>
            <a:pPr algn="r"/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Absolvent: </a:t>
            </a:r>
            <a:r>
              <a:rPr lang="ro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Cristian-Mihail DUMITRESCU 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D61AA-ABEA-CE71-6859-258312DAD212}"/>
              </a:ext>
            </a:extLst>
          </p:cNvPr>
          <p:cNvSpPr txBox="1"/>
          <p:nvPr/>
        </p:nvSpPr>
        <p:spPr>
          <a:xfrm>
            <a:off x="1271039" y="1211613"/>
            <a:ext cx="547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Academia de Studii Economice, Facultatea de Cibernetică, Statistică și Informatică Economică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921EAB-7525-E980-853B-3DBA14AC2E06}"/>
              </a:ext>
            </a:extLst>
          </p:cNvPr>
          <p:cNvCxnSpPr>
            <a:cxnSpLocks/>
          </p:cNvCxnSpPr>
          <p:nvPr/>
        </p:nvCxnSpPr>
        <p:spPr>
          <a:xfrm>
            <a:off x="3439203" y="4109188"/>
            <a:ext cx="5457217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9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1AC1-AC3A-D438-6687-DD7F4824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00063"/>
            <a:ext cx="10515600" cy="668338"/>
          </a:xfrm>
          <a:solidFill>
            <a:srgbClr val="404040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Cuprins prezentare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DE0B54-E881-326C-C1E0-EE4E4778D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2" y="1757315"/>
            <a:ext cx="10515599" cy="461664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Descrierea problemei</a:t>
            </a:r>
          </a:p>
          <a:p>
            <a:pPr marL="0">
              <a:lnSpc>
                <a:spcPct val="100000"/>
              </a:lnSpc>
              <a:buNone/>
            </a:pP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Creare unui sistem de gestiune a clienților unei firme de telefonie mobilă.</a:t>
            </a:r>
            <a:endParaRPr kumimoji="0" lang="ro-RO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Nevoia de mai multe date</a:t>
            </a:r>
          </a:p>
          <a:p>
            <a:pPr marL="0">
              <a:lnSpc>
                <a:spcPct val="100000"/>
              </a:lnSpc>
              <a:buNone/>
            </a:pP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1.3.</a:t>
            </a: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Crearea unui sistem ce îmi permite preluarea datelor</a:t>
            </a:r>
          </a:p>
          <a:p>
            <a:pPr marL="0">
              <a:lnSpc>
                <a:spcPct val="100000"/>
              </a:lnSpc>
              <a:buNone/>
            </a:pPr>
            <a:endParaRPr kumimoji="0" lang="ro-RO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o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 aplicație și tehnologii folosite</a:t>
            </a:r>
            <a:endParaRPr lang="ro-RO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Mod de instalare (npm, formatare/inițializare baza de date)</a:t>
            </a:r>
          </a:p>
          <a:p>
            <a:pPr marL="0">
              <a:lnSpc>
                <a:spcPct val="100000"/>
              </a:lnSpc>
              <a:buNone/>
            </a:pP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Versatilitatea soluției</a:t>
            </a:r>
            <a:endParaRPr kumimoji="0" lang="ro-RO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Utilizare limbaje și biblioteci</a:t>
            </a:r>
          </a:p>
          <a:p>
            <a:pPr marL="0">
              <a:lnSpc>
                <a:spcPct val="100000"/>
              </a:lnSpc>
              <a:buNone/>
            </a:pPr>
            <a:endParaRPr lang="ro-RO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Arhitectura soluției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3.1. Baza de date</a:t>
            </a:r>
          </a:p>
          <a:p>
            <a:pPr marL="0">
              <a:lnSpc>
                <a:spcPct val="100000"/>
              </a:lnSpc>
              <a:buNone/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Serverul API</a:t>
            </a:r>
            <a:endParaRPr kumimoji="0" lang="ro-RO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</a:t>
            </a: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Aplicația „WebGUI”</a:t>
            </a:r>
            <a:endParaRPr lang="ro-RO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3.4. Aplicația „DesktopGUI”</a:t>
            </a:r>
          </a:p>
          <a:p>
            <a:pPr marL="0">
              <a:lnSpc>
                <a:spcPct val="100000"/>
              </a:lnSpc>
              <a:buNone/>
            </a:pPr>
            <a:endParaRPr kumimoji="0" lang="ro-RO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Metode folosite</a:t>
            </a:r>
          </a:p>
          <a:p>
            <a:pPr marL="0">
              <a:lnSpc>
                <a:spcPct val="100000"/>
              </a:lnSpc>
              <a:buNone/>
            </a:pP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 acces prin token</a:t>
            </a:r>
            <a:endParaRPr kumimoji="0" lang="ro-RO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ro-RO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Segregare aplicații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endParaRPr lang="ro-RO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316090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3DE1-AA20-EDB6-0758-856C6539F9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04040"/>
          </a:solidFill>
        </p:spPr>
        <p:txBody>
          <a:bodyPr/>
          <a:lstStyle/>
          <a:p>
            <a:pPr algn="ctr"/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Descrierea problemei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93E56-007D-DA67-08A5-842FA5AC6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8"/>
            <a:ext cx="10515600" cy="415498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937250" algn="r"/>
              </a:tabLst>
            </a:pPr>
            <a:endParaRPr kumimoji="0" lang="ro-RO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AutoNum type="arabicPeriod"/>
            </a:pPr>
            <a:r>
              <a:rPr lang="ro-RO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 unei aplicații de gestiune a clienților unei firme de telefonie mobilă.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r>
              <a:rPr lang="ro-RO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Nevoia de mai multe date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r>
              <a:rPr lang="ro-RO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 unui sistem ce îmi permite preluarea datelor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710820-7EEE-F3C8-73B0-243D452D55A5}"/>
              </a:ext>
            </a:extLst>
          </p:cNvPr>
          <p:cNvSpPr txBox="1">
            <a:spLocks/>
          </p:cNvSpPr>
          <p:nvPr/>
        </p:nvSpPr>
        <p:spPr>
          <a:xfrm>
            <a:off x="838200" y="355398"/>
            <a:ext cx="10515600" cy="1325563"/>
          </a:xfrm>
          <a:prstGeom prst="rect">
            <a:avLst/>
          </a:prstGeom>
          <a:solidFill>
            <a:srgbClr val="40404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 aplicație și tehnologii folosite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2920B6-AF68-5D85-8415-AC585E732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40655"/>
            <a:ext cx="10515600" cy="280076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937250" algn="r"/>
              </a:tabLs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937250" algn="r"/>
              </a:tabLs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937250" algn="r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93725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93725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93725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93725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93725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93725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937250" algn="r"/>
              </a:tabLst>
            </a:pPr>
            <a:endParaRPr kumimoji="0" lang="ro-RO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AutoNum type="arabicPeriod"/>
            </a:pPr>
            <a:r>
              <a:rPr lang="ro-RO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 de instalare (npm, formatare/inițializare baza de date)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r>
              <a:rPr lang="ro-RO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Versatilitatea soluției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AutoNum type="arabicPeriod"/>
            </a:pPr>
            <a:r>
              <a:rPr lang="ro-RO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 limbaje și biblioteci</a:t>
            </a:r>
          </a:p>
          <a:p>
            <a:pPr marL="0">
              <a:lnSpc>
                <a:spcPct val="100000"/>
              </a:lnSpc>
              <a:buFontTx/>
              <a:buNone/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1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2F8176-8359-DFFF-6B08-CA7C436C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04040"/>
          </a:solidFill>
        </p:spPr>
        <p:txBody>
          <a:bodyPr/>
          <a:lstStyle/>
          <a:p>
            <a:pPr algn="ctr"/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Arhitectura soluției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6AAA4C-5B31-154A-A95B-12493B5C0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5232"/>
            <a:ext cx="5890846" cy="378565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r>
              <a:rPr lang="ro-RO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kumimoji="0" lang="ro-RO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kumimoji="0" lang="ro-RO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r>
              <a:rPr lang="ro-RO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Serverul API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kumimoji="0" lang="ro-RO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r>
              <a:rPr kumimoji="0" lang="ro-RO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Aplicația „WebGUI”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kumimoji="0" lang="ro-RO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r>
              <a:rPr kumimoji="0" lang="ro-RO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Aplicația „DesktopGUI”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kumimoji="0" lang="ro-RO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5F5DD-986D-B633-4A22-ECC4C76B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61" y="2774155"/>
            <a:ext cx="4336239" cy="24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96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F25715-B3DF-310B-F407-0416FAAD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04040"/>
          </a:solidFill>
        </p:spPr>
        <p:txBody>
          <a:bodyPr/>
          <a:lstStyle/>
          <a:p>
            <a:pPr algn="ctr"/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 folosite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13ADBE-8B73-1AB4-07A0-B573E6FE5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93352"/>
            <a:ext cx="10515600" cy="181588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937250" algn="r"/>
              </a:tabLst>
            </a:pPr>
            <a:endParaRPr kumimoji="0" lang="ro-RO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AutoNum type="arabicPeriod"/>
            </a:pPr>
            <a:r>
              <a:rPr lang="ro-RO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 acces prin token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r>
              <a:rPr lang="ro-RO" alt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Segregare aplicații</a:t>
            </a: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7250" algn="r"/>
              </a:tabLst>
            </a:pPr>
            <a:endParaRPr lang="ro-RO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5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C6A2DA-3E95-688F-F7CA-D9D0E7B7D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2" y="1423349"/>
            <a:ext cx="10515599" cy="483209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	Microsoft, „Visual Studio Microsoft,” Microsoft, 10 05 2022. [Interactiv]. Available: https://visualstudio.microsoft.com/. [Accesat 09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	Node, „NodeJS Documentation,” Node, 30 07 2017. [Interactiv]. Available: https://nodejs.org/en/docs/. [Accesat 09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	Sqlite3, „SQLite Documentation,” Sqlite3, 15 09 2016. [Interactiv]. Available: https://www.sqlite.org/docs.html. [Accesat 09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	Microsoft, „Visual Studio Code,” VS Code Microsoft, 10 05 2019. [Interactiv]. Available: https://code.visualstudio.com/learn. [Accesat 09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	„PostgreSQL: Documentation,” The PostgreSQL Global Development Group, 19 05 2022. [Interactiv]. Available: https://www.postgresql.org/docs/. [Accesat 06 07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	„Sequelize documentation,” present Sequelize contributors, 24 08 2019. [Interactiv]. Available: https://sequelize.org/v5/. [Accesat 07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 	Mozilla, „Cross-Origin Resource Sharing(CORS),” Mozilla Fundation, 28 05 2022. [Interactiv]. Available: https://developer.mozilla.org/en-US/docs/Web/HTTP/CORS. [Accesat 12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	Meta Platforms, Inc., „React Documentation,” Meta Platforms, Inc., 04 10 2017. [Interactiv]. Available: https://reactjs.org/docs/getting-started.html. [Accesat 12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[9] 	D. Abramov, „Redux Usage Guides,” 26 06 2021. [Interactiv]. Available: https://redux.js.org/. [Accesat 11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 	Microsoft, „Desktop Guide (Windows Forms .NET),” Microsoft, 16 11 2021. [Interactiv]. Available: https://docs.microsoft.com/en-us/dotnet/desktop/winforms/overview/?view=netdesktop-6.0. [Accesat 12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[11] 	Microsoft, „Compare Newtonsoft.Json to System.Texxt.Json, and migrate to System.Text.Json,” Microsoft, 11 03 2022. [Interactiv]. Available: https://docs.microsoft.com/en-us/dotnet/standard/serialization/system-text-json-migrate-from-newtonsoft-how-to?pivots=dotnet-6-0. [Accesat 11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[12] 	Mozilla, „HTTP request methods,” Mozilla Fundation, 13 05 2022. [Interactiv]. Available: https://developer.mozilla.org/en-US/docs/Web/HTTP/Methods. [Accesat 11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 	IBM, „Express Glossary,” OpenJS Fundation, 13 11 2014. [Interactiv]. Available: https://expressjs.com/en/resources/glossary.html. [Accesat 11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[14] 	University of Southern California, „TRANSMISSION CONTROL PROTOCOL - PROTOCOL SPECIFICATION,” Information Sciences Institute University of Southern California, 01 11 1981. [Interactiv]. Available: https://datatracker.ietf.org/doc/html/rfc793. [Accesat 11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[15] 	Mozilla, „JSON Documentation,” Mozilla Fundation, 27 03 2022. [Interactiv]. Available: https://developer.mozilla.org/en-US/docs/Web/JavaScript/Reference/Global_Objects/JSON. [Accesat 11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[16] 	Visual Paradigm, „Visual Paradigm Tutorials,” Visual Paradigm, 26 02 2018. [Interactiv]. Available: https://www.visual-paradigm.com/tutorials/. [Accesat 11 06 2022].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[17] 	I. Smeureanu, M. Dârdală și A. Reveiu, Visual C#.NET, București: Cison, 2002.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[18] 	I. Smeureanu și M. Dârdală, Programarea Orientată Obiect în Limbajul C++, Bucuresti: CPLsme, 2002, p. 333.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ro-RO" altLang="en-US" sz="11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[19] 	I. Botha, A. Bara, A.-G. Fudor, I. Lungu și S. V. Oprea, SGBD Oracle. Limbajul SQL, București: Editura ASE, 2016, p. 166.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7D5FE-1464-4747-2AFF-D0122727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00063"/>
            <a:ext cx="10515600" cy="668338"/>
          </a:xfrm>
          <a:solidFill>
            <a:srgbClr val="404040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6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5FD3-778D-DBFA-FBBF-1920B1C2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2103437"/>
            <a:ext cx="10515600" cy="1325563"/>
          </a:xfr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o-RO" sz="6600" dirty="0">
                <a:solidFill>
                  <a:schemeClr val="bg1"/>
                </a:solidFill>
              </a:rPr>
              <a:t>Vă mulțumesc pentru atenție!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7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1043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Aplicație web de gestiune a clienților unei firme de telefonie mobilă</vt:lpstr>
      <vt:lpstr>Cuprins prezentare</vt:lpstr>
      <vt:lpstr>Descrierea problemei</vt:lpstr>
      <vt:lpstr>PowerPoint Presentation</vt:lpstr>
      <vt:lpstr>Arhitectura soluției</vt:lpstr>
      <vt:lpstr>Metode folosite</vt:lpstr>
      <vt:lpstr>Bibliografie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 Dumitrescu</dc:creator>
  <cp:lastModifiedBy>Cristi Dumitrescu</cp:lastModifiedBy>
  <cp:revision>35</cp:revision>
  <dcterms:created xsi:type="dcterms:W3CDTF">2022-07-07T23:11:58Z</dcterms:created>
  <dcterms:modified xsi:type="dcterms:W3CDTF">2022-07-13T14:34:19Z</dcterms:modified>
</cp:coreProperties>
</file>