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2F2"/>
    <a:srgbClr val="EDF1F4"/>
    <a:srgbClr val="EC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96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DE8691E-F083-4956-84F8-CB3A30BCC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451F6-2844-2162-AD9F-87E6C9340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" r="126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C31E0-A6AB-3689-EF15-E9BB98DDA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sz="42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analysis of software applications in financial institutions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9ED7-7A67-68A9-E46C-EE7B75794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 Dumitrescu Cristian </a:t>
            </a:r>
            <a:r>
              <a:rPr lang="en-US" dirty="0" err="1">
                <a:solidFill>
                  <a:schemeClr val="bg2"/>
                </a:solidFill>
              </a:rPr>
              <a:t>Mihail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0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1F6B-6083-BAFC-5538-1C754941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683A-6E0C-F25F-50AA-1FC485C6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426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86C8-AD0A-96DB-2A79-31E28B80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7507-CC28-F6C3-BD91-D97C1EB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203E-CB20-9230-60CD-560C7D19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Questionnaire and its results</a:t>
            </a:r>
            <a:endParaRPr lang="en-US" dirty="0"/>
          </a:p>
        </p:txBody>
      </p:sp>
      <p:pic>
        <p:nvPicPr>
          <p:cNvPr id="4" name="Picture 3" descr="Figure 1:&#10;Have you ever considered data protection in your life?&#10;Yes: 78.9%&#10;Somewhat: 15.8%&#10;No: 5.3%&#10;Do you feel like you are a person prone to having your personal data stolen?&#10;Yes: 31.6%&#10;Somewhat: 36.8%&#10;No: 31.6%&#10;Have you taken any steps to protect your data?&#10;Yes: 52.6%&#10;Somewhat: 31.6%&#10;No: 15.8%">
            <a:extLst>
              <a:ext uri="{FF2B5EF4-FFF2-40B4-BE49-F238E27FC236}">
                <a16:creationId xmlns:a16="http://schemas.microsoft.com/office/drawing/2014/main" id="{F8A8C5EE-281D-1E20-F8BD-81DA5D75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2" y="2096135"/>
            <a:ext cx="5207000" cy="133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gure 2:&#10;Do you feel like the bank you use is protecting your data properly?&#10;Yes: 52.6%&#10;Somewhat:  36.8%&#10;No: 10.5%&#10;Do you feel like your bank has good interest in protecting your data?&#10;Yes: 57.9%&#10;Somewhat: 31.6%&#10;No: 10.5%">
            <a:extLst>
              <a:ext uri="{FF2B5EF4-FFF2-40B4-BE49-F238E27FC236}">
                <a16:creationId xmlns:a16="http://schemas.microsoft.com/office/drawing/2014/main" id="{A262410B-D166-5A29-51E3-5E5C5DC1E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4" y="5113701"/>
            <a:ext cx="5211563" cy="150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 of security subjects and the interest of the public about them">
            <a:extLst>
              <a:ext uri="{FF2B5EF4-FFF2-40B4-BE49-F238E27FC236}">
                <a16:creationId xmlns:a16="http://schemas.microsoft.com/office/drawing/2014/main" id="{BFD0AB87-142D-A74D-F6A8-B4CC78212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78" y="2748205"/>
            <a:ext cx="5761999" cy="30712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B8BC3-A80D-7730-0984-FBB9E3711425}"/>
              </a:ext>
            </a:extLst>
          </p:cNvPr>
          <p:cNvSpPr txBox="1"/>
          <p:nvPr/>
        </p:nvSpPr>
        <p:spPr>
          <a:xfrm>
            <a:off x="6094959" y="2096135"/>
            <a:ext cx="559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Q1: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Have you ever considered data protection in your life?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1312A-747B-60DB-1DF7-27F7E9209587}"/>
              </a:ext>
            </a:extLst>
          </p:cNvPr>
          <p:cNvSpPr txBox="1"/>
          <p:nvPr/>
        </p:nvSpPr>
        <p:spPr>
          <a:xfrm>
            <a:off x="229170" y="3553687"/>
            <a:ext cx="5299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feel like you are a person prone to having your personal data stolen?</a:t>
            </a:r>
            <a:r>
              <a:rPr lang="en-US" dirty="0"/>
              <a:t> </a:t>
            </a:r>
          </a:p>
          <a:p>
            <a:r>
              <a:rPr lang="en-US" dirty="0"/>
              <a:t>Q3: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you taken any steps to protect your data?</a:t>
            </a:r>
            <a:endParaRPr lang="en-US" dirty="0"/>
          </a:p>
          <a:p>
            <a:r>
              <a:rPr lang="en-US" dirty="0"/>
              <a:t>Q4: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feel like the bank you use is protecting your data properly?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37C3D-95C7-6A71-6159-79D8A8D88857}"/>
              </a:ext>
            </a:extLst>
          </p:cNvPr>
          <p:cNvSpPr txBox="1"/>
          <p:nvPr/>
        </p:nvSpPr>
        <p:spPr>
          <a:xfrm>
            <a:off x="6196219" y="5976131"/>
            <a:ext cx="57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Q5: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feel like your bank has a good interest in protecting your data?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7039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1A0B-B65A-8DAF-B6D9-92F6094D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and its results</a:t>
            </a:r>
          </a:p>
        </p:txBody>
      </p:sp>
      <p:pic>
        <p:nvPicPr>
          <p:cNvPr id="5" name="Picture 4" descr="A pie chart with numbers&#10;&#10;Description automatically generated">
            <a:extLst>
              <a:ext uri="{FF2B5EF4-FFF2-40B4-BE49-F238E27FC236}">
                <a16:creationId xmlns:a16="http://schemas.microsoft.com/office/drawing/2014/main" id="{966A0F3C-A8A6-4533-6E40-8DCF957E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2182346"/>
            <a:ext cx="5281930" cy="1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30EBECE-A20A-AD88-999C-CB6D0499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31" y="2727095"/>
            <a:ext cx="5679813" cy="311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blue circle with a number of triangles&#10;&#10;Description automatically generated">
            <a:extLst>
              <a:ext uri="{FF2B5EF4-FFF2-40B4-BE49-F238E27FC236}">
                <a16:creationId xmlns:a16="http://schemas.microsoft.com/office/drawing/2014/main" id="{986130F5-818B-A8FD-6A68-F2933CA7A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5168161"/>
            <a:ext cx="5281930" cy="14056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BF6DE-1A06-B1F4-F3CC-9D7A2AF5C67C}"/>
              </a:ext>
            </a:extLst>
          </p:cNvPr>
          <p:cNvSpPr txBox="1"/>
          <p:nvPr/>
        </p:nvSpPr>
        <p:spPr>
          <a:xfrm>
            <a:off x="6094959" y="2021394"/>
            <a:ext cx="567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research security issues for the languages and apps you currently use?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135F-A765-E0F3-AE4D-B23D3F961318}"/>
              </a:ext>
            </a:extLst>
          </p:cNvPr>
          <p:cNvSpPr txBox="1"/>
          <p:nvPr/>
        </p:nvSpPr>
        <p:spPr>
          <a:xfrm>
            <a:off x="278956" y="3824389"/>
            <a:ext cx="5281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 involved in discussions about the level of security of the apps you develop?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Q3: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 interested in the security of the applications you create?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CEFB7-D84F-F048-BDC9-3DE3538F94E3}"/>
              </a:ext>
            </a:extLst>
          </p:cNvPr>
          <p:cNvSpPr txBox="1"/>
          <p:nvPr/>
        </p:nvSpPr>
        <p:spPr>
          <a:xfrm>
            <a:off x="6233231" y="5927493"/>
            <a:ext cx="567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 interested in the security of data for the applications you develop?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6557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CA0A-7E18-6036-09E5-AA6D6E33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29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spc="150"/>
              <a:t>Application Idea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244E8-29B8-414B-B68D-37DC044F9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42" y="0"/>
            <a:ext cx="7540358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317238-CD4F-480B-BF09-A2000C08F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6275" y="534115"/>
            <a:ext cx="3490790" cy="35254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ud and text on a white background&#10;&#10;Description automatically generated">
            <a:extLst>
              <a:ext uri="{FF2B5EF4-FFF2-40B4-BE49-F238E27FC236}">
                <a16:creationId xmlns:a16="http://schemas.microsoft.com/office/drawing/2014/main" id="{1B772D0F-6882-2BB8-FCF3-3A2CE4F3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82" y="1575954"/>
            <a:ext cx="3168665" cy="14417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CB59D1E-6564-4C22-AB52-5E825D15E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7933" y="534118"/>
            <a:ext cx="2919428" cy="25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D21C46-9689-4835-A86A-0B818152F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6275" y="4213865"/>
            <a:ext cx="3490790" cy="2208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B3902-F425-4B83-BC07-D918A1AB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359" y="3192739"/>
            <a:ext cx="2914267" cy="32301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73F34-1D34-0906-B09F-E63818138D48}"/>
              </a:ext>
            </a:extLst>
          </p:cNvPr>
          <p:cNvSpPr/>
          <p:nvPr/>
        </p:nvSpPr>
        <p:spPr>
          <a:xfrm>
            <a:off x="8799521" y="3192736"/>
            <a:ext cx="2913002" cy="3230115"/>
          </a:xfrm>
          <a:prstGeom prst="rect">
            <a:avLst/>
          </a:prstGeom>
          <a:solidFill>
            <a:srgbClr val="EC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E650DD0B-CCCF-5F5D-363A-97565FAAD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961" y="4205325"/>
            <a:ext cx="2591268" cy="120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3033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A1E8-4B8C-6CD5-6BB2-0C2F26A8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DC00C-F222-9E23-748B-35BDA415F4F2}"/>
              </a:ext>
            </a:extLst>
          </p:cNvPr>
          <p:cNvSpPr/>
          <p:nvPr/>
        </p:nvSpPr>
        <p:spPr>
          <a:xfrm>
            <a:off x="626008" y="2674558"/>
            <a:ext cx="10937899" cy="19558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oval with black text&#10;&#10;Description automatically generated">
            <a:extLst>
              <a:ext uri="{FF2B5EF4-FFF2-40B4-BE49-F238E27FC236}">
                <a16:creationId xmlns:a16="http://schemas.microsoft.com/office/drawing/2014/main" id="{C1E78C3E-B250-9BDC-A6DA-DE192BD1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2" y="2887594"/>
            <a:ext cx="9704493" cy="1508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32DD-8E61-6B8E-9B35-6C95A94C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8" y="4843401"/>
            <a:ext cx="2962456" cy="1019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98D5F4-EFA9-90C3-808E-B50BC69D2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688" y="4843401"/>
            <a:ext cx="2962457" cy="1019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577D6B-618F-7169-5B16-D66DE9F8B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369" y="4772685"/>
            <a:ext cx="2962457" cy="10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01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0FF2-D4CC-DA6A-E8FC-62E77D31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implementation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EFA6-B122-6FE1-049F-A12B6384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3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D5F9-65F9-5515-DB7C-D490197A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1F9-2412-6519-89E0-07F1FA9D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1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69</TotalTime>
  <Words>173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Times New Roman</vt:lpstr>
      <vt:lpstr>Wingdings</vt:lpstr>
      <vt:lpstr>Banded</vt:lpstr>
      <vt:lpstr>An analysis of software applications in financial institutions</vt:lpstr>
      <vt:lpstr>Motivation</vt:lpstr>
      <vt:lpstr>Literature review</vt:lpstr>
      <vt:lpstr>Questionnaire and its results</vt:lpstr>
      <vt:lpstr>Questionnaire and its results</vt:lpstr>
      <vt:lpstr>Application Idea</vt:lpstr>
      <vt:lpstr>Technologies used</vt:lpstr>
      <vt:lpstr>Application implementation and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 Dumitrescu</dc:creator>
  <cp:lastModifiedBy>Cristi Dumitrescu</cp:lastModifiedBy>
  <cp:revision>9</cp:revision>
  <dcterms:created xsi:type="dcterms:W3CDTF">2024-06-28T21:07:27Z</dcterms:created>
  <dcterms:modified xsi:type="dcterms:W3CDTF">2024-06-28T22:17:02Z</dcterms:modified>
</cp:coreProperties>
</file>