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8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5AFA-E7A8-944E-8168-4472FA05A249}" type="datetimeFigureOut">
              <a:rPr lang="en-US" smtClean="0"/>
              <a:t>5/20/09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7366-49CD-0747-BC82-8C32D159AF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7630" y="877669"/>
            <a:ext cx="46173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MJGeometryRDDetectorWBasicShield</a:t>
            </a:r>
            <a:endParaRPr lang="en-US" dirty="0" smtClean="0">
              <a:solidFill>
                <a:srgbClr val="000000"/>
              </a:solidFill>
              <a:latin typeface="Courier"/>
              <a:ea typeface="Lucida Grande"/>
              <a:cs typeface="Lucida Grand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Entire detector geometry.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872" y="2286000"/>
            <a:ext cx="3249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MJGeometryRDCryostat</a:t>
            </a:r>
            <a:endParaRPr lang="en-US" dirty="0" smtClean="0">
              <a:solidFill>
                <a:srgbClr val="000000"/>
              </a:solidFill>
              <a:latin typeface="Courier"/>
              <a:ea typeface="Lucida Grande"/>
              <a:cs typeface="Lucida Grand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Detector cryostat </a:t>
            </a:r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eometry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6684" y="3697069"/>
            <a:ext cx="36477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MJGeometryRDCrystalColumn</a:t>
            </a:r>
            <a:endParaRPr lang="en-US" dirty="0" smtClean="0">
              <a:solidFill>
                <a:srgbClr val="000000"/>
              </a:solidFill>
              <a:latin typeface="Courier"/>
              <a:ea typeface="Lucida Grande"/>
              <a:cs typeface="Lucida Grande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Crystal column assembly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144869"/>
            <a:ext cx="42018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MGGeometryIdealCoaxial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Lucida Grande"/>
                <a:cs typeface="Lucida Grande"/>
              </a:rPr>
              <a:t>Crystal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Detailed geometry of HPGe crystal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05000" y="1905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903412" y="3315275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901824" y="4723606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794" y="16764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1 copy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794" y="31242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7 copies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2030" y="44958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Instantiates 4 copies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Reyco Henning</dc:creator>
  <cp:lastModifiedBy>Reyco Henning</cp:lastModifiedBy>
  <cp:revision>2</cp:revision>
  <dcterms:created xsi:type="dcterms:W3CDTF">2009-05-20T18:14:06Z</dcterms:created>
  <dcterms:modified xsi:type="dcterms:W3CDTF">2009-05-20T21:52:40Z</dcterms:modified>
</cp:coreProperties>
</file>