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8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5AFA-E7A8-944E-8168-4472FA05A249}" type="datetimeFigureOut">
              <a:rPr lang="en-US" smtClean="0"/>
              <a:pPr/>
              <a:t>6/19/09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7366-49CD-0747-BC82-8C32D159AF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813" y="762000"/>
            <a:ext cx="26790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MJOutputMCEvent</a:t>
            </a:r>
            <a:endParaRPr lang="en-US" dirty="0" smtClean="0">
              <a:solidFill>
                <a:srgbClr val="000000"/>
              </a:solidFill>
              <a:latin typeface="Courier"/>
              <a:ea typeface="Lucida Grande"/>
              <a:cs typeface="Lucida Grand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Entire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simu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lated event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86000"/>
            <a:ext cx="25918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MGoutputG4Steps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All information for 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ach </a:t>
            </a:r>
            <a:r>
              <a:rPr lang="en-US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Geant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4 step for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ach event.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2239" y="2288738"/>
            <a:ext cx="30936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MJOutputDetectorEvent</a:t>
            </a:r>
            <a:endParaRPr lang="en-US" dirty="0" smtClean="0">
              <a:solidFill>
                <a:srgbClr val="000000"/>
              </a:solidFill>
              <a:latin typeface="Courier"/>
              <a:ea typeface="Lucida Grande"/>
              <a:cs typeface="Lucida Grande"/>
            </a:endParaRPr>
          </a:p>
          <a:p>
            <a:r>
              <a:rPr lang="en-US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697069"/>
            <a:ext cx="42018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MGGeometryIdealCoaxial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Crystal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Detailed geometry of HPGe crystal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85206" y="1408331"/>
            <a:ext cx="1524794" cy="878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187683" y="3315275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901824" y="4723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1251" y="14917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1 copy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2971800"/>
            <a:ext cx="181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</a:t>
            </a:r>
            <a:r>
              <a:rPr lang="en-US" dirty="0" smtClean="0"/>
              <a:t> up to</a:t>
            </a:r>
          </a:p>
          <a:p>
            <a:r>
              <a:rPr lang="en-US" dirty="0" smtClean="0"/>
              <a:t>28</a:t>
            </a:r>
            <a:r>
              <a:rPr lang="en-US" dirty="0" smtClean="0"/>
              <a:t> </a:t>
            </a:r>
            <a:r>
              <a:rPr lang="en-US" dirty="0" smtClean="0"/>
              <a:t>copies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2030" y="44958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4 copies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77477" y="1408331"/>
            <a:ext cx="1489923" cy="877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7889" y="14917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1 copy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Reyco Henning</dc:creator>
  <cp:lastModifiedBy>Reyco Henning</cp:lastModifiedBy>
  <cp:revision>3</cp:revision>
  <dcterms:created xsi:type="dcterms:W3CDTF">2009-06-19T21:43:12Z</dcterms:created>
  <dcterms:modified xsi:type="dcterms:W3CDTF">2009-06-19T21:53:25Z</dcterms:modified>
</cp:coreProperties>
</file>