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ags/tag147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9.xml" ContentType="application/vnd.openxmlformats-officedocument.theme+xml"/>
  <Override PartName="/ppt/tags/tag148.xml" ContentType="application/vnd.openxmlformats-officedocument.presentationml.tags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0.xml" ContentType="application/vnd.openxmlformats-officedocument.theme+xml"/>
  <Override PartName="/ppt/tags/tag149.xml" ContentType="application/vnd.openxmlformats-officedocument.presentationml.tags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1.xml" ContentType="application/vnd.openxmlformats-officedocument.theme+xml"/>
  <Override PartName="/ppt/tags/tag150.xml" ContentType="application/vnd.openxmlformats-officedocument.presentationml.tags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2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3.xml" ContentType="application/vnd.openxmlformats-officedocument.theme+xml"/>
  <Override PartName="/ppt/tags/tag151.xml" ContentType="application/vnd.openxmlformats-officedocument.presentationml.tags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  <p:sldMasterId id="2147483694" r:id="rId3"/>
    <p:sldMasterId id="2147483726" r:id="rId4"/>
    <p:sldMasterId id="2147483748" r:id="rId5"/>
    <p:sldMasterId id="2147483752" r:id="rId6"/>
    <p:sldMasterId id="2147483769" r:id="rId7"/>
    <p:sldMasterId id="2147483794" r:id="rId8"/>
    <p:sldMasterId id="2147483800" r:id="rId9"/>
    <p:sldMasterId id="2147483806" r:id="rId10"/>
    <p:sldMasterId id="2147483812" r:id="rId11"/>
    <p:sldMasterId id="2147483818" r:id="rId12"/>
    <p:sldMasterId id="2147483831" r:id="rId13"/>
  </p:sldMasterIdLst>
  <p:notesMasterIdLst>
    <p:notesMasterId r:id="rId22"/>
  </p:notesMasterIdLst>
  <p:sldIdLst>
    <p:sldId id="378" r:id="rId14"/>
    <p:sldId id="2134959180" r:id="rId15"/>
    <p:sldId id="2134959113" r:id="rId16"/>
    <p:sldId id="2134959112" r:id="rId17"/>
    <p:sldId id="2134959114" r:id="rId18"/>
    <p:sldId id="2134959115" r:id="rId19"/>
    <p:sldId id="2134959179" r:id="rId20"/>
    <p:sldId id="349" r:id="rId21"/>
  </p:sldIdLst>
  <p:sldSz cx="12192000" cy="6858000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lneva, Julia [JACRU]" initials="ZJ[" lastIdx="30" clrIdx="0">
    <p:extLst>
      <p:ext uri="{19B8F6BF-5375-455C-9EA6-DF929625EA0E}">
        <p15:presenceInfo xmlns:p15="http://schemas.microsoft.com/office/powerpoint/2012/main" userId="S::JZhulnev@its.jnj.com::859e5724-59b4-4b06-a82d-6ac895e420af" providerId="AD"/>
      </p:ext>
    </p:extLst>
  </p:cmAuthor>
  <p:cmAuthor id="2" name="Askerko, Olga [JANRU]" initials="AO[" lastIdx="40" clrIdx="1">
    <p:extLst>
      <p:ext uri="{19B8F6BF-5375-455C-9EA6-DF929625EA0E}">
        <p15:presenceInfo xmlns:p15="http://schemas.microsoft.com/office/powerpoint/2012/main" userId="S::OAskerko@its.jnj.com::f747bf95-8c8a-4582-8714-7a3adf141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2EB5-94E6-4584-B8A5-3199F7D035F7}" type="datetimeFigureOut">
              <a:rPr lang="ru-RU" smtClean="0"/>
              <a:pPr/>
              <a:t>10.08.2021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FB26-EEDF-4279-A4C6-ABE7C92434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9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1DD62-9255-48E8-B4DB-820588B6EB2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8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1981" lvl="1">
              <a:buFont typeface="Arial" panose="020B0604020202020204" pitchFamily="34" charset="0"/>
              <a:buNone/>
            </a:pPr>
            <a:r>
              <a:rPr lang="ru-RU" sz="1800" dirty="0"/>
              <a:t>Пересмотренный </a:t>
            </a:r>
            <a:r>
              <a:rPr lang="ru-RU" sz="1800" b="1" dirty="0"/>
              <a:t>алгоритм диагностики </a:t>
            </a:r>
            <a:r>
              <a:rPr lang="ru-RU" sz="1800" dirty="0"/>
              <a:t>теперь включает </a:t>
            </a:r>
            <a:r>
              <a:rPr lang="ru-RU" sz="1800" b="1" dirty="0">
                <a:latin typeface="Verdana"/>
                <a:ea typeface="Verdana"/>
                <a:cs typeface="Verdana"/>
              </a:rPr>
              <a:t>ускоренное </a:t>
            </a:r>
            <a:r>
              <a:rPr lang="ru-RU" sz="1800" dirty="0">
                <a:latin typeface="Verdana"/>
                <a:ea typeface="Verdana"/>
                <a:cs typeface="Verdana"/>
              </a:rPr>
              <a:t>направление пациентов и подчеркивает важность комплексного диагностического подхода и междисциплинарной группы по ЛГ</a:t>
            </a:r>
            <a:endParaRPr lang="ru-RU" sz="1800" baseline="30000" dirty="0">
              <a:latin typeface="Verdana"/>
              <a:ea typeface="Verdana"/>
              <a:cs typeface="Verdana"/>
            </a:endParaRPr>
          </a:p>
          <a:p>
            <a:pPr marL="761981" lvl="1">
              <a:buFont typeface="Arial" panose="020B0604020202020204" pitchFamily="34" charset="0"/>
              <a:buNone/>
            </a:pPr>
            <a:r>
              <a:rPr lang="ru-RU" sz="1800" dirty="0"/>
              <a:t>Частая (3–6 месяцев) многофакторная </a:t>
            </a:r>
            <a:r>
              <a:rPr lang="ru-RU" sz="1800" b="1" dirty="0"/>
              <a:t>стратификация риска</a:t>
            </a:r>
            <a:r>
              <a:rPr lang="ru-RU" sz="1800" dirty="0"/>
              <a:t> играет ключевую роль в </a:t>
            </a:r>
            <a:r>
              <a:rPr lang="ru-RU" sz="1800" b="1" dirty="0"/>
              <a:t>стратегии лечения </a:t>
            </a:r>
            <a:r>
              <a:rPr lang="ru-RU" sz="1800" dirty="0"/>
              <a:t>для поддержки низкого уровня риска у пациентов и немедленного </a:t>
            </a:r>
            <a:r>
              <a:rPr lang="ru-RU" sz="1800" b="1" dirty="0"/>
              <a:t>перехода к двойной или тройной терапии</a:t>
            </a:r>
            <a:r>
              <a:rPr lang="ru-RU" sz="1800" dirty="0"/>
              <a:t>, если низкий уровень риска не достигнут</a:t>
            </a:r>
            <a:r>
              <a:rPr lang="ru-RU" sz="1800" baseline="30000" dirty="0"/>
              <a:t>3</a:t>
            </a:r>
          </a:p>
          <a:p>
            <a:pPr marL="761981" lvl="1"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231F20"/>
                </a:solidFill>
                <a:latin typeface="Times-Roman"/>
              </a:rPr>
              <a:t>Больных с сохраняющимся средним и высоким риском необходимо направлять в экспертный центр для решения вопроса об эскалации терапии</a:t>
            </a:r>
            <a:endParaRPr lang="ru-RU" sz="1800" baseline="30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1DD62-9255-48E8-B4DB-820588B6EB2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45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Симптомы заболевания не являются специфичными (одышка, слабость, головокружение и т.д.), что затрудняет раннюю диагностику ЛАГ.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ранней стадии ЛАГ может протекать бессимптомно, несмотря на гемодинамические изменения. Это обусловлено тем, что правый желудочек первоначально способен компенсировать повышение ЛСС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сДЛА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этой стадии часто симптомы появляются только при физической нагрузке.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 пациентов появляются симптомы, первоначально они могут быть неспецифичными, включая одышку, недомогание (общее, неспецифическое ощущение болезненного состояния), утомляемость, снижение толерантности к физической нагрузке и боль в грудной клетке. По мере прогрессирования заболевания эти симптомы усугубляются до той степени, когда они начинают влиять на повседневную деятельность пациента. Период времени с момента появления первых симптомов ЛАГ до установления точного диагноза и начала терапии часто составляет два года или более. Во многих случаях на момент постановки диагноза уже имеется тяжелое и потенциально необратимое поражение сосудов и сердца.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1DD62-9255-48E8-B4DB-820588B6EB2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84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последнем руководстве </a:t>
            </a:r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ESC/ERS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предложена оценка степени вероятности ЛГ</a:t>
            </a:r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пациентов</a:t>
            </a:r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 </a:t>
            </a:r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TRV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покое и</a:t>
            </a:r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присутствии дополнительных заданных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эхокардиографических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переменных, указывающих на</a:t>
            </a:r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ЛГ</a:t>
            </a:r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результату оценки вероятность может быть низкой, средней или высокой для принятия решения о необходимости в катетеризации сердца у некоторых пациентов</a:t>
            </a:r>
            <a:r>
              <a:rPr lang="de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r>
              <a:rPr lang="ru-RU" dirty="0"/>
              <a:t>Эхокардиография остается одним из основных методов диагностики у пациентов с ЛАГ. По данным 6 всемирного симпозиума по ЛГ, пациенты, у которых при первичном обследовании на ЭХО-КГ обнаруживается высокая вероятность ЛГ должны быть направлены в экспертный центр для углубленного обследования и выполнения КПОС.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1DD62-9255-48E8-B4DB-820588B6EB2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12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того как исключены другие возможные причины 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ЛГ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диагноз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ЛАГ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подтверждается методом катетеризации правых отделов сердца (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КПОС)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КПОС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инвазивная процедура, которая считается «золотым стандартом» для подтверждения диагноза ЛАГ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благодаря точности и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воспроизводимости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измерений систолического и диастолического 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ДЛА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ДЗЛА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использовании этого метода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КПОС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получить важную информацию о величине давления в различных камерах сердца и о токе крови через сердце и легочную артерию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Данные, полученные при КПОС, могут использоваться для оценки многих важных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гемодинамических параметров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Процедура предполагает введение тонкой гибкой трубки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катетера для легочной артерии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катетера для введения в правые отделы сердца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катетера Свана-Ганза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вену в области паха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руке или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шее и медленное его проведения в правое предсердие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правый желудочек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в легочную артерию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Давление регистрируется в каждой камере и в легочной артерии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производится оценка сердечного выброса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кровотока через сердце и кровеносную систему организма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ДЗЛА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представляет собой внутрисосудистое давление, полученное при введении катетера в дистальную часть легочной артерии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«заклинивание»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счет раздувания баллона на конце катетера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есть, закупоривания сосуда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1DD62-9255-48E8-B4DB-820588B6EB2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64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для оценки риска смерти пациентов применяется многофакторный подход. Проводя стратификацию рисков, помимо клинической оценки, необходимо проанализировать множество лабораторных и инструментальных показателей, в частности, биохимические маркеры, провести тесты с физической нагрузкой, оценить гемодинамические показатели, сделать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эхокардиографические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исследования.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недавних клинических испытаний показывают, что пациенты II ФК по ВОЗ, долгое время считавшиеся стабильными, на самом деле не стабильны. Поэтому многофакторная оценка риска всех пациентов с ЛАГ имеет важное значение в оценке статуса пациента и необходимости эскалации терапии.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1DD62-9255-48E8-B4DB-820588B6EB2E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4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9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1.xml"/><Relationship Id="rId4" Type="http://schemas.openxmlformats.org/officeDocument/2006/relationships/image" Target="../media/image4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8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8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0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583680"/>
            <a:ext cx="7164000" cy="14416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94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54272"/>
      </p:ext>
    </p:extLst>
  </p:cSld>
  <p:clrMapOvr>
    <a:masterClrMapping/>
  </p:clrMapOvr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F4E69A-BB2F-466C-88DD-1FA19F2F8991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10.08.2021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129E6-4A33-49BF-A50E-91A2115A923D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3516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DC22D-28D2-4B9C-90CE-61738ED8A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828" y="0"/>
            <a:ext cx="12195828" cy="68558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54544-7D33-4965-83EA-228C6B6615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9523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4696C-F0DA-40C9-BE55-6370C1EB21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4336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613-8608-4CBA-B29A-020C4B4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093B-0340-4B59-BFAD-76217FA4E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>
          <a:xfrm>
            <a:off x="0" y="0"/>
            <a:ext cx="1166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949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704507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F4E69A-BB2F-466C-88DD-1FA19F2F8991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10.08.2021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129E6-4A33-49BF-A50E-91A2115A923D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1429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B8353-B785-4880-9812-502946E62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4644F3C-C16D-4EEC-8157-37E62D8CE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E6EE283-0BB1-41FD-8619-0E735FE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4CC92F5-9860-4F98-90EF-A7E08D94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87C4840-B037-49E6-8772-EE5C6856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466797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BA6CA-4E54-4FA5-94CF-7C1B9D0B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52886F0-97F0-41EF-AF79-941B6BE9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61820E8-3339-4E5B-AA1F-5D42D7EC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3797FE0-F987-4BB0-9D85-EA0B2B0A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CF6EE67-B56F-41AE-B670-7E4A62EF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56004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C8244-B05B-4FDF-AE79-687A21F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F4BBD8C-B3B9-428F-B14D-5CEF3961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D17B0CF-1083-450B-8FD1-DFB464E0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0217FDB-3B26-4A1B-9218-E22EE5A6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2400A73-7C53-4FD6-AB4D-4E87737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208964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6ADA2-DB79-4EF0-886C-95C53CB7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25B3F1-373D-44FB-9E25-DF3723C2C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B62B5F5-5CFA-41A0-80F1-704D778C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537171E-74BC-4602-A4FF-C706BA18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FC118F3-99D0-4F7F-A488-66DF78D4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E606F02-9A59-4EE8-820B-A66336C2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094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3622"/>
      </p:ext>
    </p:extLst>
  </p:cSld>
  <p:clrMapOvr>
    <a:masterClrMapping/>
  </p:clrMapOvr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7CB1-B047-46C0-BF84-AD8221DD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1C24AA4-0708-48B4-B573-57DC92D2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C168BBF-424E-49E6-B70E-3B69DD48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E45C4262-2434-4807-AA4F-AC0F29F07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B851FB8E-C189-4B3A-9B4C-5D0E54D5C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D32E181C-D1DF-43DA-8AC2-7D2B1B5C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DA93058-B0B0-4900-83E8-6A3B3F87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8742799-8BEA-4765-8BCB-75338B85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96150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73AB7-3F61-44FD-A732-0B85DACE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45C9E95-F51C-43A9-B007-E79901B3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1F40178-F42A-4015-925F-D73834E9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A6FF828-03F0-4790-8375-E31BBC16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74582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D1BB2F89-49FA-4EC8-84C5-87409565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A116C271-3499-4B2C-856B-DD649EE5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71C5D30-9392-44E3-9831-17DC5522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708800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915C8-25EB-48AB-935F-56B3CAD9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E655996-D6B0-466D-8C80-02504976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0352098-1025-43B2-AADD-11D508FD0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C92DE1C-579F-463A-B4F6-767F6E5E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71EF234-374B-444B-A842-65C26E70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529B64F-E41B-4D75-AC60-81920A6A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792169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7D4DB-C617-4ADB-A20C-289C2309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130A611-F5A3-4A13-99C5-915D028EE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997D961-FA13-4D2B-A6C2-F40B8A6F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3CA794B-0520-49E1-89FD-A6F71B3A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313DF1F-92EB-458C-81C8-113D0EFB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A50E00A-BEBB-4C6E-8869-D4D72EE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9004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01F62-6F7E-41CF-819E-014C15CD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ABD685E-AD30-4E57-B103-95D49D469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19A42D8-1099-4113-9105-ADDDA397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2E380FB-B3B3-4DA4-8BF9-F8A33157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38CE927-C350-430F-AE90-DB589973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91057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A529955-D25E-44E5-B70F-0FD6F7485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C23E041-306E-4DF7-B1F9-4C5082CC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4629E9E-6FA5-46E7-9ECF-57B66496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294E2FF-B44A-409B-B766-40095F7D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B201F04-EBAB-440E-98AA-FF9FFA0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713194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326D8-5971-4156-9AAD-017FEA90551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5751654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DC22D-28D2-4B9C-90CE-61738ED8A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828" y="0"/>
            <a:ext cx="12195828" cy="68558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54544-7D33-4965-83EA-228C6B6615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0621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4696C-F0DA-40C9-BE55-6370C1EB21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6001"/>
      </p:ext>
    </p:extLst>
  </p:cSld>
  <p:clrMapOvr>
    <a:masterClrMapping/>
  </p:clrMapOvr>
  <p:hf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613-8608-4CBA-B29A-020C4B4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093B-0340-4B59-BFAD-76217FA4E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>
          <a:xfrm>
            <a:off x="0" y="0"/>
            <a:ext cx="1166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5642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09610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F4E69A-BB2F-466C-88DD-1FA19F2F8991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10.08.2021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129E6-4A33-49BF-A50E-91A2115A923D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798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4434" y="1284288"/>
            <a:ext cx="11523133" cy="91440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4434" y="2305223"/>
            <a:ext cx="11523133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2667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3439528" y="2997793"/>
            <a:ext cx="8752472" cy="3884084"/>
          </a:xfrm>
          <a:custGeom>
            <a:avLst/>
            <a:gdLst>
              <a:gd name="connsiteX0" fmla="*/ 6564354 w 6564354"/>
              <a:gd name="connsiteY0" fmla="*/ 0 h 2913063"/>
              <a:gd name="connsiteX1" fmla="*/ 6564354 w 6564354"/>
              <a:gd name="connsiteY1" fmla="*/ 1240190 h 2913063"/>
              <a:gd name="connsiteX2" fmla="*/ 662256 w 6564354"/>
              <a:gd name="connsiteY2" fmla="*/ 2882854 h 2913063"/>
              <a:gd name="connsiteX3" fmla="*/ 589330 w 6564354"/>
              <a:gd name="connsiteY3" fmla="*/ 2913063 h 2913063"/>
              <a:gd name="connsiteX4" fmla="*/ 0 w 6564354"/>
              <a:gd name="connsiteY4" fmla="*/ 2913063 h 2913063"/>
              <a:gd name="connsiteX5" fmla="*/ 323355 w 6564354"/>
              <a:gd name="connsiteY5" fmla="*/ 2720335 h 2913063"/>
              <a:gd name="connsiteX6" fmla="*/ 6564354 w 6564354"/>
              <a:gd name="connsiteY6" fmla="*/ 0 h 29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4354" h="2913063">
                <a:moveTo>
                  <a:pt x="6564354" y="0"/>
                </a:moveTo>
                <a:lnTo>
                  <a:pt x="6564354" y="1240190"/>
                </a:lnTo>
                <a:cubicBezTo>
                  <a:pt x="3910384" y="1646031"/>
                  <a:pt x="2731793" y="2031305"/>
                  <a:pt x="662256" y="2882854"/>
                </a:cubicBezTo>
                <a:lnTo>
                  <a:pt x="589330" y="2913063"/>
                </a:lnTo>
                <a:lnTo>
                  <a:pt x="0" y="2913063"/>
                </a:lnTo>
                <a:lnTo>
                  <a:pt x="323355" y="2720335"/>
                </a:lnTo>
                <a:cubicBezTo>
                  <a:pt x="3116317" y="1062246"/>
                  <a:pt x="4436791" y="394872"/>
                  <a:pt x="6564354" y="0"/>
                </a:cubicBezTo>
                <a:close/>
              </a:path>
            </a:pathLst>
          </a:custGeom>
          <a:solidFill>
            <a:srgbClr val="ED1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143501" y="4650910"/>
            <a:ext cx="7048500" cy="2230967"/>
          </a:xfrm>
          <a:custGeom>
            <a:avLst/>
            <a:gdLst>
              <a:gd name="T0" fmla="*/ 0 w 904"/>
              <a:gd name="T1" fmla="*/ 284 h 286"/>
              <a:gd name="T2" fmla="*/ 904 w 904"/>
              <a:gd name="T3" fmla="*/ 0 h 286"/>
              <a:gd name="T4" fmla="*/ 904 w 904"/>
              <a:gd name="T5" fmla="*/ 7 h 286"/>
              <a:gd name="T6" fmla="*/ 319 w 904"/>
              <a:gd name="T7" fmla="*/ 286 h 286"/>
              <a:gd name="T8" fmla="*/ 0 w 904"/>
              <a:gd name="T9" fmla="*/ 2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286">
                <a:moveTo>
                  <a:pt x="0" y="284"/>
                </a:moveTo>
                <a:cubicBezTo>
                  <a:pt x="281" y="153"/>
                  <a:pt x="584" y="57"/>
                  <a:pt x="904" y="0"/>
                </a:cubicBezTo>
                <a:cubicBezTo>
                  <a:pt x="904" y="13"/>
                  <a:pt x="904" y="4"/>
                  <a:pt x="904" y="7"/>
                </a:cubicBezTo>
                <a:cubicBezTo>
                  <a:pt x="677" y="89"/>
                  <a:pt x="516" y="169"/>
                  <a:pt x="319" y="286"/>
                </a:cubicBezTo>
                <a:cubicBezTo>
                  <a:pt x="232" y="286"/>
                  <a:pt x="86" y="286"/>
                  <a:pt x="0" y="284"/>
                </a:cubicBezTo>
              </a:path>
            </a:pathLst>
          </a:custGeom>
          <a:solidFill>
            <a:srgbClr val="00BACE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200" dirty="0"/>
          </a:p>
        </p:txBody>
      </p:sp>
      <p:grpSp>
        <p:nvGrpSpPr>
          <p:cNvPr id="26" name="Group 23"/>
          <p:cNvGrpSpPr>
            <a:grpSpLocks noChangeAspect="1"/>
          </p:cNvGrpSpPr>
          <p:nvPr userDrawn="1"/>
        </p:nvGrpSpPr>
        <p:grpSpPr bwMode="auto">
          <a:xfrm>
            <a:off x="440695" y="5754348"/>
            <a:ext cx="1326460" cy="856121"/>
            <a:chOff x="370" y="0"/>
            <a:chExt cx="5020" cy="3240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2373" y="0"/>
              <a:ext cx="1445" cy="495"/>
            </a:xfrm>
            <a:custGeom>
              <a:avLst/>
              <a:gdLst>
                <a:gd name="T0" fmla="*/ 248 w 248"/>
                <a:gd name="T1" fmla="*/ 81 h 85"/>
                <a:gd name="T2" fmla="*/ 0 w 248"/>
                <a:gd name="T3" fmla="*/ 0 h 85"/>
                <a:gd name="T4" fmla="*/ 3 w 248"/>
                <a:gd name="T5" fmla="*/ 3 h 85"/>
                <a:gd name="T6" fmla="*/ 178 w 248"/>
                <a:gd name="T7" fmla="*/ 85 h 85"/>
                <a:gd name="T8" fmla="*/ 248 w 248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85">
                  <a:moveTo>
                    <a:pt x="248" y="81"/>
                  </a:moveTo>
                  <a:cubicBezTo>
                    <a:pt x="171" y="45"/>
                    <a:pt x="87" y="18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66" y="26"/>
                    <a:pt x="124" y="53"/>
                    <a:pt x="178" y="85"/>
                  </a:cubicBezTo>
                  <a:cubicBezTo>
                    <a:pt x="201" y="83"/>
                    <a:pt x="225" y="82"/>
                    <a:pt x="248" y="81"/>
                  </a:cubicBezTo>
                </a:path>
              </a:pathLst>
            </a:custGeom>
            <a:solidFill>
              <a:srgbClr val="01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1430" y="18"/>
              <a:ext cx="2271" cy="1014"/>
            </a:xfrm>
            <a:custGeom>
              <a:avLst/>
              <a:gdLst>
                <a:gd name="T0" fmla="*/ 340 w 390"/>
                <a:gd name="T1" fmla="*/ 82 h 174"/>
                <a:gd name="T2" fmla="*/ 165 w 390"/>
                <a:gd name="T3" fmla="*/ 0 h 174"/>
                <a:gd name="T4" fmla="*/ 239 w 390"/>
                <a:gd name="T5" fmla="*/ 57 h 174"/>
                <a:gd name="T6" fmla="*/ 239 w 390"/>
                <a:gd name="T7" fmla="*/ 58 h 174"/>
                <a:gd name="T8" fmla="*/ 277 w 390"/>
                <a:gd name="T9" fmla="*/ 90 h 174"/>
                <a:gd name="T10" fmla="*/ 0 w 390"/>
                <a:gd name="T11" fmla="*/ 174 h 174"/>
                <a:gd name="T12" fmla="*/ 302 w 390"/>
                <a:gd name="T13" fmla="*/ 114 h 174"/>
                <a:gd name="T14" fmla="*/ 390 w 390"/>
                <a:gd name="T15" fmla="*/ 114 h 174"/>
                <a:gd name="T16" fmla="*/ 340 w 390"/>
                <a:gd name="T17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174">
                  <a:moveTo>
                    <a:pt x="340" y="82"/>
                  </a:moveTo>
                  <a:cubicBezTo>
                    <a:pt x="286" y="50"/>
                    <a:pt x="228" y="23"/>
                    <a:pt x="165" y="0"/>
                  </a:cubicBezTo>
                  <a:cubicBezTo>
                    <a:pt x="191" y="18"/>
                    <a:pt x="216" y="38"/>
                    <a:pt x="239" y="57"/>
                  </a:cubicBezTo>
                  <a:cubicBezTo>
                    <a:pt x="239" y="58"/>
                    <a:pt x="239" y="57"/>
                    <a:pt x="239" y="58"/>
                  </a:cubicBezTo>
                  <a:cubicBezTo>
                    <a:pt x="252" y="68"/>
                    <a:pt x="264" y="79"/>
                    <a:pt x="277" y="90"/>
                  </a:cubicBezTo>
                  <a:cubicBezTo>
                    <a:pt x="178" y="105"/>
                    <a:pt x="85" y="134"/>
                    <a:pt x="0" y="174"/>
                  </a:cubicBezTo>
                  <a:cubicBezTo>
                    <a:pt x="95" y="139"/>
                    <a:pt x="197" y="118"/>
                    <a:pt x="302" y="114"/>
                  </a:cubicBezTo>
                  <a:cubicBezTo>
                    <a:pt x="331" y="112"/>
                    <a:pt x="360" y="112"/>
                    <a:pt x="390" y="114"/>
                  </a:cubicBezTo>
                  <a:cubicBezTo>
                    <a:pt x="374" y="103"/>
                    <a:pt x="357" y="92"/>
                    <a:pt x="340" y="82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401" y="356"/>
              <a:ext cx="1642" cy="687"/>
            </a:xfrm>
            <a:custGeom>
              <a:avLst/>
              <a:gdLst>
                <a:gd name="T0" fmla="*/ 244 w 282"/>
                <a:gd name="T1" fmla="*/ 0 h 118"/>
                <a:gd name="T2" fmla="*/ 0 w 282"/>
                <a:gd name="T3" fmla="*/ 118 h 118"/>
                <a:gd name="T4" fmla="*/ 6 w 282"/>
                <a:gd name="T5" fmla="*/ 116 h 118"/>
                <a:gd name="T6" fmla="*/ 282 w 282"/>
                <a:gd name="T7" fmla="*/ 32 h 118"/>
                <a:gd name="T8" fmla="*/ 244 w 2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8">
                  <a:moveTo>
                    <a:pt x="244" y="0"/>
                  </a:moveTo>
                  <a:cubicBezTo>
                    <a:pt x="154" y="29"/>
                    <a:pt x="72" y="69"/>
                    <a:pt x="0" y="118"/>
                  </a:cubicBezTo>
                  <a:cubicBezTo>
                    <a:pt x="2" y="118"/>
                    <a:pt x="4" y="117"/>
                    <a:pt x="6" y="116"/>
                  </a:cubicBezTo>
                  <a:cubicBezTo>
                    <a:pt x="90" y="76"/>
                    <a:pt x="183" y="47"/>
                    <a:pt x="282" y="32"/>
                  </a:cubicBezTo>
                  <a:cubicBezTo>
                    <a:pt x="270" y="21"/>
                    <a:pt x="257" y="10"/>
                    <a:pt x="244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410" y="472"/>
              <a:ext cx="914" cy="268"/>
            </a:xfrm>
            <a:custGeom>
              <a:avLst/>
              <a:gdLst>
                <a:gd name="T0" fmla="*/ 70 w 157"/>
                <a:gd name="T1" fmla="*/ 0 h 46"/>
                <a:gd name="T2" fmla="*/ 0 w 157"/>
                <a:gd name="T3" fmla="*/ 4 h 46"/>
                <a:gd name="T4" fmla="*/ 50 w 157"/>
                <a:gd name="T5" fmla="*/ 36 h 46"/>
                <a:gd name="T6" fmla="*/ 157 w 157"/>
                <a:gd name="T7" fmla="*/ 46 h 46"/>
                <a:gd name="T8" fmla="*/ 70 w 15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6">
                  <a:moveTo>
                    <a:pt x="70" y="0"/>
                  </a:moveTo>
                  <a:cubicBezTo>
                    <a:pt x="47" y="1"/>
                    <a:pt x="23" y="2"/>
                    <a:pt x="0" y="4"/>
                  </a:cubicBezTo>
                  <a:cubicBezTo>
                    <a:pt x="17" y="14"/>
                    <a:pt x="34" y="25"/>
                    <a:pt x="50" y="36"/>
                  </a:cubicBezTo>
                  <a:cubicBezTo>
                    <a:pt x="85" y="37"/>
                    <a:pt x="121" y="40"/>
                    <a:pt x="157" y="46"/>
                  </a:cubicBezTo>
                  <a:cubicBezTo>
                    <a:pt x="129" y="29"/>
                    <a:pt x="100" y="14"/>
                    <a:pt x="70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370" y="1072"/>
              <a:ext cx="693" cy="1154"/>
            </a:xfrm>
            <a:custGeom>
              <a:avLst/>
              <a:gdLst>
                <a:gd name="T0" fmla="*/ 60 w 119"/>
                <a:gd name="T1" fmla="*/ 198 h 198"/>
                <a:gd name="T2" fmla="*/ 0 w 119"/>
                <a:gd name="T3" fmla="*/ 158 h 198"/>
                <a:gd name="T4" fmla="*/ 0 w 119"/>
                <a:gd name="T5" fmla="*/ 39 h 198"/>
                <a:gd name="T6" fmla="*/ 60 w 119"/>
                <a:gd name="T7" fmla="*/ 0 h 198"/>
                <a:gd name="T8" fmla="*/ 119 w 119"/>
                <a:gd name="T9" fmla="*/ 39 h 198"/>
                <a:gd name="T10" fmla="*/ 119 w 119"/>
                <a:gd name="T11" fmla="*/ 158 h 198"/>
                <a:gd name="T12" fmla="*/ 60 w 119"/>
                <a:gd name="T13" fmla="*/ 198 h 198"/>
                <a:gd name="T14" fmla="*/ 60 w 119"/>
                <a:gd name="T15" fmla="*/ 18 h 198"/>
                <a:gd name="T16" fmla="*/ 20 w 119"/>
                <a:gd name="T17" fmla="*/ 39 h 198"/>
                <a:gd name="T18" fmla="*/ 20 w 119"/>
                <a:gd name="T19" fmla="*/ 157 h 198"/>
                <a:gd name="T20" fmla="*/ 20 w 119"/>
                <a:gd name="T21" fmla="*/ 163 h 198"/>
                <a:gd name="T22" fmla="*/ 20 w 119"/>
                <a:gd name="T23" fmla="*/ 163 h 198"/>
                <a:gd name="T24" fmla="*/ 60 w 119"/>
                <a:gd name="T25" fmla="*/ 179 h 198"/>
                <a:gd name="T26" fmla="*/ 99 w 119"/>
                <a:gd name="T27" fmla="*/ 163 h 198"/>
                <a:gd name="T28" fmla="*/ 99 w 119"/>
                <a:gd name="T29" fmla="*/ 163 h 198"/>
                <a:gd name="T30" fmla="*/ 100 w 119"/>
                <a:gd name="T31" fmla="*/ 157 h 198"/>
                <a:gd name="T32" fmla="*/ 100 w 119"/>
                <a:gd name="T33" fmla="*/ 39 h 198"/>
                <a:gd name="T34" fmla="*/ 60 w 119"/>
                <a:gd name="T35" fmla="*/ 1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98">
                  <a:moveTo>
                    <a:pt x="60" y="198"/>
                  </a:moveTo>
                  <a:cubicBezTo>
                    <a:pt x="31" y="198"/>
                    <a:pt x="0" y="186"/>
                    <a:pt x="0" y="1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2"/>
                    <a:pt x="31" y="0"/>
                    <a:pt x="60" y="0"/>
                  </a:cubicBezTo>
                  <a:cubicBezTo>
                    <a:pt x="88" y="0"/>
                    <a:pt x="119" y="12"/>
                    <a:pt x="119" y="39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86"/>
                    <a:pt x="88" y="198"/>
                    <a:pt x="60" y="198"/>
                  </a:cubicBezTo>
                  <a:moveTo>
                    <a:pt x="60" y="18"/>
                  </a:moveTo>
                  <a:cubicBezTo>
                    <a:pt x="40" y="18"/>
                    <a:pt x="20" y="25"/>
                    <a:pt x="20" y="3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2"/>
                    <a:pt x="20" y="163"/>
                    <a:pt x="20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4" y="172"/>
                    <a:pt x="40" y="179"/>
                    <a:pt x="60" y="179"/>
                  </a:cubicBezTo>
                  <a:cubicBezTo>
                    <a:pt x="80" y="179"/>
                    <a:pt x="96" y="172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100" y="162"/>
                    <a:pt x="100" y="1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25"/>
                    <a:pt x="80" y="18"/>
                    <a:pt x="60" y="18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4779" y="1084"/>
              <a:ext cx="448" cy="1130"/>
            </a:xfrm>
            <a:custGeom>
              <a:avLst/>
              <a:gdLst>
                <a:gd name="T0" fmla="*/ 69 w 77"/>
                <a:gd name="T1" fmla="*/ 194 h 194"/>
                <a:gd name="T2" fmla="*/ 37 w 77"/>
                <a:gd name="T3" fmla="*/ 185 h 194"/>
                <a:gd name="T4" fmla="*/ 23 w 77"/>
                <a:gd name="T5" fmla="*/ 154 h 194"/>
                <a:gd name="T6" fmla="*/ 23 w 77"/>
                <a:gd name="T7" fmla="*/ 74 h 194"/>
                <a:gd name="T8" fmla="*/ 0 w 77"/>
                <a:gd name="T9" fmla="*/ 74 h 194"/>
                <a:gd name="T10" fmla="*/ 0 w 77"/>
                <a:gd name="T11" fmla="*/ 56 h 194"/>
                <a:gd name="T12" fmla="*/ 23 w 77"/>
                <a:gd name="T13" fmla="*/ 56 h 194"/>
                <a:gd name="T14" fmla="*/ 23 w 77"/>
                <a:gd name="T15" fmla="*/ 14 h 194"/>
                <a:gd name="T16" fmla="*/ 42 w 77"/>
                <a:gd name="T17" fmla="*/ 0 h 194"/>
                <a:gd name="T18" fmla="*/ 42 w 77"/>
                <a:gd name="T19" fmla="*/ 56 h 194"/>
                <a:gd name="T20" fmla="*/ 74 w 77"/>
                <a:gd name="T21" fmla="*/ 56 h 194"/>
                <a:gd name="T22" fmla="*/ 74 w 77"/>
                <a:gd name="T23" fmla="*/ 74 h 194"/>
                <a:gd name="T24" fmla="*/ 71 w 77"/>
                <a:gd name="T25" fmla="*/ 74 h 194"/>
                <a:gd name="T26" fmla="*/ 42 w 77"/>
                <a:gd name="T27" fmla="*/ 74 h 194"/>
                <a:gd name="T28" fmla="*/ 42 w 77"/>
                <a:gd name="T29" fmla="*/ 154 h 194"/>
                <a:gd name="T30" fmla="*/ 74 w 77"/>
                <a:gd name="T31" fmla="*/ 176 h 194"/>
                <a:gd name="T32" fmla="*/ 77 w 77"/>
                <a:gd name="T33" fmla="*/ 176 h 194"/>
                <a:gd name="T34" fmla="*/ 77 w 77"/>
                <a:gd name="T35" fmla="*/ 194 h 194"/>
                <a:gd name="T36" fmla="*/ 74 w 77"/>
                <a:gd name="T37" fmla="*/ 194 h 194"/>
                <a:gd name="T38" fmla="*/ 69 w 77"/>
                <a:gd name="T3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94">
                  <a:moveTo>
                    <a:pt x="69" y="194"/>
                  </a:moveTo>
                  <a:cubicBezTo>
                    <a:pt x="56" y="194"/>
                    <a:pt x="45" y="191"/>
                    <a:pt x="37" y="185"/>
                  </a:cubicBezTo>
                  <a:cubicBezTo>
                    <a:pt x="28" y="179"/>
                    <a:pt x="23" y="168"/>
                    <a:pt x="23" y="15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1" y="74"/>
                    <a:pt x="52" y="74"/>
                    <a:pt x="42" y="7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73"/>
                    <a:pt x="56" y="175"/>
                    <a:pt x="74" y="176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2" y="194"/>
                    <a:pt x="71" y="194"/>
                    <a:pt x="69" y="194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3" name="Freeform 29"/>
            <p:cNvSpPr>
              <a:spLocks noEditPoints="1"/>
            </p:cNvSpPr>
            <p:nvPr userDrawn="1"/>
          </p:nvSpPr>
          <p:spPr bwMode="auto">
            <a:xfrm>
              <a:off x="1185" y="1399"/>
              <a:ext cx="618" cy="1142"/>
            </a:xfrm>
            <a:custGeom>
              <a:avLst/>
              <a:gdLst>
                <a:gd name="T0" fmla="*/ 0 w 106"/>
                <a:gd name="T1" fmla="*/ 196 h 196"/>
                <a:gd name="T2" fmla="*/ 0 w 106"/>
                <a:gd name="T3" fmla="*/ 3 h 196"/>
                <a:gd name="T4" fmla="*/ 18 w 106"/>
                <a:gd name="T5" fmla="*/ 3 h 196"/>
                <a:gd name="T6" fmla="*/ 18 w 106"/>
                <a:gd name="T7" fmla="*/ 13 h 196"/>
                <a:gd name="T8" fmla="*/ 56 w 106"/>
                <a:gd name="T9" fmla="*/ 0 h 196"/>
                <a:gd name="T10" fmla="*/ 74 w 106"/>
                <a:gd name="T11" fmla="*/ 3 h 196"/>
                <a:gd name="T12" fmla="*/ 106 w 106"/>
                <a:gd name="T13" fmla="*/ 39 h 196"/>
                <a:gd name="T14" fmla="*/ 106 w 106"/>
                <a:gd name="T15" fmla="*/ 100 h 196"/>
                <a:gd name="T16" fmla="*/ 55 w 106"/>
                <a:gd name="T17" fmla="*/ 140 h 196"/>
                <a:gd name="T18" fmla="*/ 55 w 106"/>
                <a:gd name="T19" fmla="*/ 140 h 196"/>
                <a:gd name="T20" fmla="*/ 20 w 106"/>
                <a:gd name="T21" fmla="*/ 129 h 196"/>
                <a:gd name="T22" fmla="*/ 20 w 106"/>
                <a:gd name="T23" fmla="*/ 182 h 196"/>
                <a:gd name="T24" fmla="*/ 0 w 106"/>
                <a:gd name="T25" fmla="*/ 196 h 196"/>
                <a:gd name="T26" fmla="*/ 53 w 106"/>
                <a:gd name="T27" fmla="*/ 19 h 196"/>
                <a:gd name="T28" fmla="*/ 20 w 106"/>
                <a:gd name="T29" fmla="*/ 45 h 196"/>
                <a:gd name="T30" fmla="*/ 20 w 106"/>
                <a:gd name="T31" fmla="*/ 102 h 196"/>
                <a:gd name="T32" fmla="*/ 54 w 106"/>
                <a:gd name="T33" fmla="*/ 122 h 196"/>
                <a:gd name="T34" fmla="*/ 54 w 106"/>
                <a:gd name="T35" fmla="*/ 122 h 196"/>
                <a:gd name="T36" fmla="*/ 77 w 106"/>
                <a:gd name="T37" fmla="*/ 116 h 196"/>
                <a:gd name="T38" fmla="*/ 87 w 106"/>
                <a:gd name="T39" fmla="*/ 100 h 196"/>
                <a:gd name="T40" fmla="*/ 87 w 106"/>
                <a:gd name="T41" fmla="*/ 36 h 196"/>
                <a:gd name="T42" fmla="*/ 68 w 106"/>
                <a:gd name="T43" fmla="*/ 21 h 196"/>
                <a:gd name="T44" fmla="*/ 53 w 106"/>
                <a:gd name="T45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96">
                  <a:moveTo>
                    <a:pt x="0" y="19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7" y="5"/>
                    <a:pt x="41" y="0"/>
                    <a:pt x="56" y="0"/>
                  </a:cubicBezTo>
                  <a:cubicBezTo>
                    <a:pt x="63" y="0"/>
                    <a:pt x="68" y="1"/>
                    <a:pt x="74" y="3"/>
                  </a:cubicBezTo>
                  <a:cubicBezTo>
                    <a:pt x="94" y="8"/>
                    <a:pt x="106" y="22"/>
                    <a:pt x="106" y="3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26"/>
                    <a:pt x="80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41" y="140"/>
                    <a:pt x="28" y="136"/>
                    <a:pt x="20" y="129"/>
                  </a:cubicBezTo>
                  <a:cubicBezTo>
                    <a:pt x="20" y="182"/>
                    <a:pt x="20" y="182"/>
                    <a:pt x="20" y="182"/>
                  </a:cubicBezTo>
                  <a:lnTo>
                    <a:pt x="0" y="196"/>
                  </a:lnTo>
                  <a:close/>
                  <a:moveTo>
                    <a:pt x="53" y="19"/>
                  </a:moveTo>
                  <a:cubicBezTo>
                    <a:pt x="41" y="19"/>
                    <a:pt x="20" y="25"/>
                    <a:pt x="20" y="4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15"/>
                    <a:pt x="37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63" y="122"/>
                    <a:pt x="71" y="120"/>
                    <a:pt x="77" y="116"/>
                  </a:cubicBezTo>
                  <a:cubicBezTo>
                    <a:pt x="84" y="112"/>
                    <a:pt x="87" y="107"/>
                    <a:pt x="87" y="100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27"/>
                    <a:pt x="74" y="23"/>
                    <a:pt x="68" y="21"/>
                  </a:cubicBezTo>
                  <a:cubicBezTo>
                    <a:pt x="64" y="20"/>
                    <a:pt x="59" y="19"/>
                    <a:pt x="53" y="19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902" y="1399"/>
              <a:ext cx="629" cy="821"/>
            </a:xfrm>
            <a:custGeom>
              <a:avLst/>
              <a:gdLst>
                <a:gd name="T0" fmla="*/ 53 w 108"/>
                <a:gd name="T1" fmla="*/ 141 h 141"/>
                <a:gd name="T2" fmla="*/ 0 w 108"/>
                <a:gd name="T3" fmla="*/ 112 h 141"/>
                <a:gd name="T4" fmla="*/ 0 w 108"/>
                <a:gd name="T5" fmla="*/ 110 h 141"/>
                <a:gd name="T6" fmla="*/ 16 w 108"/>
                <a:gd name="T7" fmla="*/ 100 h 141"/>
                <a:gd name="T8" fmla="*/ 17 w 108"/>
                <a:gd name="T9" fmla="*/ 103 h 141"/>
                <a:gd name="T10" fmla="*/ 53 w 108"/>
                <a:gd name="T11" fmla="*/ 122 h 141"/>
                <a:gd name="T12" fmla="*/ 70 w 108"/>
                <a:gd name="T13" fmla="*/ 120 h 141"/>
                <a:gd name="T14" fmla="*/ 89 w 108"/>
                <a:gd name="T15" fmla="*/ 101 h 141"/>
                <a:gd name="T16" fmla="*/ 54 w 108"/>
                <a:gd name="T17" fmla="*/ 81 h 141"/>
                <a:gd name="T18" fmla="*/ 53 w 108"/>
                <a:gd name="T19" fmla="*/ 81 h 141"/>
                <a:gd name="T20" fmla="*/ 3 w 108"/>
                <a:gd name="T21" fmla="*/ 41 h 141"/>
                <a:gd name="T22" fmla="*/ 36 w 108"/>
                <a:gd name="T23" fmla="*/ 3 h 141"/>
                <a:gd name="T24" fmla="*/ 57 w 108"/>
                <a:gd name="T25" fmla="*/ 0 h 141"/>
                <a:gd name="T26" fmla="*/ 105 w 108"/>
                <a:gd name="T27" fmla="*/ 24 h 141"/>
                <a:gd name="T28" fmla="*/ 106 w 108"/>
                <a:gd name="T29" fmla="*/ 26 h 141"/>
                <a:gd name="T30" fmla="*/ 90 w 108"/>
                <a:gd name="T31" fmla="*/ 36 h 141"/>
                <a:gd name="T32" fmla="*/ 89 w 108"/>
                <a:gd name="T33" fmla="*/ 34 h 141"/>
                <a:gd name="T34" fmla="*/ 58 w 108"/>
                <a:gd name="T35" fmla="*/ 20 h 141"/>
                <a:gd name="T36" fmla="*/ 41 w 108"/>
                <a:gd name="T37" fmla="*/ 22 h 141"/>
                <a:gd name="T38" fmla="*/ 22 w 108"/>
                <a:gd name="T39" fmla="*/ 41 h 141"/>
                <a:gd name="T40" fmla="*/ 56 w 108"/>
                <a:gd name="T41" fmla="*/ 62 h 141"/>
                <a:gd name="T42" fmla="*/ 108 w 108"/>
                <a:gd name="T43" fmla="*/ 101 h 141"/>
                <a:gd name="T44" fmla="*/ 75 w 108"/>
                <a:gd name="T45" fmla="*/ 138 h 141"/>
                <a:gd name="T46" fmla="*/ 53 w 108"/>
                <a:gd name="T4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41">
                  <a:moveTo>
                    <a:pt x="53" y="141"/>
                  </a:moveTo>
                  <a:cubicBezTo>
                    <a:pt x="33" y="141"/>
                    <a:pt x="8" y="134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4" y="120"/>
                    <a:pt x="42" y="122"/>
                    <a:pt x="53" y="122"/>
                  </a:cubicBezTo>
                  <a:cubicBezTo>
                    <a:pt x="58" y="122"/>
                    <a:pt x="65" y="121"/>
                    <a:pt x="70" y="120"/>
                  </a:cubicBezTo>
                  <a:cubicBezTo>
                    <a:pt x="75" y="118"/>
                    <a:pt x="89" y="113"/>
                    <a:pt x="89" y="101"/>
                  </a:cubicBezTo>
                  <a:cubicBezTo>
                    <a:pt x="89" y="86"/>
                    <a:pt x="76" y="84"/>
                    <a:pt x="54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29" y="78"/>
                    <a:pt x="2" y="74"/>
                    <a:pt x="3" y="41"/>
                  </a:cubicBezTo>
                  <a:cubicBezTo>
                    <a:pt x="3" y="23"/>
                    <a:pt x="15" y="9"/>
                    <a:pt x="36" y="3"/>
                  </a:cubicBezTo>
                  <a:cubicBezTo>
                    <a:pt x="42" y="1"/>
                    <a:pt x="50" y="0"/>
                    <a:pt x="57" y="0"/>
                  </a:cubicBezTo>
                  <a:cubicBezTo>
                    <a:pt x="68" y="0"/>
                    <a:pt x="95" y="3"/>
                    <a:pt x="105" y="24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1" y="21"/>
                    <a:pt x="66" y="20"/>
                    <a:pt x="58" y="20"/>
                  </a:cubicBezTo>
                  <a:cubicBezTo>
                    <a:pt x="52" y="20"/>
                    <a:pt x="46" y="20"/>
                    <a:pt x="41" y="22"/>
                  </a:cubicBezTo>
                  <a:cubicBezTo>
                    <a:pt x="34" y="24"/>
                    <a:pt x="22" y="29"/>
                    <a:pt x="22" y="41"/>
                  </a:cubicBezTo>
                  <a:cubicBezTo>
                    <a:pt x="22" y="56"/>
                    <a:pt x="35" y="59"/>
                    <a:pt x="56" y="62"/>
                  </a:cubicBezTo>
                  <a:cubicBezTo>
                    <a:pt x="81" y="65"/>
                    <a:pt x="108" y="68"/>
                    <a:pt x="108" y="101"/>
                  </a:cubicBezTo>
                  <a:cubicBezTo>
                    <a:pt x="107" y="119"/>
                    <a:pt x="95" y="133"/>
                    <a:pt x="75" y="138"/>
                  </a:cubicBezTo>
                  <a:cubicBezTo>
                    <a:pt x="68" y="140"/>
                    <a:pt x="61" y="141"/>
                    <a:pt x="53" y="141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3381" y="1404"/>
              <a:ext cx="1042" cy="810"/>
            </a:xfrm>
            <a:custGeom>
              <a:avLst/>
              <a:gdLst>
                <a:gd name="T0" fmla="*/ 179 w 179"/>
                <a:gd name="T1" fmla="*/ 139 h 139"/>
                <a:gd name="T2" fmla="*/ 160 w 179"/>
                <a:gd name="T3" fmla="*/ 139 h 139"/>
                <a:gd name="T4" fmla="*/ 160 w 179"/>
                <a:gd name="T5" fmla="*/ 40 h 139"/>
                <a:gd name="T6" fmla="*/ 129 w 179"/>
                <a:gd name="T7" fmla="*/ 18 h 139"/>
                <a:gd name="T8" fmla="*/ 99 w 179"/>
                <a:gd name="T9" fmla="*/ 39 h 139"/>
                <a:gd name="T10" fmla="*/ 99 w 179"/>
                <a:gd name="T11" fmla="*/ 139 h 139"/>
                <a:gd name="T12" fmla="*/ 80 w 179"/>
                <a:gd name="T13" fmla="*/ 139 h 139"/>
                <a:gd name="T14" fmla="*/ 80 w 179"/>
                <a:gd name="T15" fmla="*/ 39 h 139"/>
                <a:gd name="T16" fmla="*/ 51 w 179"/>
                <a:gd name="T17" fmla="*/ 18 h 139"/>
                <a:gd name="T18" fmla="*/ 51 w 179"/>
                <a:gd name="T19" fmla="*/ 18 h 139"/>
                <a:gd name="T20" fmla="*/ 19 w 179"/>
                <a:gd name="T21" fmla="*/ 42 h 139"/>
                <a:gd name="T22" fmla="*/ 19 w 179"/>
                <a:gd name="T23" fmla="*/ 139 h 139"/>
                <a:gd name="T24" fmla="*/ 0 w 179"/>
                <a:gd name="T25" fmla="*/ 139 h 139"/>
                <a:gd name="T26" fmla="*/ 0 w 179"/>
                <a:gd name="T27" fmla="*/ 1 h 139"/>
                <a:gd name="T28" fmla="*/ 19 w 179"/>
                <a:gd name="T29" fmla="*/ 1 h 139"/>
                <a:gd name="T30" fmla="*/ 19 w 179"/>
                <a:gd name="T31" fmla="*/ 10 h 139"/>
                <a:gd name="T32" fmla="*/ 53 w 179"/>
                <a:gd name="T33" fmla="*/ 0 h 139"/>
                <a:gd name="T34" fmla="*/ 90 w 179"/>
                <a:gd name="T35" fmla="*/ 16 h 139"/>
                <a:gd name="T36" fmla="*/ 130 w 179"/>
                <a:gd name="T37" fmla="*/ 0 h 139"/>
                <a:gd name="T38" fmla="*/ 179 w 179"/>
                <a:gd name="T39" fmla="*/ 40 h 139"/>
                <a:gd name="T40" fmla="*/ 179 w 179"/>
                <a:gd name="T4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39">
                  <a:moveTo>
                    <a:pt x="179" y="139"/>
                  </a:moveTo>
                  <a:cubicBezTo>
                    <a:pt x="160" y="139"/>
                    <a:pt x="160" y="139"/>
                    <a:pt x="160" y="13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24"/>
                    <a:pt x="143" y="18"/>
                    <a:pt x="129" y="18"/>
                  </a:cubicBezTo>
                  <a:cubicBezTo>
                    <a:pt x="116" y="18"/>
                    <a:pt x="100" y="24"/>
                    <a:pt x="99" y="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24"/>
                    <a:pt x="65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35" y="18"/>
                    <a:pt x="19" y="27"/>
                    <a:pt x="19" y="42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3"/>
                    <a:pt x="39" y="0"/>
                    <a:pt x="53" y="0"/>
                  </a:cubicBezTo>
                  <a:cubicBezTo>
                    <a:pt x="70" y="0"/>
                    <a:pt x="84" y="6"/>
                    <a:pt x="90" y="16"/>
                  </a:cubicBezTo>
                  <a:cubicBezTo>
                    <a:pt x="100" y="5"/>
                    <a:pt x="117" y="0"/>
                    <a:pt x="130" y="0"/>
                  </a:cubicBezTo>
                  <a:cubicBezTo>
                    <a:pt x="154" y="1"/>
                    <a:pt x="179" y="13"/>
                    <a:pt x="179" y="40"/>
                  </a:cubicBezTo>
                  <a:lnTo>
                    <a:pt x="179" y="139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2630" y="1416"/>
              <a:ext cx="617" cy="804"/>
            </a:xfrm>
            <a:custGeom>
              <a:avLst/>
              <a:gdLst>
                <a:gd name="T0" fmla="*/ 54 w 106"/>
                <a:gd name="T1" fmla="*/ 138 h 138"/>
                <a:gd name="T2" fmla="*/ 54 w 106"/>
                <a:gd name="T3" fmla="*/ 138 h 138"/>
                <a:gd name="T4" fmla="*/ 0 w 106"/>
                <a:gd name="T5" fmla="*/ 98 h 138"/>
                <a:gd name="T6" fmla="*/ 0 w 106"/>
                <a:gd name="T7" fmla="*/ 15 h 138"/>
                <a:gd name="T8" fmla="*/ 19 w 106"/>
                <a:gd name="T9" fmla="*/ 1 h 138"/>
                <a:gd name="T10" fmla="*/ 19 w 106"/>
                <a:gd name="T11" fmla="*/ 98 h 138"/>
                <a:gd name="T12" fmla="*/ 53 w 106"/>
                <a:gd name="T13" fmla="*/ 119 h 138"/>
                <a:gd name="T14" fmla="*/ 87 w 106"/>
                <a:gd name="T15" fmla="*/ 96 h 138"/>
                <a:gd name="T16" fmla="*/ 87 w 106"/>
                <a:gd name="T17" fmla="*/ 0 h 138"/>
                <a:gd name="T18" fmla="*/ 106 w 106"/>
                <a:gd name="T19" fmla="*/ 0 h 138"/>
                <a:gd name="T20" fmla="*/ 106 w 106"/>
                <a:gd name="T21" fmla="*/ 137 h 138"/>
                <a:gd name="T22" fmla="*/ 87 w 106"/>
                <a:gd name="T23" fmla="*/ 137 h 138"/>
                <a:gd name="T24" fmla="*/ 87 w 106"/>
                <a:gd name="T25" fmla="*/ 128 h 138"/>
                <a:gd name="T26" fmla="*/ 54 w 106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8">
                  <a:moveTo>
                    <a:pt x="54" y="138"/>
                  </a:moveTo>
                  <a:cubicBezTo>
                    <a:pt x="54" y="138"/>
                    <a:pt x="54" y="138"/>
                    <a:pt x="54" y="138"/>
                  </a:cubicBezTo>
                  <a:cubicBezTo>
                    <a:pt x="27" y="138"/>
                    <a:pt x="0" y="126"/>
                    <a:pt x="0" y="9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12"/>
                    <a:pt x="36" y="119"/>
                    <a:pt x="53" y="119"/>
                  </a:cubicBezTo>
                  <a:cubicBezTo>
                    <a:pt x="70" y="119"/>
                    <a:pt x="87" y="112"/>
                    <a:pt x="87" y="9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79" y="134"/>
                    <a:pt x="68" y="138"/>
                    <a:pt x="54" y="138"/>
                  </a:cubicBez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4563" y="1439"/>
              <a:ext cx="111" cy="775"/>
            </a:xfrm>
            <a:custGeom>
              <a:avLst/>
              <a:gdLst>
                <a:gd name="T0" fmla="*/ 111 w 111"/>
                <a:gd name="T1" fmla="*/ 775 h 775"/>
                <a:gd name="T2" fmla="*/ 0 w 111"/>
                <a:gd name="T3" fmla="*/ 775 h 775"/>
                <a:gd name="T4" fmla="*/ 0 w 111"/>
                <a:gd name="T5" fmla="*/ 82 h 775"/>
                <a:gd name="T6" fmla="*/ 111 w 111"/>
                <a:gd name="T7" fmla="*/ 0 h 775"/>
                <a:gd name="T8" fmla="*/ 111 w 111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75">
                  <a:moveTo>
                    <a:pt x="111" y="775"/>
                  </a:moveTo>
                  <a:lnTo>
                    <a:pt x="0" y="775"/>
                  </a:lnTo>
                  <a:lnTo>
                    <a:pt x="0" y="82"/>
                  </a:lnTo>
                  <a:lnTo>
                    <a:pt x="111" y="0"/>
                  </a:lnTo>
                  <a:lnTo>
                    <a:pt x="111" y="775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5262" y="2098"/>
              <a:ext cx="128" cy="128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1 h 22"/>
                <a:gd name="T6" fmla="*/ 11 w 22"/>
                <a:gd name="T7" fmla="*/ 0 h 22"/>
                <a:gd name="T8" fmla="*/ 22 w 22"/>
                <a:gd name="T9" fmla="*/ 11 h 22"/>
                <a:gd name="T10" fmla="*/ 2 w 22"/>
                <a:gd name="T11" fmla="*/ 11 h 22"/>
                <a:gd name="T12" fmla="*/ 11 w 22"/>
                <a:gd name="T13" fmla="*/ 20 h 22"/>
                <a:gd name="T14" fmla="*/ 19 w 22"/>
                <a:gd name="T15" fmla="*/ 11 h 22"/>
                <a:gd name="T16" fmla="*/ 11 w 22"/>
                <a:gd name="T17" fmla="*/ 2 h 22"/>
                <a:gd name="T18" fmla="*/ 2 w 22"/>
                <a:gd name="T19" fmla="*/ 11 h 22"/>
                <a:gd name="T20" fmla="*/ 9 w 22"/>
                <a:gd name="T21" fmla="*/ 17 h 22"/>
                <a:gd name="T22" fmla="*/ 7 w 22"/>
                <a:gd name="T23" fmla="*/ 17 h 22"/>
                <a:gd name="T24" fmla="*/ 7 w 22"/>
                <a:gd name="T25" fmla="*/ 6 h 22"/>
                <a:gd name="T26" fmla="*/ 11 w 22"/>
                <a:gd name="T27" fmla="*/ 5 h 22"/>
                <a:gd name="T28" fmla="*/ 14 w 22"/>
                <a:gd name="T29" fmla="*/ 6 h 22"/>
                <a:gd name="T30" fmla="*/ 16 w 22"/>
                <a:gd name="T31" fmla="*/ 9 h 22"/>
                <a:gd name="T32" fmla="*/ 13 w 22"/>
                <a:gd name="T33" fmla="*/ 11 h 22"/>
                <a:gd name="T34" fmla="*/ 13 w 22"/>
                <a:gd name="T35" fmla="*/ 11 h 22"/>
                <a:gd name="T36" fmla="*/ 15 w 22"/>
                <a:gd name="T37" fmla="*/ 14 h 22"/>
                <a:gd name="T38" fmla="*/ 16 w 22"/>
                <a:gd name="T39" fmla="*/ 17 h 22"/>
                <a:gd name="T40" fmla="*/ 13 w 22"/>
                <a:gd name="T41" fmla="*/ 17 h 22"/>
                <a:gd name="T42" fmla="*/ 13 w 22"/>
                <a:gd name="T43" fmla="*/ 14 h 22"/>
                <a:gd name="T44" fmla="*/ 10 w 22"/>
                <a:gd name="T45" fmla="*/ 12 h 22"/>
                <a:gd name="T46" fmla="*/ 9 w 22"/>
                <a:gd name="T47" fmla="*/ 12 h 22"/>
                <a:gd name="T48" fmla="*/ 9 w 22"/>
                <a:gd name="T49" fmla="*/ 17 h 22"/>
                <a:gd name="T50" fmla="*/ 9 w 22"/>
                <a:gd name="T51" fmla="*/ 11 h 22"/>
                <a:gd name="T52" fmla="*/ 10 w 22"/>
                <a:gd name="T53" fmla="*/ 11 h 22"/>
                <a:gd name="T54" fmla="*/ 13 w 22"/>
                <a:gd name="T55" fmla="*/ 9 h 22"/>
                <a:gd name="T56" fmla="*/ 11 w 22"/>
                <a:gd name="T57" fmla="*/ 7 h 22"/>
                <a:gd name="T58" fmla="*/ 9 w 22"/>
                <a:gd name="T59" fmla="*/ 7 h 22"/>
                <a:gd name="T60" fmla="*/ 9 w 22"/>
                <a:gd name="T6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moveTo>
                    <a:pt x="2" y="11"/>
                  </a:moveTo>
                  <a:cubicBezTo>
                    <a:pt x="2" y="16"/>
                    <a:pt x="6" y="20"/>
                    <a:pt x="11" y="20"/>
                  </a:cubicBezTo>
                  <a:cubicBezTo>
                    <a:pt x="16" y="20"/>
                    <a:pt x="19" y="16"/>
                    <a:pt x="19" y="11"/>
                  </a:cubicBezTo>
                  <a:cubicBezTo>
                    <a:pt x="19" y="6"/>
                    <a:pt x="16" y="2"/>
                    <a:pt x="11" y="2"/>
                  </a:cubicBezTo>
                  <a:cubicBezTo>
                    <a:pt x="6" y="2"/>
                    <a:pt x="2" y="6"/>
                    <a:pt x="2" y="11"/>
                  </a:cubicBezTo>
                  <a:moveTo>
                    <a:pt x="9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5" y="7"/>
                    <a:pt x="16" y="8"/>
                    <a:pt x="16" y="9"/>
                  </a:cubicBezTo>
                  <a:cubicBezTo>
                    <a:pt x="16" y="10"/>
                    <a:pt x="14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5"/>
                    <a:pt x="13" y="14"/>
                  </a:cubicBezTo>
                  <a:cubicBezTo>
                    <a:pt x="12" y="13"/>
                    <a:pt x="12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9" y="17"/>
                  </a:lnTo>
                  <a:close/>
                  <a:moveTo>
                    <a:pt x="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0" y="7"/>
                    <a:pt x="9" y="7"/>
                    <a:pt x="9" y="7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3200" y="2378"/>
              <a:ext cx="41" cy="845"/>
            </a:xfrm>
            <a:custGeom>
              <a:avLst/>
              <a:gdLst>
                <a:gd name="T0" fmla="*/ 0 w 41"/>
                <a:gd name="T1" fmla="*/ 0 h 845"/>
                <a:gd name="T2" fmla="*/ 41 w 41"/>
                <a:gd name="T3" fmla="*/ 0 h 845"/>
                <a:gd name="T4" fmla="*/ 41 w 41"/>
                <a:gd name="T5" fmla="*/ 105 h 845"/>
                <a:gd name="T6" fmla="*/ 0 w 41"/>
                <a:gd name="T7" fmla="*/ 105 h 845"/>
                <a:gd name="T8" fmla="*/ 0 w 41"/>
                <a:gd name="T9" fmla="*/ 0 h 845"/>
                <a:gd name="T10" fmla="*/ 0 w 41"/>
                <a:gd name="T11" fmla="*/ 250 h 845"/>
                <a:gd name="T12" fmla="*/ 41 w 41"/>
                <a:gd name="T13" fmla="*/ 250 h 845"/>
                <a:gd name="T14" fmla="*/ 41 w 41"/>
                <a:gd name="T15" fmla="*/ 845 h 845"/>
                <a:gd name="T16" fmla="*/ 0 w 41"/>
                <a:gd name="T17" fmla="*/ 845 h 845"/>
                <a:gd name="T18" fmla="*/ 0 w 41"/>
                <a:gd name="T19" fmla="*/ 25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45">
                  <a:moveTo>
                    <a:pt x="0" y="0"/>
                  </a:moveTo>
                  <a:lnTo>
                    <a:pt x="41" y="0"/>
                  </a:lnTo>
                  <a:lnTo>
                    <a:pt x="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250"/>
                  </a:moveTo>
                  <a:lnTo>
                    <a:pt x="41" y="250"/>
                  </a:lnTo>
                  <a:lnTo>
                    <a:pt x="41" y="845"/>
                  </a:lnTo>
                  <a:lnTo>
                    <a:pt x="0" y="845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299" y="2378"/>
              <a:ext cx="210" cy="850"/>
            </a:xfrm>
            <a:custGeom>
              <a:avLst/>
              <a:gdLst>
                <a:gd name="T0" fmla="*/ 18 w 36"/>
                <a:gd name="T1" fmla="*/ 0 h 146"/>
                <a:gd name="T2" fmla="*/ 18 w 36"/>
                <a:gd name="T3" fmla="*/ 43 h 146"/>
                <a:gd name="T4" fmla="*/ 34 w 36"/>
                <a:gd name="T5" fmla="*/ 43 h 146"/>
                <a:gd name="T6" fmla="*/ 34 w 36"/>
                <a:gd name="T7" fmla="*/ 53 h 146"/>
                <a:gd name="T8" fmla="*/ 18 w 36"/>
                <a:gd name="T9" fmla="*/ 53 h 146"/>
                <a:gd name="T10" fmla="*/ 18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8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8" y="0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9" y="53"/>
                    <a:pt x="24" y="53"/>
                    <a:pt x="18" y="53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3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4295" y="2378"/>
              <a:ext cx="210" cy="850"/>
            </a:xfrm>
            <a:custGeom>
              <a:avLst/>
              <a:gdLst>
                <a:gd name="T0" fmla="*/ 19 w 36"/>
                <a:gd name="T1" fmla="*/ 0 h 146"/>
                <a:gd name="T2" fmla="*/ 19 w 36"/>
                <a:gd name="T3" fmla="*/ 43 h 146"/>
                <a:gd name="T4" fmla="*/ 35 w 36"/>
                <a:gd name="T5" fmla="*/ 43 h 146"/>
                <a:gd name="T6" fmla="*/ 35 w 36"/>
                <a:gd name="T7" fmla="*/ 53 h 146"/>
                <a:gd name="T8" fmla="*/ 19 w 36"/>
                <a:gd name="T9" fmla="*/ 53 h 146"/>
                <a:gd name="T10" fmla="*/ 19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9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9" y="0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9" y="53"/>
                    <a:pt x="24" y="53"/>
                    <a:pt x="19" y="53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4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2402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2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9" y="93"/>
                    <a:pt x="22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4516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3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10" y="93"/>
                    <a:pt x="23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832" y="2622"/>
              <a:ext cx="506" cy="601"/>
            </a:xfrm>
            <a:custGeom>
              <a:avLst/>
              <a:gdLst>
                <a:gd name="T0" fmla="*/ 47 w 87"/>
                <a:gd name="T1" fmla="*/ 103 h 103"/>
                <a:gd name="T2" fmla="*/ 40 w 87"/>
                <a:gd name="T3" fmla="*/ 103 h 103"/>
                <a:gd name="T4" fmla="*/ 40 w 87"/>
                <a:gd name="T5" fmla="*/ 28 h 103"/>
                <a:gd name="T6" fmla="*/ 24 w 87"/>
                <a:gd name="T7" fmla="*/ 9 h 103"/>
                <a:gd name="T8" fmla="*/ 7 w 87"/>
                <a:gd name="T9" fmla="*/ 31 h 103"/>
                <a:gd name="T10" fmla="*/ 7 w 87"/>
                <a:gd name="T11" fmla="*/ 103 h 103"/>
                <a:gd name="T12" fmla="*/ 0 w 87"/>
                <a:gd name="T13" fmla="*/ 103 h 103"/>
                <a:gd name="T14" fmla="*/ 0 w 87"/>
                <a:gd name="T15" fmla="*/ 1 h 103"/>
                <a:gd name="T16" fmla="*/ 7 w 87"/>
                <a:gd name="T17" fmla="*/ 1 h 103"/>
                <a:gd name="T18" fmla="*/ 7 w 87"/>
                <a:gd name="T19" fmla="*/ 11 h 103"/>
                <a:gd name="T20" fmla="*/ 25 w 87"/>
                <a:gd name="T21" fmla="*/ 0 h 103"/>
                <a:gd name="T22" fmla="*/ 44 w 87"/>
                <a:gd name="T23" fmla="*/ 15 h 103"/>
                <a:gd name="T24" fmla="*/ 64 w 87"/>
                <a:gd name="T25" fmla="*/ 1 h 103"/>
                <a:gd name="T26" fmla="*/ 87 w 87"/>
                <a:gd name="T27" fmla="*/ 29 h 103"/>
                <a:gd name="T28" fmla="*/ 87 w 87"/>
                <a:gd name="T29" fmla="*/ 103 h 103"/>
                <a:gd name="T30" fmla="*/ 80 w 87"/>
                <a:gd name="T31" fmla="*/ 103 h 103"/>
                <a:gd name="T32" fmla="*/ 80 w 87"/>
                <a:gd name="T33" fmla="*/ 29 h 103"/>
                <a:gd name="T34" fmla="*/ 64 w 87"/>
                <a:gd name="T35" fmla="*/ 10 h 103"/>
                <a:gd name="T36" fmla="*/ 47 w 87"/>
                <a:gd name="T37" fmla="*/ 28 h 103"/>
                <a:gd name="T38" fmla="*/ 47 w 87"/>
                <a:gd name="T3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03">
                  <a:moveTo>
                    <a:pt x="47" y="103"/>
                  </a:moveTo>
                  <a:cubicBezTo>
                    <a:pt x="40" y="103"/>
                    <a:pt x="40" y="103"/>
                    <a:pt x="40" y="10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5"/>
                    <a:pt x="32" y="9"/>
                    <a:pt x="24" y="9"/>
                  </a:cubicBezTo>
                  <a:cubicBezTo>
                    <a:pt x="15" y="10"/>
                    <a:pt x="7" y="18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3"/>
                    <a:pt x="19" y="0"/>
                    <a:pt x="25" y="0"/>
                  </a:cubicBezTo>
                  <a:cubicBezTo>
                    <a:pt x="33" y="0"/>
                    <a:pt x="41" y="5"/>
                    <a:pt x="44" y="15"/>
                  </a:cubicBezTo>
                  <a:cubicBezTo>
                    <a:pt x="48" y="5"/>
                    <a:pt x="56" y="1"/>
                    <a:pt x="64" y="1"/>
                  </a:cubicBezTo>
                  <a:cubicBezTo>
                    <a:pt x="76" y="1"/>
                    <a:pt x="87" y="10"/>
                    <a:pt x="87" y="29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16"/>
                    <a:pt x="72" y="10"/>
                    <a:pt x="64" y="10"/>
                  </a:cubicBezTo>
                  <a:cubicBezTo>
                    <a:pt x="56" y="10"/>
                    <a:pt x="47" y="16"/>
                    <a:pt x="47" y="28"/>
                  </a:cubicBezTo>
                  <a:lnTo>
                    <a:pt x="47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822" y="2622"/>
              <a:ext cx="291" cy="612"/>
            </a:xfrm>
            <a:custGeom>
              <a:avLst/>
              <a:gdLst>
                <a:gd name="T0" fmla="*/ 50 w 50"/>
                <a:gd name="T1" fmla="*/ 76 h 105"/>
                <a:gd name="T2" fmla="*/ 35 w 50"/>
                <a:gd name="T3" fmla="*/ 102 h 105"/>
                <a:gd name="T4" fmla="*/ 35 w 50"/>
                <a:gd name="T5" fmla="*/ 102 h 105"/>
                <a:gd name="T6" fmla="*/ 15 w 50"/>
                <a:gd name="T7" fmla="*/ 102 h 105"/>
                <a:gd name="T8" fmla="*/ 0 w 50"/>
                <a:gd name="T9" fmla="*/ 76 h 105"/>
                <a:gd name="T10" fmla="*/ 0 w 50"/>
                <a:gd name="T11" fmla="*/ 29 h 105"/>
                <a:gd name="T12" fmla="*/ 15 w 50"/>
                <a:gd name="T13" fmla="*/ 2 h 105"/>
                <a:gd name="T14" fmla="*/ 25 w 50"/>
                <a:gd name="T15" fmla="*/ 0 h 105"/>
                <a:gd name="T16" fmla="*/ 35 w 50"/>
                <a:gd name="T17" fmla="*/ 2 h 105"/>
                <a:gd name="T18" fmla="*/ 50 w 50"/>
                <a:gd name="T19" fmla="*/ 29 h 105"/>
                <a:gd name="T20" fmla="*/ 44 w 50"/>
                <a:gd name="T21" fmla="*/ 29 h 105"/>
                <a:gd name="T22" fmla="*/ 33 w 50"/>
                <a:gd name="T23" fmla="*/ 12 h 105"/>
                <a:gd name="T24" fmla="*/ 25 w 50"/>
                <a:gd name="T25" fmla="*/ 11 h 105"/>
                <a:gd name="T26" fmla="*/ 17 w 50"/>
                <a:gd name="T27" fmla="*/ 12 h 105"/>
                <a:gd name="T28" fmla="*/ 7 w 50"/>
                <a:gd name="T29" fmla="*/ 29 h 105"/>
                <a:gd name="T30" fmla="*/ 7 w 50"/>
                <a:gd name="T31" fmla="*/ 76 h 105"/>
                <a:gd name="T32" fmla="*/ 17 w 50"/>
                <a:gd name="T33" fmla="*/ 92 h 105"/>
                <a:gd name="T34" fmla="*/ 33 w 50"/>
                <a:gd name="T35" fmla="*/ 92 h 105"/>
                <a:gd name="T36" fmla="*/ 33 w 50"/>
                <a:gd name="T37" fmla="*/ 92 h 105"/>
                <a:gd name="T38" fmla="*/ 44 w 50"/>
                <a:gd name="T39" fmla="*/ 76 h 105"/>
                <a:gd name="T40" fmla="*/ 50 w 50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05">
                  <a:moveTo>
                    <a:pt x="50" y="76"/>
                  </a:moveTo>
                  <a:cubicBezTo>
                    <a:pt x="50" y="90"/>
                    <a:pt x="44" y="99"/>
                    <a:pt x="35" y="102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9" y="105"/>
                    <a:pt x="22" y="105"/>
                    <a:pt x="15" y="102"/>
                  </a:cubicBezTo>
                  <a:cubicBezTo>
                    <a:pt x="7" y="99"/>
                    <a:pt x="0" y="90"/>
                    <a:pt x="0" y="7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28" y="0"/>
                    <a:pt x="32" y="1"/>
                    <a:pt x="35" y="2"/>
                  </a:cubicBezTo>
                  <a:cubicBezTo>
                    <a:pt x="44" y="6"/>
                    <a:pt x="50" y="15"/>
                    <a:pt x="5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0"/>
                    <a:pt x="39" y="15"/>
                    <a:pt x="33" y="12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2" y="14"/>
                    <a:pt x="7" y="19"/>
                    <a:pt x="7" y="29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85"/>
                    <a:pt x="12" y="90"/>
                    <a:pt x="17" y="92"/>
                  </a:cubicBezTo>
                  <a:cubicBezTo>
                    <a:pt x="22" y="95"/>
                    <a:pt x="28" y="95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9" y="90"/>
                    <a:pt x="44" y="85"/>
                    <a:pt x="44" y="76"/>
                  </a:cubicBezTo>
                  <a:lnTo>
                    <a:pt x="50" y="76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573" y="2622"/>
              <a:ext cx="326" cy="606"/>
            </a:xfrm>
            <a:custGeom>
              <a:avLst/>
              <a:gdLst>
                <a:gd name="T0" fmla="*/ 7 w 56"/>
                <a:gd name="T1" fmla="*/ 75 h 104"/>
                <a:gd name="T2" fmla="*/ 8 w 56"/>
                <a:gd name="T3" fmla="*/ 84 h 104"/>
                <a:gd name="T4" fmla="*/ 20 w 56"/>
                <a:gd name="T5" fmla="*/ 93 h 104"/>
                <a:gd name="T6" fmla="*/ 30 w 56"/>
                <a:gd name="T7" fmla="*/ 93 h 104"/>
                <a:gd name="T8" fmla="*/ 43 w 56"/>
                <a:gd name="T9" fmla="*/ 82 h 104"/>
                <a:gd name="T10" fmla="*/ 49 w 56"/>
                <a:gd name="T11" fmla="*/ 88 h 104"/>
                <a:gd name="T12" fmla="*/ 31 w 56"/>
                <a:gd name="T13" fmla="*/ 103 h 104"/>
                <a:gd name="T14" fmla="*/ 19 w 56"/>
                <a:gd name="T15" fmla="*/ 103 h 104"/>
                <a:gd name="T16" fmla="*/ 3 w 56"/>
                <a:gd name="T17" fmla="*/ 90 h 104"/>
                <a:gd name="T18" fmla="*/ 0 w 56"/>
                <a:gd name="T19" fmla="*/ 74 h 104"/>
                <a:gd name="T20" fmla="*/ 0 w 56"/>
                <a:gd name="T21" fmla="*/ 28 h 104"/>
                <a:gd name="T22" fmla="*/ 15 w 56"/>
                <a:gd name="T23" fmla="*/ 2 h 104"/>
                <a:gd name="T24" fmla="*/ 35 w 56"/>
                <a:gd name="T25" fmla="*/ 2 h 104"/>
                <a:gd name="T26" fmla="*/ 39 w 56"/>
                <a:gd name="T27" fmla="*/ 59 h 104"/>
                <a:gd name="T28" fmla="*/ 7 w 56"/>
                <a:gd name="T29" fmla="*/ 64 h 104"/>
                <a:gd name="T30" fmla="*/ 7 w 56"/>
                <a:gd name="T31" fmla="*/ 75 h 104"/>
                <a:gd name="T32" fmla="*/ 7 w 56"/>
                <a:gd name="T33" fmla="*/ 55 h 104"/>
                <a:gd name="T34" fmla="*/ 36 w 56"/>
                <a:gd name="T35" fmla="*/ 50 h 104"/>
                <a:gd name="T36" fmla="*/ 33 w 56"/>
                <a:gd name="T37" fmla="*/ 12 h 104"/>
                <a:gd name="T38" fmla="*/ 17 w 56"/>
                <a:gd name="T39" fmla="*/ 12 h 104"/>
                <a:gd name="T40" fmla="*/ 7 w 56"/>
                <a:gd name="T41" fmla="*/ 28 h 104"/>
                <a:gd name="T42" fmla="*/ 7 w 56"/>
                <a:gd name="T4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04">
                  <a:moveTo>
                    <a:pt x="7" y="75"/>
                  </a:moveTo>
                  <a:cubicBezTo>
                    <a:pt x="7" y="78"/>
                    <a:pt x="7" y="81"/>
                    <a:pt x="8" y="84"/>
                  </a:cubicBezTo>
                  <a:cubicBezTo>
                    <a:pt x="11" y="88"/>
                    <a:pt x="15" y="92"/>
                    <a:pt x="20" y="93"/>
                  </a:cubicBezTo>
                  <a:cubicBezTo>
                    <a:pt x="23" y="94"/>
                    <a:pt x="27" y="94"/>
                    <a:pt x="30" y="93"/>
                  </a:cubicBezTo>
                  <a:cubicBezTo>
                    <a:pt x="35" y="92"/>
                    <a:pt x="40" y="89"/>
                    <a:pt x="43" y="82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5" y="97"/>
                    <a:pt x="38" y="102"/>
                    <a:pt x="31" y="103"/>
                  </a:cubicBezTo>
                  <a:cubicBezTo>
                    <a:pt x="27" y="104"/>
                    <a:pt x="23" y="104"/>
                    <a:pt x="19" y="103"/>
                  </a:cubicBezTo>
                  <a:cubicBezTo>
                    <a:pt x="13" y="102"/>
                    <a:pt x="6" y="97"/>
                    <a:pt x="3" y="90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22" y="0"/>
                    <a:pt x="29" y="0"/>
                    <a:pt x="35" y="2"/>
                  </a:cubicBezTo>
                  <a:cubicBezTo>
                    <a:pt x="53" y="10"/>
                    <a:pt x="56" y="46"/>
                    <a:pt x="39" y="59"/>
                  </a:cubicBezTo>
                  <a:cubicBezTo>
                    <a:pt x="30" y="67"/>
                    <a:pt x="16" y="64"/>
                    <a:pt x="7" y="64"/>
                  </a:cubicBezTo>
                  <a:lnTo>
                    <a:pt x="7" y="75"/>
                  </a:lnTo>
                  <a:close/>
                  <a:moveTo>
                    <a:pt x="7" y="55"/>
                  </a:moveTo>
                  <a:cubicBezTo>
                    <a:pt x="13" y="55"/>
                    <a:pt x="27" y="57"/>
                    <a:pt x="36" y="50"/>
                  </a:cubicBezTo>
                  <a:cubicBezTo>
                    <a:pt x="47" y="42"/>
                    <a:pt x="45" y="17"/>
                    <a:pt x="33" y="12"/>
                  </a:cubicBezTo>
                  <a:cubicBezTo>
                    <a:pt x="28" y="10"/>
                    <a:pt x="22" y="10"/>
                    <a:pt x="17" y="12"/>
                  </a:cubicBezTo>
                  <a:cubicBezTo>
                    <a:pt x="11" y="15"/>
                    <a:pt x="7" y="20"/>
                    <a:pt x="7" y="28"/>
                  </a:cubicBezTo>
                  <a:lnTo>
                    <a:pt x="7" y="55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934" y="2622"/>
              <a:ext cx="297" cy="601"/>
            </a:xfrm>
            <a:custGeom>
              <a:avLst/>
              <a:gdLst>
                <a:gd name="T0" fmla="*/ 44 w 51"/>
                <a:gd name="T1" fmla="*/ 103 h 103"/>
                <a:gd name="T2" fmla="*/ 44 w 51"/>
                <a:gd name="T3" fmla="*/ 29 h 103"/>
                <a:gd name="T4" fmla="*/ 26 w 51"/>
                <a:gd name="T5" fmla="*/ 10 h 103"/>
                <a:gd name="T6" fmla="*/ 7 w 51"/>
                <a:gd name="T7" fmla="*/ 31 h 103"/>
                <a:gd name="T8" fmla="*/ 7 w 51"/>
                <a:gd name="T9" fmla="*/ 103 h 103"/>
                <a:gd name="T10" fmla="*/ 0 w 51"/>
                <a:gd name="T11" fmla="*/ 103 h 103"/>
                <a:gd name="T12" fmla="*/ 0 w 51"/>
                <a:gd name="T13" fmla="*/ 1 h 103"/>
                <a:gd name="T14" fmla="*/ 7 w 51"/>
                <a:gd name="T15" fmla="*/ 1 h 103"/>
                <a:gd name="T16" fmla="*/ 7 w 51"/>
                <a:gd name="T17" fmla="*/ 11 h 103"/>
                <a:gd name="T18" fmla="*/ 26 w 51"/>
                <a:gd name="T19" fmla="*/ 0 h 103"/>
                <a:gd name="T20" fmla="*/ 51 w 51"/>
                <a:gd name="T21" fmla="*/ 29 h 103"/>
                <a:gd name="T22" fmla="*/ 51 w 51"/>
                <a:gd name="T23" fmla="*/ 103 h 103"/>
                <a:gd name="T24" fmla="*/ 44 w 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5" y="10"/>
                    <a:pt x="26" y="10"/>
                  </a:cubicBezTo>
                  <a:cubicBezTo>
                    <a:pt x="17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8" y="0"/>
                    <a:pt x="51" y="9"/>
                    <a:pt x="51" y="29"/>
                  </a:cubicBezTo>
                  <a:cubicBezTo>
                    <a:pt x="51" y="103"/>
                    <a:pt x="51" y="103"/>
                    <a:pt x="51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4953" y="2622"/>
              <a:ext cx="291" cy="601"/>
            </a:xfrm>
            <a:custGeom>
              <a:avLst/>
              <a:gdLst>
                <a:gd name="T0" fmla="*/ 44 w 50"/>
                <a:gd name="T1" fmla="*/ 103 h 103"/>
                <a:gd name="T2" fmla="*/ 44 w 50"/>
                <a:gd name="T3" fmla="*/ 29 h 103"/>
                <a:gd name="T4" fmla="*/ 25 w 50"/>
                <a:gd name="T5" fmla="*/ 10 h 103"/>
                <a:gd name="T6" fmla="*/ 7 w 50"/>
                <a:gd name="T7" fmla="*/ 31 h 103"/>
                <a:gd name="T8" fmla="*/ 7 w 50"/>
                <a:gd name="T9" fmla="*/ 103 h 103"/>
                <a:gd name="T10" fmla="*/ 0 w 50"/>
                <a:gd name="T11" fmla="*/ 103 h 103"/>
                <a:gd name="T12" fmla="*/ 0 w 50"/>
                <a:gd name="T13" fmla="*/ 1 h 103"/>
                <a:gd name="T14" fmla="*/ 7 w 50"/>
                <a:gd name="T15" fmla="*/ 1 h 103"/>
                <a:gd name="T16" fmla="*/ 7 w 50"/>
                <a:gd name="T17" fmla="*/ 11 h 103"/>
                <a:gd name="T18" fmla="*/ 25 w 50"/>
                <a:gd name="T19" fmla="*/ 0 h 103"/>
                <a:gd name="T20" fmla="*/ 50 w 50"/>
                <a:gd name="T21" fmla="*/ 29 h 103"/>
                <a:gd name="T22" fmla="*/ 50 w 50"/>
                <a:gd name="T23" fmla="*/ 103 h 103"/>
                <a:gd name="T24" fmla="*/ 44 w 50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4" y="10"/>
                    <a:pt x="25" y="10"/>
                  </a:cubicBezTo>
                  <a:cubicBezTo>
                    <a:pt x="16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5" y="0"/>
                  </a:cubicBezTo>
                  <a:cubicBezTo>
                    <a:pt x="38" y="0"/>
                    <a:pt x="50" y="9"/>
                    <a:pt x="50" y="29"/>
                  </a:cubicBezTo>
                  <a:cubicBezTo>
                    <a:pt x="50" y="103"/>
                    <a:pt x="50" y="103"/>
                    <a:pt x="50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grpSp>
        <p:nvGrpSpPr>
          <p:cNvPr id="2" name="Group 8"/>
          <p:cNvGrpSpPr>
            <a:grpSpLocks noChangeAspect="1"/>
          </p:cNvGrpSpPr>
          <p:nvPr userDrawn="1"/>
        </p:nvGrpSpPr>
        <p:grpSpPr bwMode="auto">
          <a:xfrm>
            <a:off x="10208146" y="5766392"/>
            <a:ext cx="1649421" cy="887653"/>
            <a:chOff x="4458" y="2489"/>
            <a:chExt cx="1022" cy="550"/>
          </a:xfrm>
        </p:grpSpPr>
        <p:sp>
          <p:nvSpPr>
            <p:cNvPr id="8" name="Freeform 12"/>
            <p:cNvSpPr>
              <a:spLocks noEditPoints="1"/>
            </p:cNvSpPr>
            <p:nvPr userDrawn="1"/>
          </p:nvSpPr>
          <p:spPr bwMode="auto">
            <a:xfrm>
              <a:off x="4458" y="2489"/>
              <a:ext cx="517" cy="320"/>
            </a:xfrm>
            <a:custGeom>
              <a:avLst/>
              <a:gdLst>
                <a:gd name="T0" fmla="*/ 1280 w 4081"/>
                <a:gd name="T1" fmla="*/ 2149 h 2517"/>
                <a:gd name="T2" fmla="*/ 1557 w 4081"/>
                <a:gd name="T3" fmla="*/ 2392 h 2517"/>
                <a:gd name="T4" fmla="*/ 1280 w 4081"/>
                <a:gd name="T5" fmla="*/ 2149 h 2517"/>
                <a:gd name="T6" fmla="*/ 1136 w 4081"/>
                <a:gd name="T7" fmla="*/ 2284 h 2517"/>
                <a:gd name="T8" fmla="*/ 1082 w 4081"/>
                <a:gd name="T9" fmla="*/ 2094 h 2517"/>
                <a:gd name="T10" fmla="*/ 948 w 4081"/>
                <a:gd name="T11" fmla="*/ 2190 h 2517"/>
                <a:gd name="T12" fmla="*/ 1136 w 4081"/>
                <a:gd name="T13" fmla="*/ 2284 h 2517"/>
                <a:gd name="T14" fmla="*/ 524 w 4081"/>
                <a:gd name="T15" fmla="*/ 1811 h 2517"/>
                <a:gd name="T16" fmla="*/ 702 w 4081"/>
                <a:gd name="T17" fmla="*/ 2172 h 2517"/>
                <a:gd name="T18" fmla="*/ 524 w 4081"/>
                <a:gd name="T19" fmla="*/ 1811 h 2517"/>
                <a:gd name="T20" fmla="*/ 526 w 4081"/>
                <a:gd name="T21" fmla="*/ 1307 h 2517"/>
                <a:gd name="T22" fmla="*/ 559 w 4081"/>
                <a:gd name="T23" fmla="*/ 1513 h 2517"/>
                <a:gd name="T24" fmla="*/ 653 w 4081"/>
                <a:gd name="T25" fmla="*/ 1160 h 2517"/>
                <a:gd name="T26" fmla="*/ 526 w 4081"/>
                <a:gd name="T27" fmla="*/ 1307 h 2517"/>
                <a:gd name="T28" fmla="*/ 871 w 4081"/>
                <a:gd name="T29" fmla="*/ 1374 h 2517"/>
                <a:gd name="T30" fmla="*/ 882 w 4081"/>
                <a:gd name="T31" fmla="*/ 1723 h 2517"/>
                <a:gd name="T32" fmla="*/ 871 w 4081"/>
                <a:gd name="T33" fmla="*/ 1374 h 2517"/>
                <a:gd name="T34" fmla="*/ 1600 w 4081"/>
                <a:gd name="T35" fmla="*/ 344 h 2517"/>
                <a:gd name="T36" fmla="*/ 1560 w 4081"/>
                <a:gd name="T37" fmla="*/ 379 h 2517"/>
                <a:gd name="T38" fmla="*/ 1837 w 4081"/>
                <a:gd name="T39" fmla="*/ 332 h 2517"/>
                <a:gd name="T40" fmla="*/ 1600 w 4081"/>
                <a:gd name="T41" fmla="*/ 344 h 2517"/>
                <a:gd name="T42" fmla="*/ 1114 w 4081"/>
                <a:gd name="T43" fmla="*/ 561 h 2517"/>
                <a:gd name="T44" fmla="*/ 1418 w 4081"/>
                <a:gd name="T45" fmla="*/ 420 h 2517"/>
                <a:gd name="T46" fmla="*/ 1114 w 4081"/>
                <a:gd name="T47" fmla="*/ 561 h 2517"/>
                <a:gd name="T48" fmla="*/ 1453 w 4081"/>
                <a:gd name="T49" fmla="*/ 582 h 2517"/>
                <a:gd name="T50" fmla="*/ 1259 w 4081"/>
                <a:gd name="T51" fmla="*/ 676 h 2517"/>
                <a:gd name="T52" fmla="*/ 1405 w 4081"/>
                <a:gd name="T53" fmla="*/ 651 h 2517"/>
                <a:gd name="T54" fmla="*/ 1453 w 4081"/>
                <a:gd name="T55" fmla="*/ 582 h 2517"/>
                <a:gd name="T56" fmla="*/ 912 w 4081"/>
                <a:gd name="T57" fmla="*/ 1018 h 2517"/>
                <a:gd name="T58" fmla="*/ 1053 w 4081"/>
                <a:gd name="T59" fmla="*/ 995 h 2517"/>
                <a:gd name="T60" fmla="*/ 912 w 4081"/>
                <a:gd name="T61" fmla="*/ 1018 h 2517"/>
                <a:gd name="T62" fmla="*/ 871 w 4081"/>
                <a:gd name="T63" fmla="*/ 724 h 2517"/>
                <a:gd name="T64" fmla="*/ 777 w 4081"/>
                <a:gd name="T65" fmla="*/ 817 h 2517"/>
                <a:gd name="T66" fmla="*/ 937 w 4081"/>
                <a:gd name="T67" fmla="*/ 825 h 2517"/>
                <a:gd name="T68" fmla="*/ 871 w 4081"/>
                <a:gd name="T69" fmla="*/ 724 h 2517"/>
                <a:gd name="T70" fmla="*/ 1064 w 4081"/>
                <a:gd name="T71" fmla="*/ 1215 h 2517"/>
                <a:gd name="T72" fmla="*/ 1104 w 4081"/>
                <a:gd name="T73" fmla="*/ 1345 h 2517"/>
                <a:gd name="T74" fmla="*/ 1179 w 4081"/>
                <a:gd name="T75" fmla="*/ 1037 h 2517"/>
                <a:gd name="T76" fmla="*/ 1064 w 4081"/>
                <a:gd name="T77" fmla="*/ 1215 h 2517"/>
                <a:gd name="T78" fmla="*/ 1078 w 4081"/>
                <a:gd name="T79" fmla="*/ 1767 h 2517"/>
                <a:gd name="T80" fmla="*/ 1195 w 4081"/>
                <a:gd name="T81" fmla="*/ 1717 h 2517"/>
                <a:gd name="T82" fmla="*/ 1078 w 4081"/>
                <a:gd name="T83" fmla="*/ 1767 h 2517"/>
                <a:gd name="T84" fmla="*/ 339 w 4081"/>
                <a:gd name="T85" fmla="*/ 1073 h 2517"/>
                <a:gd name="T86" fmla="*/ 1357 w 4081"/>
                <a:gd name="T87" fmla="*/ 200 h 2517"/>
                <a:gd name="T88" fmla="*/ 4081 w 4081"/>
                <a:gd name="T89" fmla="*/ 1257 h 2517"/>
                <a:gd name="T90" fmla="*/ 1260 w 4081"/>
                <a:gd name="T91" fmla="*/ 336 h 2517"/>
                <a:gd name="T92" fmla="*/ 497 w 4081"/>
                <a:gd name="T93" fmla="*/ 2517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1" h="2517">
                  <a:moveTo>
                    <a:pt x="1280" y="2149"/>
                  </a:moveTo>
                  <a:lnTo>
                    <a:pt x="1280" y="2149"/>
                  </a:lnTo>
                  <a:cubicBezTo>
                    <a:pt x="1255" y="2174"/>
                    <a:pt x="1292" y="2247"/>
                    <a:pt x="1359" y="2314"/>
                  </a:cubicBezTo>
                  <a:cubicBezTo>
                    <a:pt x="1419" y="2375"/>
                    <a:pt x="1535" y="2439"/>
                    <a:pt x="1557" y="2392"/>
                  </a:cubicBezTo>
                  <a:cubicBezTo>
                    <a:pt x="1567" y="2369"/>
                    <a:pt x="1536" y="2315"/>
                    <a:pt x="1459" y="2238"/>
                  </a:cubicBezTo>
                  <a:cubicBezTo>
                    <a:pt x="1382" y="2161"/>
                    <a:pt x="1305" y="2124"/>
                    <a:pt x="1280" y="2149"/>
                  </a:cubicBezTo>
                  <a:lnTo>
                    <a:pt x="1280" y="2149"/>
                  </a:lnTo>
                  <a:close/>
                  <a:moveTo>
                    <a:pt x="1136" y="2284"/>
                  </a:moveTo>
                  <a:lnTo>
                    <a:pt x="1136" y="2284"/>
                  </a:lnTo>
                  <a:cubicBezTo>
                    <a:pt x="1173" y="2256"/>
                    <a:pt x="1142" y="2170"/>
                    <a:pt x="1082" y="2094"/>
                  </a:cubicBezTo>
                  <a:cubicBezTo>
                    <a:pt x="1013" y="2005"/>
                    <a:pt x="937" y="1957"/>
                    <a:pt x="900" y="1985"/>
                  </a:cubicBezTo>
                  <a:cubicBezTo>
                    <a:pt x="863" y="2014"/>
                    <a:pt x="885" y="2107"/>
                    <a:pt x="948" y="2190"/>
                  </a:cubicBezTo>
                  <a:cubicBezTo>
                    <a:pt x="1010" y="2272"/>
                    <a:pt x="1095" y="2317"/>
                    <a:pt x="1136" y="2284"/>
                  </a:cubicBezTo>
                  <a:lnTo>
                    <a:pt x="1136" y="2284"/>
                  </a:lnTo>
                  <a:close/>
                  <a:moveTo>
                    <a:pt x="524" y="1811"/>
                  </a:moveTo>
                  <a:lnTo>
                    <a:pt x="524" y="1811"/>
                  </a:lnTo>
                  <a:cubicBezTo>
                    <a:pt x="479" y="1833"/>
                    <a:pt x="487" y="1931"/>
                    <a:pt x="532" y="2034"/>
                  </a:cubicBezTo>
                  <a:cubicBezTo>
                    <a:pt x="583" y="2150"/>
                    <a:pt x="659" y="2189"/>
                    <a:pt x="702" y="2172"/>
                  </a:cubicBezTo>
                  <a:cubicBezTo>
                    <a:pt x="749" y="2154"/>
                    <a:pt x="749" y="2064"/>
                    <a:pt x="695" y="1954"/>
                  </a:cubicBezTo>
                  <a:cubicBezTo>
                    <a:pt x="645" y="1854"/>
                    <a:pt x="569" y="1789"/>
                    <a:pt x="524" y="1811"/>
                  </a:cubicBezTo>
                  <a:lnTo>
                    <a:pt x="524" y="1811"/>
                  </a:lnTo>
                  <a:close/>
                  <a:moveTo>
                    <a:pt x="526" y="1307"/>
                  </a:moveTo>
                  <a:lnTo>
                    <a:pt x="526" y="1307"/>
                  </a:lnTo>
                  <a:cubicBezTo>
                    <a:pt x="496" y="1408"/>
                    <a:pt x="509" y="1499"/>
                    <a:pt x="559" y="1513"/>
                  </a:cubicBezTo>
                  <a:cubicBezTo>
                    <a:pt x="608" y="1526"/>
                    <a:pt x="657" y="1469"/>
                    <a:pt x="683" y="1361"/>
                  </a:cubicBezTo>
                  <a:cubicBezTo>
                    <a:pt x="707" y="1261"/>
                    <a:pt x="696" y="1174"/>
                    <a:pt x="653" y="1160"/>
                  </a:cubicBezTo>
                  <a:cubicBezTo>
                    <a:pt x="610" y="1145"/>
                    <a:pt x="555" y="1209"/>
                    <a:pt x="526" y="1307"/>
                  </a:cubicBezTo>
                  <a:lnTo>
                    <a:pt x="526" y="1307"/>
                  </a:lnTo>
                  <a:close/>
                  <a:moveTo>
                    <a:pt x="871" y="1374"/>
                  </a:moveTo>
                  <a:lnTo>
                    <a:pt x="871" y="1374"/>
                  </a:lnTo>
                  <a:cubicBezTo>
                    <a:pt x="823" y="1382"/>
                    <a:pt x="793" y="1454"/>
                    <a:pt x="795" y="1552"/>
                  </a:cubicBezTo>
                  <a:cubicBezTo>
                    <a:pt x="798" y="1650"/>
                    <a:pt x="840" y="1728"/>
                    <a:pt x="882" y="1723"/>
                  </a:cubicBezTo>
                  <a:cubicBezTo>
                    <a:pt x="927" y="1718"/>
                    <a:pt x="952" y="1645"/>
                    <a:pt x="952" y="1547"/>
                  </a:cubicBezTo>
                  <a:cubicBezTo>
                    <a:pt x="952" y="1454"/>
                    <a:pt x="916" y="1368"/>
                    <a:pt x="871" y="1374"/>
                  </a:cubicBezTo>
                  <a:lnTo>
                    <a:pt x="871" y="1374"/>
                  </a:lnTo>
                  <a:close/>
                  <a:moveTo>
                    <a:pt x="1600" y="344"/>
                  </a:moveTo>
                  <a:lnTo>
                    <a:pt x="1600" y="344"/>
                  </a:lnTo>
                  <a:cubicBezTo>
                    <a:pt x="1574" y="353"/>
                    <a:pt x="1559" y="369"/>
                    <a:pt x="1560" y="379"/>
                  </a:cubicBezTo>
                  <a:cubicBezTo>
                    <a:pt x="1563" y="411"/>
                    <a:pt x="1699" y="395"/>
                    <a:pt x="1778" y="369"/>
                  </a:cubicBezTo>
                  <a:cubicBezTo>
                    <a:pt x="1816" y="357"/>
                    <a:pt x="1836" y="343"/>
                    <a:pt x="1837" y="332"/>
                  </a:cubicBezTo>
                  <a:cubicBezTo>
                    <a:pt x="1840" y="290"/>
                    <a:pt x="1662" y="322"/>
                    <a:pt x="1600" y="344"/>
                  </a:cubicBezTo>
                  <a:lnTo>
                    <a:pt x="1600" y="344"/>
                  </a:lnTo>
                  <a:close/>
                  <a:moveTo>
                    <a:pt x="1114" y="561"/>
                  </a:moveTo>
                  <a:lnTo>
                    <a:pt x="1114" y="561"/>
                  </a:lnTo>
                  <a:cubicBezTo>
                    <a:pt x="1140" y="600"/>
                    <a:pt x="1278" y="534"/>
                    <a:pt x="1350" y="496"/>
                  </a:cubicBezTo>
                  <a:cubicBezTo>
                    <a:pt x="1397" y="471"/>
                    <a:pt x="1437" y="439"/>
                    <a:pt x="1418" y="420"/>
                  </a:cubicBezTo>
                  <a:cubicBezTo>
                    <a:pt x="1394" y="396"/>
                    <a:pt x="1318" y="415"/>
                    <a:pt x="1202" y="473"/>
                  </a:cubicBezTo>
                  <a:cubicBezTo>
                    <a:pt x="1146" y="501"/>
                    <a:pt x="1101" y="541"/>
                    <a:pt x="1114" y="561"/>
                  </a:cubicBezTo>
                  <a:lnTo>
                    <a:pt x="1114" y="561"/>
                  </a:lnTo>
                  <a:close/>
                  <a:moveTo>
                    <a:pt x="1453" y="582"/>
                  </a:moveTo>
                  <a:lnTo>
                    <a:pt x="1453" y="582"/>
                  </a:lnTo>
                  <a:cubicBezTo>
                    <a:pt x="1457" y="540"/>
                    <a:pt x="1358" y="575"/>
                    <a:pt x="1259" y="676"/>
                  </a:cubicBezTo>
                  <a:cubicBezTo>
                    <a:pt x="1241" y="694"/>
                    <a:pt x="1188" y="761"/>
                    <a:pt x="1211" y="776"/>
                  </a:cubicBezTo>
                  <a:cubicBezTo>
                    <a:pt x="1243" y="796"/>
                    <a:pt x="1361" y="696"/>
                    <a:pt x="1405" y="651"/>
                  </a:cubicBezTo>
                  <a:cubicBezTo>
                    <a:pt x="1439" y="617"/>
                    <a:pt x="1452" y="595"/>
                    <a:pt x="1453" y="582"/>
                  </a:cubicBezTo>
                  <a:lnTo>
                    <a:pt x="1453" y="582"/>
                  </a:lnTo>
                  <a:close/>
                  <a:moveTo>
                    <a:pt x="912" y="1018"/>
                  </a:moveTo>
                  <a:lnTo>
                    <a:pt x="912" y="1018"/>
                  </a:lnTo>
                  <a:cubicBezTo>
                    <a:pt x="881" y="1079"/>
                    <a:pt x="871" y="1157"/>
                    <a:pt x="905" y="1166"/>
                  </a:cubicBezTo>
                  <a:cubicBezTo>
                    <a:pt x="942" y="1176"/>
                    <a:pt x="1013" y="1078"/>
                    <a:pt x="1053" y="995"/>
                  </a:cubicBezTo>
                  <a:cubicBezTo>
                    <a:pt x="1074" y="953"/>
                    <a:pt x="1098" y="891"/>
                    <a:pt x="1082" y="871"/>
                  </a:cubicBezTo>
                  <a:cubicBezTo>
                    <a:pt x="1042" y="822"/>
                    <a:pt x="952" y="939"/>
                    <a:pt x="912" y="1018"/>
                  </a:cubicBezTo>
                  <a:lnTo>
                    <a:pt x="912" y="1018"/>
                  </a:lnTo>
                  <a:close/>
                  <a:moveTo>
                    <a:pt x="871" y="724"/>
                  </a:moveTo>
                  <a:lnTo>
                    <a:pt x="871" y="724"/>
                  </a:lnTo>
                  <a:cubicBezTo>
                    <a:pt x="841" y="746"/>
                    <a:pt x="803" y="784"/>
                    <a:pt x="777" y="817"/>
                  </a:cubicBezTo>
                  <a:cubicBezTo>
                    <a:pt x="718" y="891"/>
                    <a:pt x="720" y="943"/>
                    <a:pt x="762" y="950"/>
                  </a:cubicBezTo>
                  <a:cubicBezTo>
                    <a:pt x="798" y="957"/>
                    <a:pt x="880" y="897"/>
                    <a:pt x="937" y="825"/>
                  </a:cubicBezTo>
                  <a:cubicBezTo>
                    <a:pt x="998" y="757"/>
                    <a:pt x="1009" y="704"/>
                    <a:pt x="974" y="687"/>
                  </a:cubicBezTo>
                  <a:cubicBezTo>
                    <a:pt x="952" y="677"/>
                    <a:pt x="929" y="681"/>
                    <a:pt x="871" y="724"/>
                  </a:cubicBezTo>
                  <a:lnTo>
                    <a:pt x="871" y="724"/>
                  </a:lnTo>
                  <a:close/>
                  <a:moveTo>
                    <a:pt x="1064" y="1215"/>
                  </a:moveTo>
                  <a:lnTo>
                    <a:pt x="1064" y="1215"/>
                  </a:lnTo>
                  <a:cubicBezTo>
                    <a:pt x="1051" y="1270"/>
                    <a:pt x="1053" y="1374"/>
                    <a:pt x="1104" y="1345"/>
                  </a:cubicBezTo>
                  <a:cubicBezTo>
                    <a:pt x="1148" y="1320"/>
                    <a:pt x="1177" y="1206"/>
                    <a:pt x="1189" y="1146"/>
                  </a:cubicBezTo>
                  <a:cubicBezTo>
                    <a:pt x="1195" y="1119"/>
                    <a:pt x="1201" y="1046"/>
                    <a:pt x="1179" y="1037"/>
                  </a:cubicBezTo>
                  <a:cubicBezTo>
                    <a:pt x="1128" y="1015"/>
                    <a:pt x="1087" y="1122"/>
                    <a:pt x="1064" y="1215"/>
                  </a:cubicBezTo>
                  <a:lnTo>
                    <a:pt x="1064" y="1215"/>
                  </a:lnTo>
                  <a:close/>
                  <a:moveTo>
                    <a:pt x="1078" y="1767"/>
                  </a:moveTo>
                  <a:lnTo>
                    <a:pt x="1078" y="1767"/>
                  </a:lnTo>
                  <a:cubicBezTo>
                    <a:pt x="1092" y="1831"/>
                    <a:pt x="1151" y="1954"/>
                    <a:pt x="1203" y="1925"/>
                  </a:cubicBezTo>
                  <a:cubicBezTo>
                    <a:pt x="1252" y="1897"/>
                    <a:pt x="1204" y="1744"/>
                    <a:pt x="1195" y="1717"/>
                  </a:cubicBezTo>
                  <a:cubicBezTo>
                    <a:pt x="1177" y="1661"/>
                    <a:pt x="1140" y="1570"/>
                    <a:pt x="1091" y="1585"/>
                  </a:cubicBezTo>
                  <a:cubicBezTo>
                    <a:pt x="1052" y="1596"/>
                    <a:pt x="1064" y="1705"/>
                    <a:pt x="1078" y="1767"/>
                  </a:cubicBezTo>
                  <a:lnTo>
                    <a:pt x="1078" y="1767"/>
                  </a:lnTo>
                  <a:close/>
                  <a:moveTo>
                    <a:pt x="339" y="1073"/>
                  </a:moveTo>
                  <a:lnTo>
                    <a:pt x="339" y="1073"/>
                  </a:lnTo>
                  <a:cubicBezTo>
                    <a:pt x="354" y="1038"/>
                    <a:pt x="633" y="367"/>
                    <a:pt x="1357" y="200"/>
                  </a:cubicBezTo>
                  <a:cubicBezTo>
                    <a:pt x="1575" y="135"/>
                    <a:pt x="2066" y="95"/>
                    <a:pt x="2403" y="125"/>
                  </a:cubicBezTo>
                  <a:cubicBezTo>
                    <a:pt x="3685" y="237"/>
                    <a:pt x="3958" y="852"/>
                    <a:pt x="4081" y="1257"/>
                  </a:cubicBezTo>
                  <a:lnTo>
                    <a:pt x="3095" y="1257"/>
                  </a:lnTo>
                  <a:cubicBezTo>
                    <a:pt x="2847" y="558"/>
                    <a:pt x="2152" y="0"/>
                    <a:pt x="1260" y="336"/>
                  </a:cubicBezTo>
                  <a:cubicBezTo>
                    <a:pt x="416" y="654"/>
                    <a:pt x="10" y="1733"/>
                    <a:pt x="630" y="2517"/>
                  </a:cubicBezTo>
                  <a:lnTo>
                    <a:pt x="497" y="2517"/>
                  </a:lnTo>
                  <a:cubicBezTo>
                    <a:pt x="0" y="1834"/>
                    <a:pt x="323" y="1109"/>
                    <a:pt x="339" y="1073"/>
                  </a:cubicBezTo>
                  <a:close/>
                </a:path>
              </a:pathLst>
            </a:custGeom>
            <a:solidFill>
              <a:srgbClr val="EC11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7" name="Freeform 11"/>
            <p:cNvSpPr>
              <a:spLocks noEditPoints="1"/>
            </p:cNvSpPr>
            <p:nvPr userDrawn="1"/>
          </p:nvSpPr>
          <p:spPr bwMode="auto">
            <a:xfrm>
              <a:off x="4747" y="2731"/>
              <a:ext cx="733" cy="124"/>
            </a:xfrm>
            <a:custGeom>
              <a:avLst/>
              <a:gdLst>
                <a:gd name="T0" fmla="*/ 5032 w 5777"/>
                <a:gd name="T1" fmla="*/ 960 h 975"/>
                <a:gd name="T2" fmla="*/ 5169 w 5777"/>
                <a:gd name="T3" fmla="*/ 0 h 975"/>
                <a:gd name="T4" fmla="*/ 5574 w 5777"/>
                <a:gd name="T5" fmla="*/ 621 h 975"/>
                <a:gd name="T6" fmla="*/ 5578 w 5777"/>
                <a:gd name="T7" fmla="*/ 15 h 975"/>
                <a:gd name="T8" fmla="*/ 5777 w 5777"/>
                <a:gd name="T9" fmla="*/ 839 h 975"/>
                <a:gd name="T10" fmla="*/ 5502 w 5777"/>
                <a:gd name="T11" fmla="*/ 834 h 975"/>
                <a:gd name="T12" fmla="*/ 5231 w 5777"/>
                <a:gd name="T13" fmla="*/ 285 h 975"/>
                <a:gd name="T14" fmla="*/ 5032 w 5777"/>
                <a:gd name="T15" fmla="*/ 960 h 975"/>
                <a:gd name="T16" fmla="*/ 4403 w 5777"/>
                <a:gd name="T17" fmla="*/ 0 h 975"/>
                <a:gd name="T18" fmla="*/ 3921 w 5777"/>
                <a:gd name="T19" fmla="*/ 488 h 975"/>
                <a:gd name="T20" fmla="*/ 4884 w 5777"/>
                <a:gd name="T21" fmla="*/ 488 h 975"/>
                <a:gd name="T22" fmla="*/ 4403 w 5777"/>
                <a:gd name="T23" fmla="*/ 0 h 975"/>
                <a:gd name="T24" fmla="*/ 4403 w 5777"/>
                <a:gd name="T25" fmla="*/ 194 h 975"/>
                <a:gd name="T26" fmla="*/ 4403 w 5777"/>
                <a:gd name="T27" fmla="*/ 780 h 975"/>
                <a:gd name="T28" fmla="*/ 4403 w 5777"/>
                <a:gd name="T29" fmla="*/ 194 h 975"/>
                <a:gd name="T30" fmla="*/ 3577 w 5777"/>
                <a:gd name="T31" fmla="*/ 15 h 975"/>
                <a:gd name="T32" fmla="*/ 3776 w 5777"/>
                <a:gd name="T33" fmla="*/ 15 h 975"/>
                <a:gd name="T34" fmla="*/ 3577 w 5777"/>
                <a:gd name="T35" fmla="*/ 960 h 975"/>
                <a:gd name="T36" fmla="*/ 3158 w 5777"/>
                <a:gd name="T37" fmla="*/ 15 h 975"/>
                <a:gd name="T38" fmla="*/ 3158 w 5777"/>
                <a:gd name="T39" fmla="*/ 650 h 975"/>
                <a:gd name="T40" fmla="*/ 3410 w 5777"/>
                <a:gd name="T41" fmla="*/ 761 h 975"/>
                <a:gd name="T42" fmla="*/ 3212 w 5777"/>
                <a:gd name="T43" fmla="*/ 960 h 975"/>
                <a:gd name="T44" fmla="*/ 2958 w 5777"/>
                <a:gd name="T45" fmla="*/ 15 h 975"/>
                <a:gd name="T46" fmla="*/ 3158 w 5777"/>
                <a:gd name="T47" fmla="*/ 15 h 975"/>
                <a:gd name="T48" fmla="*/ 2718 w 5777"/>
                <a:gd name="T49" fmla="*/ 204 h 975"/>
                <a:gd name="T50" fmla="*/ 2356 w 5777"/>
                <a:gd name="T51" fmla="*/ 400 h 975"/>
                <a:gd name="T52" fmla="*/ 2718 w 5777"/>
                <a:gd name="T53" fmla="*/ 575 h 975"/>
                <a:gd name="T54" fmla="*/ 2597 w 5777"/>
                <a:gd name="T55" fmla="*/ 771 h 975"/>
                <a:gd name="T56" fmla="*/ 2718 w 5777"/>
                <a:gd name="T57" fmla="*/ 960 h 975"/>
                <a:gd name="T58" fmla="*/ 2151 w 5777"/>
                <a:gd name="T59" fmla="*/ 488 h 975"/>
                <a:gd name="T60" fmla="*/ 2718 w 5777"/>
                <a:gd name="T61" fmla="*/ 15 h 975"/>
                <a:gd name="T62" fmla="*/ 2718 w 5777"/>
                <a:gd name="T63" fmla="*/ 204 h 975"/>
                <a:gd name="T64" fmla="*/ 1699 w 5777"/>
                <a:gd name="T65" fmla="*/ 204 h 975"/>
                <a:gd name="T66" fmla="*/ 1494 w 5777"/>
                <a:gd name="T67" fmla="*/ 15 h 975"/>
                <a:gd name="T68" fmla="*/ 2104 w 5777"/>
                <a:gd name="T69" fmla="*/ 204 h 975"/>
                <a:gd name="T70" fmla="*/ 1899 w 5777"/>
                <a:gd name="T71" fmla="*/ 960 h 975"/>
                <a:gd name="T72" fmla="*/ 1699 w 5777"/>
                <a:gd name="T73" fmla="*/ 204 h 975"/>
                <a:gd name="T74" fmla="*/ 1421 w 5777"/>
                <a:gd name="T75" fmla="*/ 204 h 975"/>
                <a:gd name="T76" fmla="*/ 1275 w 5777"/>
                <a:gd name="T77" fmla="*/ 204 h 975"/>
                <a:gd name="T78" fmla="*/ 1275 w 5777"/>
                <a:gd name="T79" fmla="*/ 771 h 975"/>
                <a:gd name="T80" fmla="*/ 1421 w 5777"/>
                <a:gd name="T81" fmla="*/ 960 h 975"/>
                <a:gd name="T82" fmla="*/ 819 w 5777"/>
                <a:gd name="T83" fmla="*/ 488 h 975"/>
                <a:gd name="T84" fmla="*/ 1421 w 5777"/>
                <a:gd name="T85" fmla="*/ 15 h 975"/>
                <a:gd name="T86" fmla="*/ 1421 w 5777"/>
                <a:gd name="T87" fmla="*/ 204 h 975"/>
                <a:gd name="T88" fmla="*/ 0 w 5777"/>
                <a:gd name="T89" fmla="*/ 960 h 975"/>
                <a:gd name="T90" fmla="*/ 338 w 5777"/>
                <a:gd name="T91" fmla="*/ 0 h 975"/>
                <a:gd name="T92" fmla="*/ 678 w 5777"/>
                <a:gd name="T93" fmla="*/ 960 h 975"/>
                <a:gd name="T94" fmla="*/ 467 w 5777"/>
                <a:gd name="T95" fmla="*/ 619 h 975"/>
                <a:gd name="T96" fmla="*/ 262 w 5777"/>
                <a:gd name="T97" fmla="*/ 435 h 975"/>
                <a:gd name="T98" fmla="*/ 467 w 5777"/>
                <a:gd name="T99" fmla="*/ 310 h 975"/>
                <a:gd name="T100" fmla="*/ 210 w 5777"/>
                <a:gd name="T101" fmla="*/ 310 h 975"/>
                <a:gd name="T102" fmla="*/ 0 w 5777"/>
                <a:gd name="T103" fmla="*/ 96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77" h="975">
                  <a:moveTo>
                    <a:pt x="5032" y="960"/>
                  </a:moveTo>
                  <a:lnTo>
                    <a:pt x="5032" y="960"/>
                  </a:lnTo>
                  <a:lnTo>
                    <a:pt x="5032" y="137"/>
                  </a:lnTo>
                  <a:cubicBezTo>
                    <a:pt x="5032" y="58"/>
                    <a:pt x="5084" y="0"/>
                    <a:pt x="5169" y="0"/>
                  </a:cubicBezTo>
                  <a:cubicBezTo>
                    <a:pt x="5265" y="0"/>
                    <a:pt x="5309" y="72"/>
                    <a:pt x="5342" y="136"/>
                  </a:cubicBezTo>
                  <a:lnTo>
                    <a:pt x="5574" y="621"/>
                  </a:lnTo>
                  <a:lnTo>
                    <a:pt x="5578" y="621"/>
                  </a:lnTo>
                  <a:lnTo>
                    <a:pt x="5578" y="15"/>
                  </a:lnTo>
                  <a:lnTo>
                    <a:pt x="5777" y="15"/>
                  </a:lnTo>
                  <a:lnTo>
                    <a:pt x="5777" y="839"/>
                  </a:lnTo>
                  <a:cubicBezTo>
                    <a:pt x="5777" y="912"/>
                    <a:pt x="5750" y="975"/>
                    <a:pt x="5665" y="975"/>
                  </a:cubicBezTo>
                  <a:cubicBezTo>
                    <a:pt x="5582" y="975"/>
                    <a:pt x="5547" y="924"/>
                    <a:pt x="5502" y="834"/>
                  </a:cubicBezTo>
                  <a:lnTo>
                    <a:pt x="5234" y="282"/>
                  </a:lnTo>
                  <a:lnTo>
                    <a:pt x="5231" y="285"/>
                  </a:lnTo>
                  <a:lnTo>
                    <a:pt x="5231" y="960"/>
                  </a:lnTo>
                  <a:lnTo>
                    <a:pt x="5032" y="960"/>
                  </a:lnTo>
                  <a:lnTo>
                    <a:pt x="5032" y="960"/>
                  </a:lnTo>
                  <a:close/>
                  <a:moveTo>
                    <a:pt x="4403" y="0"/>
                  </a:moveTo>
                  <a:lnTo>
                    <a:pt x="4403" y="0"/>
                  </a:lnTo>
                  <a:cubicBezTo>
                    <a:pt x="4120" y="0"/>
                    <a:pt x="3921" y="223"/>
                    <a:pt x="3921" y="488"/>
                  </a:cubicBezTo>
                  <a:cubicBezTo>
                    <a:pt x="3921" y="752"/>
                    <a:pt x="4120" y="975"/>
                    <a:pt x="4403" y="975"/>
                  </a:cubicBezTo>
                  <a:cubicBezTo>
                    <a:pt x="4685" y="975"/>
                    <a:pt x="4884" y="752"/>
                    <a:pt x="4884" y="488"/>
                  </a:cubicBezTo>
                  <a:cubicBezTo>
                    <a:pt x="4884" y="223"/>
                    <a:pt x="4685" y="0"/>
                    <a:pt x="4403" y="0"/>
                  </a:cubicBezTo>
                  <a:lnTo>
                    <a:pt x="4403" y="0"/>
                  </a:lnTo>
                  <a:close/>
                  <a:moveTo>
                    <a:pt x="4403" y="194"/>
                  </a:moveTo>
                  <a:lnTo>
                    <a:pt x="4403" y="194"/>
                  </a:lnTo>
                  <a:cubicBezTo>
                    <a:pt x="4580" y="194"/>
                    <a:pt x="4685" y="330"/>
                    <a:pt x="4685" y="488"/>
                  </a:cubicBezTo>
                  <a:cubicBezTo>
                    <a:pt x="4685" y="645"/>
                    <a:pt x="4580" y="780"/>
                    <a:pt x="4403" y="780"/>
                  </a:cubicBezTo>
                  <a:cubicBezTo>
                    <a:pt x="4226" y="780"/>
                    <a:pt x="4120" y="645"/>
                    <a:pt x="4120" y="488"/>
                  </a:cubicBezTo>
                  <a:cubicBezTo>
                    <a:pt x="4120" y="330"/>
                    <a:pt x="4226" y="194"/>
                    <a:pt x="4403" y="194"/>
                  </a:cubicBezTo>
                  <a:lnTo>
                    <a:pt x="4403" y="194"/>
                  </a:lnTo>
                  <a:close/>
                  <a:moveTo>
                    <a:pt x="3577" y="15"/>
                  </a:moveTo>
                  <a:lnTo>
                    <a:pt x="3577" y="15"/>
                  </a:lnTo>
                  <a:lnTo>
                    <a:pt x="3776" y="15"/>
                  </a:lnTo>
                  <a:lnTo>
                    <a:pt x="3776" y="960"/>
                  </a:lnTo>
                  <a:lnTo>
                    <a:pt x="3577" y="960"/>
                  </a:lnTo>
                  <a:lnTo>
                    <a:pt x="3577" y="15"/>
                  </a:lnTo>
                  <a:close/>
                  <a:moveTo>
                    <a:pt x="3158" y="15"/>
                  </a:moveTo>
                  <a:lnTo>
                    <a:pt x="3158" y="15"/>
                  </a:lnTo>
                  <a:lnTo>
                    <a:pt x="3158" y="650"/>
                  </a:lnTo>
                  <a:cubicBezTo>
                    <a:pt x="3158" y="736"/>
                    <a:pt x="3193" y="761"/>
                    <a:pt x="3260" y="761"/>
                  </a:cubicBezTo>
                  <a:lnTo>
                    <a:pt x="3410" y="761"/>
                  </a:lnTo>
                  <a:lnTo>
                    <a:pt x="3410" y="960"/>
                  </a:lnTo>
                  <a:lnTo>
                    <a:pt x="3212" y="960"/>
                  </a:lnTo>
                  <a:cubicBezTo>
                    <a:pt x="3061" y="960"/>
                    <a:pt x="2958" y="884"/>
                    <a:pt x="2958" y="677"/>
                  </a:cubicBezTo>
                  <a:lnTo>
                    <a:pt x="2958" y="15"/>
                  </a:lnTo>
                  <a:lnTo>
                    <a:pt x="3158" y="15"/>
                  </a:lnTo>
                  <a:lnTo>
                    <a:pt x="3158" y="15"/>
                  </a:lnTo>
                  <a:close/>
                  <a:moveTo>
                    <a:pt x="2718" y="204"/>
                  </a:moveTo>
                  <a:lnTo>
                    <a:pt x="2718" y="204"/>
                  </a:lnTo>
                  <a:lnTo>
                    <a:pt x="2597" y="204"/>
                  </a:lnTo>
                  <a:cubicBezTo>
                    <a:pt x="2445" y="204"/>
                    <a:pt x="2372" y="309"/>
                    <a:pt x="2356" y="400"/>
                  </a:cubicBezTo>
                  <a:lnTo>
                    <a:pt x="2718" y="400"/>
                  </a:lnTo>
                  <a:lnTo>
                    <a:pt x="2718" y="575"/>
                  </a:lnTo>
                  <a:lnTo>
                    <a:pt x="2356" y="575"/>
                  </a:lnTo>
                  <a:cubicBezTo>
                    <a:pt x="2372" y="666"/>
                    <a:pt x="2445" y="771"/>
                    <a:pt x="2597" y="771"/>
                  </a:cubicBezTo>
                  <a:lnTo>
                    <a:pt x="2718" y="771"/>
                  </a:lnTo>
                  <a:lnTo>
                    <a:pt x="2718" y="960"/>
                  </a:lnTo>
                  <a:lnTo>
                    <a:pt x="2615" y="960"/>
                  </a:lnTo>
                  <a:cubicBezTo>
                    <a:pt x="2291" y="960"/>
                    <a:pt x="2151" y="720"/>
                    <a:pt x="2151" y="488"/>
                  </a:cubicBezTo>
                  <a:cubicBezTo>
                    <a:pt x="2151" y="255"/>
                    <a:pt x="2291" y="15"/>
                    <a:pt x="2615" y="15"/>
                  </a:cubicBezTo>
                  <a:lnTo>
                    <a:pt x="2718" y="15"/>
                  </a:lnTo>
                  <a:lnTo>
                    <a:pt x="2718" y="204"/>
                  </a:lnTo>
                  <a:lnTo>
                    <a:pt x="2718" y="204"/>
                  </a:lnTo>
                  <a:close/>
                  <a:moveTo>
                    <a:pt x="1699" y="204"/>
                  </a:moveTo>
                  <a:lnTo>
                    <a:pt x="1699" y="204"/>
                  </a:lnTo>
                  <a:lnTo>
                    <a:pt x="1494" y="204"/>
                  </a:lnTo>
                  <a:lnTo>
                    <a:pt x="1494" y="15"/>
                  </a:lnTo>
                  <a:lnTo>
                    <a:pt x="2104" y="15"/>
                  </a:lnTo>
                  <a:lnTo>
                    <a:pt x="2104" y="204"/>
                  </a:lnTo>
                  <a:lnTo>
                    <a:pt x="1899" y="204"/>
                  </a:lnTo>
                  <a:lnTo>
                    <a:pt x="1899" y="960"/>
                  </a:lnTo>
                  <a:lnTo>
                    <a:pt x="1699" y="960"/>
                  </a:lnTo>
                  <a:lnTo>
                    <a:pt x="1699" y="204"/>
                  </a:lnTo>
                  <a:lnTo>
                    <a:pt x="1699" y="204"/>
                  </a:lnTo>
                  <a:close/>
                  <a:moveTo>
                    <a:pt x="1421" y="204"/>
                  </a:moveTo>
                  <a:lnTo>
                    <a:pt x="1421" y="204"/>
                  </a:lnTo>
                  <a:lnTo>
                    <a:pt x="1275" y="204"/>
                  </a:lnTo>
                  <a:cubicBezTo>
                    <a:pt x="1137" y="204"/>
                    <a:pt x="1029" y="354"/>
                    <a:pt x="1029" y="488"/>
                  </a:cubicBezTo>
                  <a:cubicBezTo>
                    <a:pt x="1029" y="621"/>
                    <a:pt x="1137" y="771"/>
                    <a:pt x="1275" y="771"/>
                  </a:cubicBezTo>
                  <a:lnTo>
                    <a:pt x="1421" y="771"/>
                  </a:lnTo>
                  <a:lnTo>
                    <a:pt x="1421" y="960"/>
                  </a:lnTo>
                  <a:lnTo>
                    <a:pt x="1264" y="960"/>
                  </a:lnTo>
                  <a:cubicBezTo>
                    <a:pt x="1037" y="960"/>
                    <a:pt x="819" y="774"/>
                    <a:pt x="819" y="488"/>
                  </a:cubicBezTo>
                  <a:cubicBezTo>
                    <a:pt x="819" y="201"/>
                    <a:pt x="1037" y="15"/>
                    <a:pt x="1264" y="15"/>
                  </a:cubicBezTo>
                  <a:lnTo>
                    <a:pt x="1421" y="15"/>
                  </a:lnTo>
                  <a:lnTo>
                    <a:pt x="1421" y="204"/>
                  </a:lnTo>
                  <a:lnTo>
                    <a:pt x="1421" y="204"/>
                  </a:lnTo>
                  <a:close/>
                  <a:moveTo>
                    <a:pt x="0" y="960"/>
                  </a:moveTo>
                  <a:lnTo>
                    <a:pt x="0" y="960"/>
                  </a:lnTo>
                  <a:lnTo>
                    <a:pt x="0" y="344"/>
                  </a:lnTo>
                  <a:cubicBezTo>
                    <a:pt x="0" y="181"/>
                    <a:pt x="93" y="0"/>
                    <a:pt x="338" y="0"/>
                  </a:cubicBezTo>
                  <a:cubicBezTo>
                    <a:pt x="583" y="0"/>
                    <a:pt x="678" y="181"/>
                    <a:pt x="678" y="344"/>
                  </a:cubicBezTo>
                  <a:lnTo>
                    <a:pt x="678" y="960"/>
                  </a:lnTo>
                  <a:lnTo>
                    <a:pt x="467" y="960"/>
                  </a:lnTo>
                  <a:lnTo>
                    <a:pt x="467" y="619"/>
                  </a:lnTo>
                  <a:lnTo>
                    <a:pt x="262" y="619"/>
                  </a:lnTo>
                  <a:lnTo>
                    <a:pt x="262" y="435"/>
                  </a:lnTo>
                  <a:lnTo>
                    <a:pt x="467" y="435"/>
                  </a:lnTo>
                  <a:lnTo>
                    <a:pt x="467" y="310"/>
                  </a:lnTo>
                  <a:cubicBezTo>
                    <a:pt x="467" y="240"/>
                    <a:pt x="435" y="184"/>
                    <a:pt x="338" y="184"/>
                  </a:cubicBezTo>
                  <a:cubicBezTo>
                    <a:pt x="241" y="184"/>
                    <a:pt x="210" y="240"/>
                    <a:pt x="210" y="310"/>
                  </a:cubicBezTo>
                  <a:lnTo>
                    <a:pt x="210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4747" y="2914"/>
              <a:ext cx="733" cy="98"/>
            </a:xfrm>
            <a:custGeom>
              <a:avLst/>
              <a:gdLst>
                <a:gd name="T0" fmla="*/ 277 w 5777"/>
                <a:gd name="T1" fmla="*/ 688 h 773"/>
                <a:gd name="T2" fmla="*/ 97 w 5777"/>
                <a:gd name="T3" fmla="*/ 732 h 773"/>
                <a:gd name="T4" fmla="*/ 97 w 5777"/>
                <a:gd name="T5" fmla="*/ 565 h 773"/>
                <a:gd name="T6" fmla="*/ 5580 w 5777"/>
                <a:gd name="T7" fmla="*/ 6 h 773"/>
                <a:gd name="T8" fmla="*/ 5654 w 5777"/>
                <a:gd name="T9" fmla="*/ 202 h 773"/>
                <a:gd name="T10" fmla="*/ 5515 w 5777"/>
                <a:gd name="T11" fmla="*/ 132 h 773"/>
                <a:gd name="T12" fmla="*/ 5394 w 5777"/>
                <a:gd name="T13" fmla="*/ 202 h 773"/>
                <a:gd name="T14" fmla="*/ 5275 w 5777"/>
                <a:gd name="T15" fmla="*/ 53 h 773"/>
                <a:gd name="T16" fmla="*/ 5229 w 5777"/>
                <a:gd name="T17" fmla="*/ 202 h 773"/>
                <a:gd name="T18" fmla="*/ 5094 w 5777"/>
                <a:gd name="T19" fmla="*/ 102 h 773"/>
                <a:gd name="T20" fmla="*/ 5173 w 5777"/>
                <a:gd name="T21" fmla="*/ 31 h 773"/>
                <a:gd name="T22" fmla="*/ 5016 w 5777"/>
                <a:gd name="T23" fmla="*/ 6 h 773"/>
                <a:gd name="T24" fmla="*/ 4924 w 5777"/>
                <a:gd name="T25" fmla="*/ 70 h 773"/>
                <a:gd name="T26" fmla="*/ 4757 w 5777"/>
                <a:gd name="T27" fmla="*/ 6 h 773"/>
                <a:gd name="T28" fmla="*/ 4660 w 5777"/>
                <a:gd name="T29" fmla="*/ 55 h 773"/>
                <a:gd name="T30" fmla="*/ 4626 w 5777"/>
                <a:gd name="T31" fmla="*/ 208 h 773"/>
                <a:gd name="T32" fmla="*/ 4626 w 5777"/>
                <a:gd name="T33" fmla="*/ 208 h 773"/>
                <a:gd name="T34" fmla="*/ 4515 w 5777"/>
                <a:gd name="T35" fmla="*/ 51 h 773"/>
                <a:gd name="T36" fmla="*/ 4516 w 5777"/>
                <a:gd name="T37" fmla="*/ 158 h 773"/>
                <a:gd name="T38" fmla="*/ 4119 w 5777"/>
                <a:gd name="T39" fmla="*/ 6 h 773"/>
                <a:gd name="T40" fmla="*/ 3999 w 5777"/>
                <a:gd name="T41" fmla="*/ 53 h 773"/>
                <a:gd name="T42" fmla="*/ 3901 w 5777"/>
                <a:gd name="T43" fmla="*/ 202 h 773"/>
                <a:gd name="T44" fmla="*/ 3718 w 5777"/>
                <a:gd name="T45" fmla="*/ 104 h 773"/>
                <a:gd name="T46" fmla="*/ 3815 w 5777"/>
                <a:gd name="T47" fmla="*/ 167 h 773"/>
                <a:gd name="T48" fmla="*/ 3637 w 5777"/>
                <a:gd name="T49" fmla="*/ 202 h 773"/>
                <a:gd name="T50" fmla="*/ 3515 w 5777"/>
                <a:gd name="T51" fmla="*/ 202 h 773"/>
                <a:gd name="T52" fmla="*/ 3432 w 5777"/>
                <a:gd name="T53" fmla="*/ 171 h 773"/>
                <a:gd name="T54" fmla="*/ 3360 w 5777"/>
                <a:gd name="T55" fmla="*/ 166 h 773"/>
                <a:gd name="T56" fmla="*/ 3240 w 5777"/>
                <a:gd name="T57" fmla="*/ 44 h 773"/>
                <a:gd name="T58" fmla="*/ 3249 w 5777"/>
                <a:gd name="T59" fmla="*/ 202 h 773"/>
                <a:gd name="T60" fmla="*/ 2892 w 5777"/>
                <a:gd name="T61" fmla="*/ 104 h 773"/>
                <a:gd name="T62" fmla="*/ 2990 w 5777"/>
                <a:gd name="T63" fmla="*/ 167 h 773"/>
                <a:gd name="T64" fmla="*/ 2815 w 5777"/>
                <a:gd name="T65" fmla="*/ 136 h 773"/>
                <a:gd name="T66" fmla="*/ 2754 w 5777"/>
                <a:gd name="T67" fmla="*/ 171 h 773"/>
                <a:gd name="T68" fmla="*/ 2671 w 5777"/>
                <a:gd name="T69" fmla="*/ 202 h 773"/>
                <a:gd name="T70" fmla="*/ 2506 w 5777"/>
                <a:gd name="T71" fmla="*/ 76 h 773"/>
                <a:gd name="T72" fmla="*/ 2563 w 5777"/>
                <a:gd name="T73" fmla="*/ 148 h 773"/>
                <a:gd name="T74" fmla="*/ 2343 w 5777"/>
                <a:gd name="T75" fmla="*/ 96 h 773"/>
                <a:gd name="T76" fmla="*/ 2406 w 5777"/>
                <a:gd name="T77" fmla="*/ 26 h 773"/>
                <a:gd name="T78" fmla="*/ 2253 w 5777"/>
                <a:gd name="T79" fmla="*/ 202 h 773"/>
                <a:gd name="T80" fmla="*/ 2134 w 5777"/>
                <a:gd name="T81" fmla="*/ 53 h 773"/>
                <a:gd name="T82" fmla="*/ 2088 w 5777"/>
                <a:gd name="T83" fmla="*/ 202 h 773"/>
                <a:gd name="T84" fmla="*/ 1966 w 5777"/>
                <a:gd name="T85" fmla="*/ 202 h 773"/>
                <a:gd name="T86" fmla="*/ 1966 w 5777"/>
                <a:gd name="T87" fmla="*/ 77 h 773"/>
                <a:gd name="T88" fmla="*/ 1771 w 5777"/>
                <a:gd name="T89" fmla="*/ 71 h 773"/>
                <a:gd name="T90" fmla="*/ 1820 w 5777"/>
                <a:gd name="T91" fmla="*/ 71 h 773"/>
                <a:gd name="T92" fmla="*/ 1373 w 5777"/>
                <a:gd name="T93" fmla="*/ 6 h 773"/>
                <a:gd name="T94" fmla="*/ 1490 w 5777"/>
                <a:gd name="T95" fmla="*/ 202 h 773"/>
                <a:gd name="T96" fmla="*/ 1189 w 5777"/>
                <a:gd name="T97" fmla="*/ 6 h 773"/>
                <a:gd name="T98" fmla="*/ 1238 w 5777"/>
                <a:gd name="T99" fmla="*/ 164 h 773"/>
                <a:gd name="T100" fmla="*/ 1036 w 5777"/>
                <a:gd name="T101" fmla="*/ 159 h 773"/>
                <a:gd name="T102" fmla="*/ 1120 w 5777"/>
                <a:gd name="T103" fmla="*/ 64 h 773"/>
                <a:gd name="T104" fmla="*/ 1069 w 5777"/>
                <a:gd name="T105" fmla="*/ 207 h 773"/>
                <a:gd name="T106" fmla="*/ 916 w 5777"/>
                <a:gd name="T107" fmla="*/ 145 h 773"/>
                <a:gd name="T108" fmla="*/ 875 w 5777"/>
                <a:gd name="T109" fmla="*/ 40 h 773"/>
                <a:gd name="T110" fmla="*/ 823 w 5777"/>
                <a:gd name="T111" fmla="*/ 143 h 773"/>
                <a:gd name="T112" fmla="*/ 762 w 5777"/>
                <a:gd name="T113" fmla="*/ 6 h 773"/>
                <a:gd name="T114" fmla="*/ 596 w 5777"/>
                <a:gd name="T115" fmla="*/ 6 h 773"/>
                <a:gd name="T116" fmla="*/ 503 w 5777"/>
                <a:gd name="T117" fmla="*/ 6 h 773"/>
                <a:gd name="T118" fmla="*/ 452 w 5777"/>
                <a:gd name="T119" fmla="*/ 6 h 773"/>
                <a:gd name="T120" fmla="*/ 310 w 5777"/>
                <a:gd name="T121" fmla="*/ 202 h 773"/>
                <a:gd name="T122" fmla="*/ 97 w 5777"/>
                <a:gd name="T123" fmla="*/ 53 h 773"/>
                <a:gd name="T124" fmla="*/ 196 w 5777"/>
                <a:gd name="T125" fmla="*/ 20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7" h="773">
                  <a:moveTo>
                    <a:pt x="379" y="571"/>
                  </a:moveTo>
                  <a:lnTo>
                    <a:pt x="379" y="571"/>
                  </a:lnTo>
                  <a:lnTo>
                    <a:pt x="379" y="609"/>
                  </a:lnTo>
                  <a:lnTo>
                    <a:pt x="277" y="609"/>
                  </a:lnTo>
                  <a:lnTo>
                    <a:pt x="277" y="650"/>
                  </a:lnTo>
                  <a:lnTo>
                    <a:pt x="371" y="650"/>
                  </a:lnTo>
                  <a:lnTo>
                    <a:pt x="371" y="688"/>
                  </a:lnTo>
                  <a:lnTo>
                    <a:pt x="277" y="688"/>
                  </a:lnTo>
                  <a:lnTo>
                    <a:pt x="277" y="767"/>
                  </a:lnTo>
                  <a:lnTo>
                    <a:pt x="228" y="767"/>
                  </a:lnTo>
                  <a:lnTo>
                    <a:pt x="228" y="571"/>
                  </a:lnTo>
                  <a:lnTo>
                    <a:pt x="379" y="571"/>
                  </a:lnTo>
                  <a:lnTo>
                    <a:pt x="379" y="571"/>
                  </a:lnTo>
                  <a:close/>
                  <a:moveTo>
                    <a:pt x="147" y="674"/>
                  </a:moveTo>
                  <a:lnTo>
                    <a:pt x="147" y="674"/>
                  </a:lnTo>
                  <a:cubicBezTo>
                    <a:pt x="146" y="715"/>
                    <a:pt x="121" y="732"/>
                    <a:pt x="97" y="732"/>
                  </a:cubicBezTo>
                  <a:cubicBezTo>
                    <a:pt x="74" y="732"/>
                    <a:pt x="48" y="714"/>
                    <a:pt x="48" y="667"/>
                  </a:cubicBezTo>
                  <a:cubicBezTo>
                    <a:pt x="48" y="632"/>
                    <a:pt x="67" y="606"/>
                    <a:pt x="97" y="606"/>
                  </a:cubicBezTo>
                  <a:cubicBezTo>
                    <a:pt x="110" y="606"/>
                    <a:pt x="123" y="611"/>
                    <a:pt x="131" y="620"/>
                  </a:cubicBezTo>
                  <a:cubicBezTo>
                    <a:pt x="143" y="632"/>
                    <a:pt x="148" y="653"/>
                    <a:pt x="147" y="674"/>
                  </a:cubicBezTo>
                  <a:lnTo>
                    <a:pt x="147" y="674"/>
                  </a:lnTo>
                  <a:close/>
                  <a:moveTo>
                    <a:pt x="133" y="571"/>
                  </a:moveTo>
                  <a:lnTo>
                    <a:pt x="133" y="571"/>
                  </a:lnTo>
                  <a:cubicBezTo>
                    <a:pt x="121" y="566"/>
                    <a:pt x="108" y="565"/>
                    <a:pt x="97" y="565"/>
                  </a:cubicBezTo>
                  <a:cubicBezTo>
                    <a:pt x="33" y="565"/>
                    <a:pt x="0" y="615"/>
                    <a:pt x="0" y="668"/>
                  </a:cubicBezTo>
                  <a:cubicBezTo>
                    <a:pt x="0" y="725"/>
                    <a:pt x="35" y="773"/>
                    <a:pt x="97" y="773"/>
                  </a:cubicBezTo>
                  <a:cubicBezTo>
                    <a:pt x="118" y="773"/>
                    <a:pt x="140" y="768"/>
                    <a:pt x="159" y="752"/>
                  </a:cubicBezTo>
                  <a:cubicBezTo>
                    <a:pt x="181" y="735"/>
                    <a:pt x="197" y="704"/>
                    <a:pt x="197" y="670"/>
                  </a:cubicBezTo>
                  <a:cubicBezTo>
                    <a:pt x="197" y="657"/>
                    <a:pt x="193" y="591"/>
                    <a:pt x="133" y="571"/>
                  </a:cubicBezTo>
                  <a:lnTo>
                    <a:pt x="133" y="571"/>
                  </a:lnTo>
                  <a:close/>
                  <a:moveTo>
                    <a:pt x="5580" y="6"/>
                  </a:moveTo>
                  <a:lnTo>
                    <a:pt x="5580" y="6"/>
                  </a:lnTo>
                  <a:lnTo>
                    <a:pt x="5637" y="6"/>
                  </a:lnTo>
                  <a:lnTo>
                    <a:pt x="5679" y="73"/>
                  </a:lnTo>
                  <a:cubicBezTo>
                    <a:pt x="5682" y="68"/>
                    <a:pt x="5682" y="67"/>
                    <a:pt x="5687" y="58"/>
                  </a:cubicBezTo>
                  <a:lnTo>
                    <a:pt x="5721" y="6"/>
                  </a:lnTo>
                  <a:lnTo>
                    <a:pt x="5777" y="6"/>
                  </a:lnTo>
                  <a:lnTo>
                    <a:pt x="5703" y="109"/>
                  </a:lnTo>
                  <a:lnTo>
                    <a:pt x="5703" y="202"/>
                  </a:lnTo>
                  <a:lnTo>
                    <a:pt x="5654" y="202"/>
                  </a:lnTo>
                  <a:lnTo>
                    <a:pt x="5654" y="111"/>
                  </a:lnTo>
                  <a:lnTo>
                    <a:pt x="5580" y="6"/>
                  </a:lnTo>
                  <a:lnTo>
                    <a:pt x="5580" y="6"/>
                  </a:lnTo>
                  <a:close/>
                  <a:moveTo>
                    <a:pt x="5394" y="6"/>
                  </a:moveTo>
                  <a:lnTo>
                    <a:pt x="5394" y="6"/>
                  </a:lnTo>
                  <a:lnTo>
                    <a:pt x="5443" y="6"/>
                  </a:lnTo>
                  <a:lnTo>
                    <a:pt x="5485" y="78"/>
                  </a:lnTo>
                  <a:cubicBezTo>
                    <a:pt x="5501" y="106"/>
                    <a:pt x="5506" y="115"/>
                    <a:pt x="5515" y="132"/>
                  </a:cubicBezTo>
                  <a:lnTo>
                    <a:pt x="5513" y="6"/>
                  </a:lnTo>
                  <a:lnTo>
                    <a:pt x="5560" y="6"/>
                  </a:lnTo>
                  <a:lnTo>
                    <a:pt x="5560" y="202"/>
                  </a:lnTo>
                  <a:lnTo>
                    <a:pt x="5511" y="202"/>
                  </a:lnTo>
                  <a:lnTo>
                    <a:pt x="5475" y="140"/>
                  </a:lnTo>
                  <a:cubicBezTo>
                    <a:pt x="5457" y="111"/>
                    <a:pt x="5453" y="105"/>
                    <a:pt x="5440" y="79"/>
                  </a:cubicBezTo>
                  <a:lnTo>
                    <a:pt x="5441" y="202"/>
                  </a:lnTo>
                  <a:lnTo>
                    <a:pt x="5394" y="202"/>
                  </a:lnTo>
                  <a:lnTo>
                    <a:pt x="5394" y="6"/>
                  </a:lnTo>
                  <a:lnTo>
                    <a:pt x="5394" y="6"/>
                  </a:lnTo>
                  <a:close/>
                  <a:moveTo>
                    <a:pt x="5275" y="53"/>
                  </a:moveTo>
                  <a:lnTo>
                    <a:pt x="5275" y="53"/>
                  </a:lnTo>
                  <a:cubicBezTo>
                    <a:pt x="5272" y="63"/>
                    <a:pt x="5270" y="73"/>
                    <a:pt x="5267" y="83"/>
                  </a:cubicBezTo>
                  <a:cubicBezTo>
                    <a:pt x="5263" y="98"/>
                    <a:pt x="5255" y="121"/>
                    <a:pt x="5251" y="136"/>
                  </a:cubicBezTo>
                  <a:lnTo>
                    <a:pt x="5301" y="136"/>
                  </a:lnTo>
                  <a:lnTo>
                    <a:pt x="5275" y="53"/>
                  </a:lnTo>
                  <a:lnTo>
                    <a:pt x="5275" y="53"/>
                  </a:lnTo>
                  <a:close/>
                  <a:moveTo>
                    <a:pt x="5301" y="6"/>
                  </a:moveTo>
                  <a:lnTo>
                    <a:pt x="5301" y="6"/>
                  </a:lnTo>
                  <a:lnTo>
                    <a:pt x="5374" y="202"/>
                  </a:lnTo>
                  <a:lnTo>
                    <a:pt x="5321" y="202"/>
                  </a:lnTo>
                  <a:lnTo>
                    <a:pt x="5312" y="171"/>
                  </a:lnTo>
                  <a:lnTo>
                    <a:pt x="5239" y="171"/>
                  </a:lnTo>
                  <a:lnTo>
                    <a:pt x="5229" y="202"/>
                  </a:lnTo>
                  <a:lnTo>
                    <a:pt x="5177" y="202"/>
                  </a:lnTo>
                  <a:lnTo>
                    <a:pt x="5250" y="6"/>
                  </a:lnTo>
                  <a:lnTo>
                    <a:pt x="5301" y="6"/>
                  </a:lnTo>
                  <a:lnTo>
                    <a:pt x="5301" y="6"/>
                  </a:lnTo>
                  <a:close/>
                  <a:moveTo>
                    <a:pt x="5065" y="42"/>
                  </a:moveTo>
                  <a:lnTo>
                    <a:pt x="5065" y="42"/>
                  </a:lnTo>
                  <a:lnTo>
                    <a:pt x="5065" y="102"/>
                  </a:lnTo>
                  <a:lnTo>
                    <a:pt x="5094" y="102"/>
                  </a:lnTo>
                  <a:cubicBezTo>
                    <a:pt x="5113" y="102"/>
                    <a:pt x="5135" y="101"/>
                    <a:pt x="5135" y="71"/>
                  </a:cubicBezTo>
                  <a:cubicBezTo>
                    <a:pt x="5135" y="42"/>
                    <a:pt x="5110" y="42"/>
                    <a:pt x="5096" y="42"/>
                  </a:cubicBezTo>
                  <a:lnTo>
                    <a:pt x="5065" y="42"/>
                  </a:lnTo>
                  <a:lnTo>
                    <a:pt x="5065" y="42"/>
                  </a:lnTo>
                  <a:close/>
                  <a:moveTo>
                    <a:pt x="5016" y="6"/>
                  </a:moveTo>
                  <a:lnTo>
                    <a:pt x="5016" y="6"/>
                  </a:lnTo>
                  <a:lnTo>
                    <a:pt x="5095" y="6"/>
                  </a:lnTo>
                  <a:cubicBezTo>
                    <a:pt x="5127" y="6"/>
                    <a:pt x="5156" y="6"/>
                    <a:pt x="5173" y="31"/>
                  </a:cubicBezTo>
                  <a:cubicBezTo>
                    <a:pt x="5180" y="42"/>
                    <a:pt x="5184" y="58"/>
                    <a:pt x="5184" y="71"/>
                  </a:cubicBezTo>
                  <a:cubicBezTo>
                    <a:pt x="5184" y="82"/>
                    <a:pt x="5182" y="92"/>
                    <a:pt x="5177" y="102"/>
                  </a:cubicBezTo>
                  <a:cubicBezTo>
                    <a:pt x="5160" y="137"/>
                    <a:pt x="5124" y="138"/>
                    <a:pt x="5097" y="138"/>
                  </a:cubicBezTo>
                  <a:lnTo>
                    <a:pt x="5065" y="138"/>
                  </a:lnTo>
                  <a:lnTo>
                    <a:pt x="5065" y="202"/>
                  </a:lnTo>
                  <a:lnTo>
                    <a:pt x="5016" y="202"/>
                  </a:lnTo>
                  <a:lnTo>
                    <a:pt x="5016" y="6"/>
                  </a:lnTo>
                  <a:lnTo>
                    <a:pt x="5016" y="6"/>
                  </a:lnTo>
                  <a:close/>
                  <a:moveTo>
                    <a:pt x="4974" y="6"/>
                  </a:moveTo>
                  <a:lnTo>
                    <a:pt x="4974" y="6"/>
                  </a:lnTo>
                  <a:lnTo>
                    <a:pt x="4974" y="202"/>
                  </a:lnTo>
                  <a:lnTo>
                    <a:pt x="4927" y="202"/>
                  </a:lnTo>
                  <a:lnTo>
                    <a:pt x="4930" y="62"/>
                  </a:lnTo>
                  <a:lnTo>
                    <a:pt x="4931" y="43"/>
                  </a:lnTo>
                  <a:lnTo>
                    <a:pt x="4929" y="50"/>
                  </a:lnTo>
                  <a:cubicBezTo>
                    <a:pt x="4927" y="61"/>
                    <a:pt x="4927" y="62"/>
                    <a:pt x="4924" y="70"/>
                  </a:cubicBezTo>
                  <a:lnTo>
                    <a:pt x="4887" y="202"/>
                  </a:lnTo>
                  <a:lnTo>
                    <a:pt x="4845" y="202"/>
                  </a:lnTo>
                  <a:lnTo>
                    <a:pt x="4809" y="76"/>
                  </a:lnTo>
                  <a:lnTo>
                    <a:pt x="4801" y="41"/>
                  </a:lnTo>
                  <a:cubicBezTo>
                    <a:pt x="4801" y="56"/>
                    <a:pt x="4801" y="60"/>
                    <a:pt x="4802" y="78"/>
                  </a:cubicBezTo>
                  <a:lnTo>
                    <a:pt x="4805" y="202"/>
                  </a:lnTo>
                  <a:lnTo>
                    <a:pt x="4757" y="202"/>
                  </a:lnTo>
                  <a:lnTo>
                    <a:pt x="4757" y="6"/>
                  </a:lnTo>
                  <a:lnTo>
                    <a:pt x="4829" y="6"/>
                  </a:lnTo>
                  <a:lnTo>
                    <a:pt x="4859" y="116"/>
                  </a:lnTo>
                  <a:lnTo>
                    <a:pt x="4866" y="148"/>
                  </a:lnTo>
                  <a:cubicBezTo>
                    <a:pt x="4869" y="134"/>
                    <a:pt x="4869" y="133"/>
                    <a:pt x="4871" y="123"/>
                  </a:cubicBezTo>
                  <a:lnTo>
                    <a:pt x="4903" y="6"/>
                  </a:lnTo>
                  <a:lnTo>
                    <a:pt x="4974" y="6"/>
                  </a:lnTo>
                  <a:lnTo>
                    <a:pt x="4974" y="6"/>
                  </a:lnTo>
                  <a:close/>
                  <a:moveTo>
                    <a:pt x="4660" y="55"/>
                  </a:moveTo>
                  <a:lnTo>
                    <a:pt x="4660" y="55"/>
                  </a:lnTo>
                  <a:cubicBezTo>
                    <a:pt x="4652" y="46"/>
                    <a:pt x="4639" y="41"/>
                    <a:pt x="4626" y="41"/>
                  </a:cubicBezTo>
                  <a:cubicBezTo>
                    <a:pt x="4596" y="41"/>
                    <a:pt x="4577" y="67"/>
                    <a:pt x="4577" y="102"/>
                  </a:cubicBezTo>
                  <a:cubicBezTo>
                    <a:pt x="4577" y="149"/>
                    <a:pt x="4603" y="167"/>
                    <a:pt x="4626" y="167"/>
                  </a:cubicBezTo>
                  <a:cubicBezTo>
                    <a:pt x="4650" y="167"/>
                    <a:pt x="4675" y="150"/>
                    <a:pt x="4676" y="109"/>
                  </a:cubicBezTo>
                  <a:cubicBezTo>
                    <a:pt x="4677" y="88"/>
                    <a:pt x="4671" y="67"/>
                    <a:pt x="4660" y="55"/>
                  </a:cubicBezTo>
                  <a:lnTo>
                    <a:pt x="4660" y="55"/>
                  </a:lnTo>
                  <a:close/>
                  <a:moveTo>
                    <a:pt x="4626" y="208"/>
                  </a:moveTo>
                  <a:lnTo>
                    <a:pt x="4626" y="208"/>
                  </a:lnTo>
                  <a:cubicBezTo>
                    <a:pt x="4564" y="208"/>
                    <a:pt x="4528" y="160"/>
                    <a:pt x="4528" y="103"/>
                  </a:cubicBezTo>
                  <a:cubicBezTo>
                    <a:pt x="4528" y="50"/>
                    <a:pt x="4562" y="0"/>
                    <a:pt x="4625" y="0"/>
                  </a:cubicBezTo>
                  <a:cubicBezTo>
                    <a:pt x="4637" y="0"/>
                    <a:pt x="4649" y="1"/>
                    <a:pt x="4661" y="6"/>
                  </a:cubicBezTo>
                  <a:cubicBezTo>
                    <a:pt x="4721" y="26"/>
                    <a:pt x="4725" y="92"/>
                    <a:pt x="4725" y="105"/>
                  </a:cubicBezTo>
                  <a:cubicBezTo>
                    <a:pt x="4725" y="139"/>
                    <a:pt x="4710" y="170"/>
                    <a:pt x="4688" y="187"/>
                  </a:cubicBezTo>
                  <a:cubicBezTo>
                    <a:pt x="4669" y="203"/>
                    <a:pt x="4647" y="208"/>
                    <a:pt x="4626" y="208"/>
                  </a:cubicBezTo>
                  <a:lnTo>
                    <a:pt x="4626" y="208"/>
                  </a:lnTo>
                  <a:close/>
                  <a:moveTo>
                    <a:pt x="4516" y="158"/>
                  </a:moveTo>
                  <a:lnTo>
                    <a:pt x="4516" y="158"/>
                  </a:lnTo>
                  <a:cubicBezTo>
                    <a:pt x="4509" y="169"/>
                    <a:pt x="4502" y="180"/>
                    <a:pt x="4486" y="191"/>
                  </a:cubicBezTo>
                  <a:cubicBezTo>
                    <a:pt x="4478" y="197"/>
                    <a:pt x="4458" y="208"/>
                    <a:pt x="4431" y="208"/>
                  </a:cubicBezTo>
                  <a:cubicBezTo>
                    <a:pt x="4379" y="208"/>
                    <a:pt x="4337" y="170"/>
                    <a:pt x="4337" y="104"/>
                  </a:cubicBezTo>
                  <a:cubicBezTo>
                    <a:pt x="4337" y="46"/>
                    <a:pt x="4377" y="0"/>
                    <a:pt x="4432" y="0"/>
                  </a:cubicBezTo>
                  <a:cubicBezTo>
                    <a:pt x="4455" y="0"/>
                    <a:pt x="4475" y="7"/>
                    <a:pt x="4490" y="19"/>
                  </a:cubicBezTo>
                  <a:cubicBezTo>
                    <a:pt x="4503" y="30"/>
                    <a:pt x="4510" y="41"/>
                    <a:pt x="4515" y="51"/>
                  </a:cubicBezTo>
                  <a:lnTo>
                    <a:pt x="4476" y="70"/>
                  </a:lnTo>
                  <a:cubicBezTo>
                    <a:pt x="4473" y="64"/>
                    <a:pt x="4470" y="57"/>
                    <a:pt x="4461" y="50"/>
                  </a:cubicBezTo>
                  <a:cubicBezTo>
                    <a:pt x="4452" y="42"/>
                    <a:pt x="4443" y="40"/>
                    <a:pt x="4434" y="40"/>
                  </a:cubicBezTo>
                  <a:cubicBezTo>
                    <a:pt x="4403" y="40"/>
                    <a:pt x="4386" y="70"/>
                    <a:pt x="4386" y="102"/>
                  </a:cubicBezTo>
                  <a:cubicBezTo>
                    <a:pt x="4386" y="146"/>
                    <a:pt x="4408" y="167"/>
                    <a:pt x="4434" y="167"/>
                  </a:cubicBezTo>
                  <a:cubicBezTo>
                    <a:pt x="4460" y="167"/>
                    <a:pt x="4470" y="149"/>
                    <a:pt x="4477" y="138"/>
                  </a:cubicBezTo>
                  <a:lnTo>
                    <a:pt x="4516" y="158"/>
                  </a:lnTo>
                  <a:lnTo>
                    <a:pt x="4516" y="158"/>
                  </a:lnTo>
                  <a:close/>
                  <a:moveTo>
                    <a:pt x="4119" y="6"/>
                  </a:moveTo>
                  <a:lnTo>
                    <a:pt x="4119" y="6"/>
                  </a:lnTo>
                  <a:lnTo>
                    <a:pt x="4168" y="6"/>
                  </a:lnTo>
                  <a:lnTo>
                    <a:pt x="4168" y="161"/>
                  </a:lnTo>
                  <a:lnTo>
                    <a:pt x="4245" y="161"/>
                  </a:lnTo>
                  <a:lnTo>
                    <a:pt x="4245" y="202"/>
                  </a:lnTo>
                  <a:lnTo>
                    <a:pt x="4119" y="202"/>
                  </a:lnTo>
                  <a:lnTo>
                    <a:pt x="4119" y="6"/>
                  </a:lnTo>
                  <a:lnTo>
                    <a:pt x="4119" y="6"/>
                  </a:lnTo>
                  <a:close/>
                  <a:moveTo>
                    <a:pt x="3999" y="53"/>
                  </a:moveTo>
                  <a:lnTo>
                    <a:pt x="3999" y="53"/>
                  </a:lnTo>
                  <a:cubicBezTo>
                    <a:pt x="3996" y="63"/>
                    <a:pt x="3994" y="73"/>
                    <a:pt x="3991" y="83"/>
                  </a:cubicBezTo>
                  <a:cubicBezTo>
                    <a:pt x="3987" y="98"/>
                    <a:pt x="3979" y="121"/>
                    <a:pt x="3975" y="136"/>
                  </a:cubicBezTo>
                  <a:lnTo>
                    <a:pt x="4025" y="136"/>
                  </a:lnTo>
                  <a:lnTo>
                    <a:pt x="3999" y="53"/>
                  </a:lnTo>
                  <a:lnTo>
                    <a:pt x="3999" y="53"/>
                  </a:lnTo>
                  <a:close/>
                  <a:moveTo>
                    <a:pt x="4025" y="6"/>
                  </a:moveTo>
                  <a:lnTo>
                    <a:pt x="4025" y="6"/>
                  </a:lnTo>
                  <a:lnTo>
                    <a:pt x="4098" y="202"/>
                  </a:lnTo>
                  <a:lnTo>
                    <a:pt x="4045" y="202"/>
                  </a:lnTo>
                  <a:lnTo>
                    <a:pt x="4036" y="171"/>
                  </a:lnTo>
                  <a:lnTo>
                    <a:pt x="3963" y="171"/>
                  </a:lnTo>
                  <a:lnTo>
                    <a:pt x="3954" y="202"/>
                  </a:lnTo>
                  <a:lnTo>
                    <a:pt x="3901" y="202"/>
                  </a:lnTo>
                  <a:lnTo>
                    <a:pt x="3974" y="6"/>
                  </a:lnTo>
                  <a:lnTo>
                    <a:pt x="4025" y="6"/>
                  </a:lnTo>
                  <a:lnTo>
                    <a:pt x="4025" y="6"/>
                  </a:lnTo>
                  <a:close/>
                  <a:moveTo>
                    <a:pt x="3897" y="158"/>
                  </a:moveTo>
                  <a:lnTo>
                    <a:pt x="3897" y="158"/>
                  </a:lnTo>
                  <a:cubicBezTo>
                    <a:pt x="3889" y="169"/>
                    <a:pt x="3882" y="180"/>
                    <a:pt x="3867" y="191"/>
                  </a:cubicBezTo>
                  <a:cubicBezTo>
                    <a:pt x="3858" y="197"/>
                    <a:pt x="3839" y="208"/>
                    <a:pt x="3812" y="208"/>
                  </a:cubicBezTo>
                  <a:cubicBezTo>
                    <a:pt x="3760" y="208"/>
                    <a:pt x="3718" y="170"/>
                    <a:pt x="3718" y="104"/>
                  </a:cubicBezTo>
                  <a:cubicBezTo>
                    <a:pt x="3718" y="46"/>
                    <a:pt x="3757" y="0"/>
                    <a:pt x="3813" y="0"/>
                  </a:cubicBezTo>
                  <a:cubicBezTo>
                    <a:pt x="3836" y="0"/>
                    <a:pt x="3856" y="7"/>
                    <a:pt x="3870" y="19"/>
                  </a:cubicBezTo>
                  <a:cubicBezTo>
                    <a:pt x="3884" y="30"/>
                    <a:pt x="3891" y="41"/>
                    <a:pt x="3896" y="51"/>
                  </a:cubicBezTo>
                  <a:lnTo>
                    <a:pt x="3857" y="70"/>
                  </a:lnTo>
                  <a:cubicBezTo>
                    <a:pt x="3854" y="64"/>
                    <a:pt x="3851" y="57"/>
                    <a:pt x="3842" y="50"/>
                  </a:cubicBezTo>
                  <a:cubicBezTo>
                    <a:pt x="3833" y="42"/>
                    <a:pt x="3823" y="40"/>
                    <a:pt x="3815" y="40"/>
                  </a:cubicBezTo>
                  <a:cubicBezTo>
                    <a:pt x="3784" y="40"/>
                    <a:pt x="3767" y="70"/>
                    <a:pt x="3767" y="102"/>
                  </a:cubicBezTo>
                  <a:cubicBezTo>
                    <a:pt x="3767" y="146"/>
                    <a:pt x="3789" y="167"/>
                    <a:pt x="3815" y="167"/>
                  </a:cubicBezTo>
                  <a:cubicBezTo>
                    <a:pt x="3841" y="167"/>
                    <a:pt x="3851" y="149"/>
                    <a:pt x="3858" y="138"/>
                  </a:cubicBezTo>
                  <a:lnTo>
                    <a:pt x="3897" y="158"/>
                  </a:lnTo>
                  <a:lnTo>
                    <a:pt x="3897" y="158"/>
                  </a:lnTo>
                  <a:close/>
                  <a:moveTo>
                    <a:pt x="3637" y="6"/>
                  </a:moveTo>
                  <a:lnTo>
                    <a:pt x="3637" y="6"/>
                  </a:lnTo>
                  <a:lnTo>
                    <a:pt x="3686" y="6"/>
                  </a:lnTo>
                  <a:lnTo>
                    <a:pt x="3686" y="202"/>
                  </a:lnTo>
                  <a:lnTo>
                    <a:pt x="3637" y="202"/>
                  </a:lnTo>
                  <a:lnTo>
                    <a:pt x="3637" y="6"/>
                  </a:lnTo>
                  <a:close/>
                  <a:moveTo>
                    <a:pt x="3464" y="6"/>
                  </a:moveTo>
                  <a:lnTo>
                    <a:pt x="3464" y="6"/>
                  </a:lnTo>
                  <a:lnTo>
                    <a:pt x="3615" y="6"/>
                  </a:lnTo>
                  <a:lnTo>
                    <a:pt x="3615" y="45"/>
                  </a:lnTo>
                  <a:lnTo>
                    <a:pt x="3564" y="45"/>
                  </a:lnTo>
                  <a:lnTo>
                    <a:pt x="3564" y="202"/>
                  </a:lnTo>
                  <a:lnTo>
                    <a:pt x="3515" y="202"/>
                  </a:lnTo>
                  <a:lnTo>
                    <a:pt x="3515" y="45"/>
                  </a:lnTo>
                  <a:lnTo>
                    <a:pt x="3464" y="45"/>
                  </a:lnTo>
                  <a:lnTo>
                    <a:pt x="3464" y="6"/>
                  </a:lnTo>
                  <a:lnTo>
                    <a:pt x="3464" y="6"/>
                  </a:lnTo>
                  <a:close/>
                  <a:moveTo>
                    <a:pt x="3443" y="6"/>
                  </a:moveTo>
                  <a:lnTo>
                    <a:pt x="3443" y="6"/>
                  </a:lnTo>
                  <a:lnTo>
                    <a:pt x="3443" y="116"/>
                  </a:lnTo>
                  <a:cubicBezTo>
                    <a:pt x="3443" y="134"/>
                    <a:pt x="3442" y="153"/>
                    <a:pt x="3432" y="171"/>
                  </a:cubicBezTo>
                  <a:cubicBezTo>
                    <a:pt x="3410" y="205"/>
                    <a:pt x="3367" y="207"/>
                    <a:pt x="3358" y="207"/>
                  </a:cubicBezTo>
                  <a:cubicBezTo>
                    <a:pt x="3344" y="207"/>
                    <a:pt x="3326" y="203"/>
                    <a:pt x="3313" y="196"/>
                  </a:cubicBezTo>
                  <a:cubicBezTo>
                    <a:pt x="3275" y="177"/>
                    <a:pt x="3275" y="142"/>
                    <a:pt x="3275" y="116"/>
                  </a:cubicBezTo>
                  <a:lnTo>
                    <a:pt x="3275" y="6"/>
                  </a:lnTo>
                  <a:lnTo>
                    <a:pt x="3325" y="6"/>
                  </a:lnTo>
                  <a:lnTo>
                    <a:pt x="3325" y="128"/>
                  </a:lnTo>
                  <a:cubicBezTo>
                    <a:pt x="3325" y="138"/>
                    <a:pt x="3325" y="147"/>
                    <a:pt x="3328" y="153"/>
                  </a:cubicBezTo>
                  <a:cubicBezTo>
                    <a:pt x="3334" y="163"/>
                    <a:pt x="3348" y="166"/>
                    <a:pt x="3360" y="166"/>
                  </a:cubicBezTo>
                  <a:cubicBezTo>
                    <a:pt x="3393" y="166"/>
                    <a:pt x="3393" y="143"/>
                    <a:pt x="3394" y="128"/>
                  </a:cubicBezTo>
                  <a:lnTo>
                    <a:pt x="3394" y="6"/>
                  </a:lnTo>
                  <a:lnTo>
                    <a:pt x="3443" y="6"/>
                  </a:lnTo>
                  <a:lnTo>
                    <a:pt x="3443" y="6"/>
                  </a:lnTo>
                  <a:close/>
                  <a:moveTo>
                    <a:pt x="3095" y="6"/>
                  </a:moveTo>
                  <a:lnTo>
                    <a:pt x="3095" y="6"/>
                  </a:lnTo>
                  <a:lnTo>
                    <a:pt x="3240" y="6"/>
                  </a:lnTo>
                  <a:lnTo>
                    <a:pt x="3240" y="44"/>
                  </a:lnTo>
                  <a:lnTo>
                    <a:pt x="3144" y="44"/>
                  </a:lnTo>
                  <a:lnTo>
                    <a:pt x="3144" y="80"/>
                  </a:lnTo>
                  <a:lnTo>
                    <a:pt x="3234" y="80"/>
                  </a:lnTo>
                  <a:lnTo>
                    <a:pt x="3234" y="117"/>
                  </a:lnTo>
                  <a:lnTo>
                    <a:pt x="3144" y="117"/>
                  </a:lnTo>
                  <a:lnTo>
                    <a:pt x="3144" y="164"/>
                  </a:lnTo>
                  <a:lnTo>
                    <a:pt x="3249" y="164"/>
                  </a:lnTo>
                  <a:lnTo>
                    <a:pt x="3249" y="202"/>
                  </a:lnTo>
                  <a:lnTo>
                    <a:pt x="3095" y="202"/>
                  </a:lnTo>
                  <a:lnTo>
                    <a:pt x="3095" y="6"/>
                  </a:lnTo>
                  <a:lnTo>
                    <a:pt x="3095" y="6"/>
                  </a:lnTo>
                  <a:close/>
                  <a:moveTo>
                    <a:pt x="3071" y="158"/>
                  </a:moveTo>
                  <a:lnTo>
                    <a:pt x="3071" y="158"/>
                  </a:lnTo>
                  <a:cubicBezTo>
                    <a:pt x="3064" y="169"/>
                    <a:pt x="3057" y="180"/>
                    <a:pt x="3042" y="191"/>
                  </a:cubicBezTo>
                  <a:cubicBezTo>
                    <a:pt x="3033" y="197"/>
                    <a:pt x="3014" y="208"/>
                    <a:pt x="2987" y="208"/>
                  </a:cubicBezTo>
                  <a:cubicBezTo>
                    <a:pt x="2935" y="208"/>
                    <a:pt x="2892" y="170"/>
                    <a:pt x="2892" y="104"/>
                  </a:cubicBezTo>
                  <a:cubicBezTo>
                    <a:pt x="2892" y="46"/>
                    <a:pt x="2932" y="0"/>
                    <a:pt x="2988" y="0"/>
                  </a:cubicBezTo>
                  <a:cubicBezTo>
                    <a:pt x="3010" y="0"/>
                    <a:pt x="3030" y="7"/>
                    <a:pt x="3045" y="19"/>
                  </a:cubicBezTo>
                  <a:cubicBezTo>
                    <a:pt x="3059" y="30"/>
                    <a:pt x="3065" y="41"/>
                    <a:pt x="3071" y="51"/>
                  </a:cubicBezTo>
                  <a:lnTo>
                    <a:pt x="3032" y="70"/>
                  </a:lnTo>
                  <a:cubicBezTo>
                    <a:pt x="3029" y="64"/>
                    <a:pt x="3026" y="57"/>
                    <a:pt x="3017" y="50"/>
                  </a:cubicBezTo>
                  <a:cubicBezTo>
                    <a:pt x="3008" y="42"/>
                    <a:pt x="2998" y="40"/>
                    <a:pt x="2990" y="40"/>
                  </a:cubicBezTo>
                  <a:cubicBezTo>
                    <a:pt x="2958" y="40"/>
                    <a:pt x="2942" y="70"/>
                    <a:pt x="2942" y="102"/>
                  </a:cubicBezTo>
                  <a:cubicBezTo>
                    <a:pt x="2942" y="146"/>
                    <a:pt x="2964" y="167"/>
                    <a:pt x="2990" y="167"/>
                  </a:cubicBezTo>
                  <a:cubicBezTo>
                    <a:pt x="3016" y="167"/>
                    <a:pt x="3026" y="149"/>
                    <a:pt x="3033" y="138"/>
                  </a:cubicBezTo>
                  <a:lnTo>
                    <a:pt x="3071" y="158"/>
                  </a:lnTo>
                  <a:lnTo>
                    <a:pt x="3071" y="158"/>
                  </a:lnTo>
                  <a:close/>
                  <a:moveTo>
                    <a:pt x="2790" y="53"/>
                  </a:moveTo>
                  <a:lnTo>
                    <a:pt x="2790" y="53"/>
                  </a:lnTo>
                  <a:cubicBezTo>
                    <a:pt x="2787" y="63"/>
                    <a:pt x="2784" y="73"/>
                    <a:pt x="2781" y="83"/>
                  </a:cubicBezTo>
                  <a:cubicBezTo>
                    <a:pt x="2777" y="98"/>
                    <a:pt x="2770" y="121"/>
                    <a:pt x="2765" y="136"/>
                  </a:cubicBezTo>
                  <a:lnTo>
                    <a:pt x="2815" y="136"/>
                  </a:lnTo>
                  <a:lnTo>
                    <a:pt x="2790" y="53"/>
                  </a:lnTo>
                  <a:lnTo>
                    <a:pt x="2790" y="53"/>
                  </a:lnTo>
                  <a:close/>
                  <a:moveTo>
                    <a:pt x="2816" y="6"/>
                  </a:moveTo>
                  <a:lnTo>
                    <a:pt x="2816" y="6"/>
                  </a:lnTo>
                  <a:lnTo>
                    <a:pt x="2888" y="202"/>
                  </a:lnTo>
                  <a:lnTo>
                    <a:pt x="2836" y="202"/>
                  </a:lnTo>
                  <a:lnTo>
                    <a:pt x="2826" y="171"/>
                  </a:lnTo>
                  <a:lnTo>
                    <a:pt x="2754" y="171"/>
                  </a:lnTo>
                  <a:lnTo>
                    <a:pt x="2744" y="202"/>
                  </a:lnTo>
                  <a:lnTo>
                    <a:pt x="2692" y="202"/>
                  </a:lnTo>
                  <a:lnTo>
                    <a:pt x="2765" y="6"/>
                  </a:lnTo>
                  <a:lnTo>
                    <a:pt x="2816" y="6"/>
                  </a:lnTo>
                  <a:lnTo>
                    <a:pt x="2816" y="6"/>
                  </a:lnTo>
                  <a:close/>
                  <a:moveTo>
                    <a:pt x="2671" y="6"/>
                  </a:moveTo>
                  <a:lnTo>
                    <a:pt x="2671" y="6"/>
                  </a:lnTo>
                  <a:lnTo>
                    <a:pt x="2671" y="202"/>
                  </a:lnTo>
                  <a:lnTo>
                    <a:pt x="2624" y="202"/>
                  </a:lnTo>
                  <a:lnTo>
                    <a:pt x="2627" y="62"/>
                  </a:lnTo>
                  <a:lnTo>
                    <a:pt x="2628" y="43"/>
                  </a:lnTo>
                  <a:lnTo>
                    <a:pt x="2626" y="50"/>
                  </a:lnTo>
                  <a:cubicBezTo>
                    <a:pt x="2623" y="61"/>
                    <a:pt x="2623" y="62"/>
                    <a:pt x="2621" y="70"/>
                  </a:cubicBezTo>
                  <a:lnTo>
                    <a:pt x="2584" y="202"/>
                  </a:lnTo>
                  <a:lnTo>
                    <a:pt x="2541" y="202"/>
                  </a:lnTo>
                  <a:lnTo>
                    <a:pt x="2506" y="76"/>
                  </a:lnTo>
                  <a:lnTo>
                    <a:pt x="2497" y="41"/>
                  </a:lnTo>
                  <a:cubicBezTo>
                    <a:pt x="2498" y="56"/>
                    <a:pt x="2498" y="60"/>
                    <a:pt x="2499" y="78"/>
                  </a:cubicBezTo>
                  <a:lnTo>
                    <a:pt x="2501" y="202"/>
                  </a:lnTo>
                  <a:lnTo>
                    <a:pt x="2454" y="202"/>
                  </a:lnTo>
                  <a:lnTo>
                    <a:pt x="2454" y="6"/>
                  </a:lnTo>
                  <a:lnTo>
                    <a:pt x="2526" y="6"/>
                  </a:lnTo>
                  <a:lnTo>
                    <a:pt x="2556" y="116"/>
                  </a:lnTo>
                  <a:lnTo>
                    <a:pt x="2563" y="148"/>
                  </a:lnTo>
                  <a:cubicBezTo>
                    <a:pt x="2565" y="134"/>
                    <a:pt x="2566" y="133"/>
                    <a:pt x="2568" y="123"/>
                  </a:cubicBezTo>
                  <a:lnTo>
                    <a:pt x="2599" y="6"/>
                  </a:lnTo>
                  <a:lnTo>
                    <a:pt x="2671" y="6"/>
                  </a:lnTo>
                  <a:lnTo>
                    <a:pt x="2671" y="6"/>
                  </a:lnTo>
                  <a:close/>
                  <a:moveTo>
                    <a:pt x="2302" y="43"/>
                  </a:moveTo>
                  <a:lnTo>
                    <a:pt x="2302" y="43"/>
                  </a:lnTo>
                  <a:lnTo>
                    <a:pt x="2302" y="96"/>
                  </a:lnTo>
                  <a:lnTo>
                    <a:pt x="2343" y="96"/>
                  </a:lnTo>
                  <a:cubicBezTo>
                    <a:pt x="2350" y="95"/>
                    <a:pt x="2373" y="95"/>
                    <a:pt x="2373" y="69"/>
                  </a:cubicBezTo>
                  <a:cubicBezTo>
                    <a:pt x="2373" y="44"/>
                    <a:pt x="2354" y="43"/>
                    <a:pt x="2344" y="43"/>
                  </a:cubicBezTo>
                  <a:lnTo>
                    <a:pt x="2302" y="43"/>
                  </a:lnTo>
                  <a:lnTo>
                    <a:pt x="2302" y="43"/>
                  </a:lnTo>
                  <a:close/>
                  <a:moveTo>
                    <a:pt x="2253" y="6"/>
                  </a:moveTo>
                  <a:lnTo>
                    <a:pt x="2253" y="6"/>
                  </a:lnTo>
                  <a:lnTo>
                    <a:pt x="2342" y="6"/>
                  </a:lnTo>
                  <a:cubicBezTo>
                    <a:pt x="2362" y="6"/>
                    <a:pt x="2388" y="6"/>
                    <a:pt x="2406" y="26"/>
                  </a:cubicBezTo>
                  <a:cubicBezTo>
                    <a:pt x="2415" y="36"/>
                    <a:pt x="2422" y="52"/>
                    <a:pt x="2422" y="70"/>
                  </a:cubicBezTo>
                  <a:cubicBezTo>
                    <a:pt x="2422" y="109"/>
                    <a:pt x="2395" y="119"/>
                    <a:pt x="2381" y="124"/>
                  </a:cubicBezTo>
                  <a:lnTo>
                    <a:pt x="2427" y="202"/>
                  </a:lnTo>
                  <a:lnTo>
                    <a:pt x="2372" y="202"/>
                  </a:lnTo>
                  <a:lnTo>
                    <a:pt x="2333" y="132"/>
                  </a:lnTo>
                  <a:lnTo>
                    <a:pt x="2302" y="132"/>
                  </a:lnTo>
                  <a:lnTo>
                    <a:pt x="2302" y="202"/>
                  </a:lnTo>
                  <a:lnTo>
                    <a:pt x="2253" y="202"/>
                  </a:lnTo>
                  <a:lnTo>
                    <a:pt x="2253" y="6"/>
                  </a:lnTo>
                  <a:lnTo>
                    <a:pt x="2253" y="6"/>
                  </a:lnTo>
                  <a:close/>
                  <a:moveTo>
                    <a:pt x="2134" y="53"/>
                  </a:moveTo>
                  <a:lnTo>
                    <a:pt x="2134" y="53"/>
                  </a:lnTo>
                  <a:cubicBezTo>
                    <a:pt x="2131" y="63"/>
                    <a:pt x="2128" y="73"/>
                    <a:pt x="2125" y="83"/>
                  </a:cubicBezTo>
                  <a:cubicBezTo>
                    <a:pt x="2121" y="98"/>
                    <a:pt x="2114" y="121"/>
                    <a:pt x="2109" y="136"/>
                  </a:cubicBezTo>
                  <a:lnTo>
                    <a:pt x="2159" y="136"/>
                  </a:lnTo>
                  <a:lnTo>
                    <a:pt x="2134" y="53"/>
                  </a:lnTo>
                  <a:lnTo>
                    <a:pt x="2134" y="53"/>
                  </a:lnTo>
                  <a:close/>
                  <a:moveTo>
                    <a:pt x="2160" y="6"/>
                  </a:moveTo>
                  <a:lnTo>
                    <a:pt x="2160" y="6"/>
                  </a:lnTo>
                  <a:lnTo>
                    <a:pt x="2232" y="202"/>
                  </a:lnTo>
                  <a:lnTo>
                    <a:pt x="2180" y="202"/>
                  </a:lnTo>
                  <a:lnTo>
                    <a:pt x="2170" y="171"/>
                  </a:lnTo>
                  <a:lnTo>
                    <a:pt x="2098" y="171"/>
                  </a:lnTo>
                  <a:lnTo>
                    <a:pt x="2088" y="202"/>
                  </a:lnTo>
                  <a:lnTo>
                    <a:pt x="2036" y="202"/>
                  </a:lnTo>
                  <a:lnTo>
                    <a:pt x="2109" y="6"/>
                  </a:lnTo>
                  <a:lnTo>
                    <a:pt x="2160" y="6"/>
                  </a:lnTo>
                  <a:lnTo>
                    <a:pt x="2160" y="6"/>
                  </a:lnTo>
                  <a:close/>
                  <a:moveTo>
                    <a:pt x="2015" y="6"/>
                  </a:moveTo>
                  <a:lnTo>
                    <a:pt x="2015" y="6"/>
                  </a:lnTo>
                  <a:lnTo>
                    <a:pt x="2015" y="202"/>
                  </a:lnTo>
                  <a:lnTo>
                    <a:pt x="1966" y="202"/>
                  </a:lnTo>
                  <a:lnTo>
                    <a:pt x="1966" y="119"/>
                  </a:lnTo>
                  <a:lnTo>
                    <a:pt x="1894" y="119"/>
                  </a:lnTo>
                  <a:lnTo>
                    <a:pt x="1894" y="202"/>
                  </a:lnTo>
                  <a:lnTo>
                    <a:pt x="1845" y="202"/>
                  </a:lnTo>
                  <a:lnTo>
                    <a:pt x="1845" y="6"/>
                  </a:lnTo>
                  <a:lnTo>
                    <a:pt x="1894" y="6"/>
                  </a:lnTo>
                  <a:lnTo>
                    <a:pt x="1894" y="77"/>
                  </a:lnTo>
                  <a:lnTo>
                    <a:pt x="1966" y="77"/>
                  </a:lnTo>
                  <a:lnTo>
                    <a:pt x="1966" y="6"/>
                  </a:lnTo>
                  <a:lnTo>
                    <a:pt x="2015" y="6"/>
                  </a:lnTo>
                  <a:lnTo>
                    <a:pt x="2015" y="6"/>
                  </a:lnTo>
                  <a:close/>
                  <a:moveTo>
                    <a:pt x="1701" y="42"/>
                  </a:moveTo>
                  <a:lnTo>
                    <a:pt x="1701" y="42"/>
                  </a:lnTo>
                  <a:lnTo>
                    <a:pt x="1701" y="102"/>
                  </a:lnTo>
                  <a:lnTo>
                    <a:pt x="1731" y="102"/>
                  </a:lnTo>
                  <a:cubicBezTo>
                    <a:pt x="1749" y="102"/>
                    <a:pt x="1771" y="101"/>
                    <a:pt x="1771" y="71"/>
                  </a:cubicBezTo>
                  <a:cubicBezTo>
                    <a:pt x="1771" y="42"/>
                    <a:pt x="1747" y="42"/>
                    <a:pt x="1732" y="42"/>
                  </a:cubicBezTo>
                  <a:lnTo>
                    <a:pt x="1701" y="42"/>
                  </a:lnTo>
                  <a:lnTo>
                    <a:pt x="1701" y="42"/>
                  </a:lnTo>
                  <a:close/>
                  <a:moveTo>
                    <a:pt x="1652" y="6"/>
                  </a:moveTo>
                  <a:lnTo>
                    <a:pt x="1652" y="6"/>
                  </a:lnTo>
                  <a:lnTo>
                    <a:pt x="1731" y="6"/>
                  </a:lnTo>
                  <a:cubicBezTo>
                    <a:pt x="1763" y="6"/>
                    <a:pt x="1792" y="6"/>
                    <a:pt x="1809" y="31"/>
                  </a:cubicBezTo>
                  <a:cubicBezTo>
                    <a:pt x="1817" y="42"/>
                    <a:pt x="1820" y="58"/>
                    <a:pt x="1820" y="71"/>
                  </a:cubicBezTo>
                  <a:cubicBezTo>
                    <a:pt x="1820" y="82"/>
                    <a:pt x="1818" y="92"/>
                    <a:pt x="1814" y="102"/>
                  </a:cubicBezTo>
                  <a:cubicBezTo>
                    <a:pt x="1797" y="137"/>
                    <a:pt x="1761" y="138"/>
                    <a:pt x="1734" y="138"/>
                  </a:cubicBezTo>
                  <a:lnTo>
                    <a:pt x="1701" y="138"/>
                  </a:lnTo>
                  <a:lnTo>
                    <a:pt x="1701" y="202"/>
                  </a:lnTo>
                  <a:lnTo>
                    <a:pt x="1652" y="202"/>
                  </a:lnTo>
                  <a:lnTo>
                    <a:pt x="1652" y="6"/>
                  </a:lnTo>
                  <a:lnTo>
                    <a:pt x="1652" y="6"/>
                  </a:lnTo>
                  <a:close/>
                  <a:moveTo>
                    <a:pt x="1373" y="6"/>
                  </a:moveTo>
                  <a:lnTo>
                    <a:pt x="1373" y="6"/>
                  </a:lnTo>
                  <a:lnTo>
                    <a:pt x="1422" y="6"/>
                  </a:lnTo>
                  <a:lnTo>
                    <a:pt x="1464" y="78"/>
                  </a:lnTo>
                  <a:cubicBezTo>
                    <a:pt x="1480" y="106"/>
                    <a:pt x="1485" y="115"/>
                    <a:pt x="1494" y="132"/>
                  </a:cubicBezTo>
                  <a:lnTo>
                    <a:pt x="1492" y="6"/>
                  </a:lnTo>
                  <a:lnTo>
                    <a:pt x="1539" y="6"/>
                  </a:lnTo>
                  <a:lnTo>
                    <a:pt x="1539" y="202"/>
                  </a:lnTo>
                  <a:lnTo>
                    <a:pt x="1490" y="202"/>
                  </a:lnTo>
                  <a:lnTo>
                    <a:pt x="1454" y="140"/>
                  </a:lnTo>
                  <a:cubicBezTo>
                    <a:pt x="1436" y="111"/>
                    <a:pt x="1432" y="105"/>
                    <a:pt x="1419" y="79"/>
                  </a:cubicBezTo>
                  <a:lnTo>
                    <a:pt x="1420" y="202"/>
                  </a:lnTo>
                  <a:lnTo>
                    <a:pt x="1373" y="202"/>
                  </a:lnTo>
                  <a:lnTo>
                    <a:pt x="1373" y="6"/>
                  </a:lnTo>
                  <a:lnTo>
                    <a:pt x="1373" y="6"/>
                  </a:lnTo>
                  <a:close/>
                  <a:moveTo>
                    <a:pt x="1189" y="6"/>
                  </a:moveTo>
                  <a:lnTo>
                    <a:pt x="1189" y="6"/>
                  </a:lnTo>
                  <a:lnTo>
                    <a:pt x="1335" y="6"/>
                  </a:lnTo>
                  <a:lnTo>
                    <a:pt x="1335" y="44"/>
                  </a:lnTo>
                  <a:lnTo>
                    <a:pt x="1238" y="44"/>
                  </a:lnTo>
                  <a:lnTo>
                    <a:pt x="1238" y="80"/>
                  </a:lnTo>
                  <a:lnTo>
                    <a:pt x="1328" y="80"/>
                  </a:lnTo>
                  <a:lnTo>
                    <a:pt x="1328" y="117"/>
                  </a:lnTo>
                  <a:lnTo>
                    <a:pt x="1238" y="117"/>
                  </a:lnTo>
                  <a:lnTo>
                    <a:pt x="1238" y="164"/>
                  </a:lnTo>
                  <a:lnTo>
                    <a:pt x="1343" y="164"/>
                  </a:lnTo>
                  <a:lnTo>
                    <a:pt x="1343" y="202"/>
                  </a:lnTo>
                  <a:lnTo>
                    <a:pt x="1189" y="202"/>
                  </a:lnTo>
                  <a:lnTo>
                    <a:pt x="1189" y="6"/>
                  </a:lnTo>
                  <a:lnTo>
                    <a:pt x="1189" y="6"/>
                  </a:lnTo>
                  <a:close/>
                  <a:moveTo>
                    <a:pt x="1017" y="143"/>
                  </a:moveTo>
                  <a:lnTo>
                    <a:pt x="1017" y="143"/>
                  </a:lnTo>
                  <a:cubicBezTo>
                    <a:pt x="1022" y="149"/>
                    <a:pt x="1026" y="153"/>
                    <a:pt x="1036" y="159"/>
                  </a:cubicBezTo>
                  <a:cubicBezTo>
                    <a:pt x="1049" y="166"/>
                    <a:pt x="1062" y="168"/>
                    <a:pt x="1074" y="168"/>
                  </a:cubicBezTo>
                  <a:cubicBezTo>
                    <a:pt x="1093" y="168"/>
                    <a:pt x="1110" y="159"/>
                    <a:pt x="1110" y="145"/>
                  </a:cubicBezTo>
                  <a:cubicBezTo>
                    <a:pt x="1110" y="130"/>
                    <a:pt x="1090" y="127"/>
                    <a:pt x="1076" y="125"/>
                  </a:cubicBezTo>
                  <a:cubicBezTo>
                    <a:pt x="1065" y="124"/>
                    <a:pt x="1054" y="123"/>
                    <a:pt x="1043" y="120"/>
                  </a:cubicBezTo>
                  <a:cubicBezTo>
                    <a:pt x="1031" y="118"/>
                    <a:pt x="990" y="109"/>
                    <a:pt x="990" y="67"/>
                  </a:cubicBezTo>
                  <a:cubicBezTo>
                    <a:pt x="990" y="16"/>
                    <a:pt x="1035" y="1"/>
                    <a:pt x="1069" y="1"/>
                  </a:cubicBezTo>
                  <a:cubicBezTo>
                    <a:pt x="1115" y="1"/>
                    <a:pt x="1139" y="23"/>
                    <a:pt x="1156" y="38"/>
                  </a:cubicBezTo>
                  <a:lnTo>
                    <a:pt x="1120" y="64"/>
                  </a:lnTo>
                  <a:cubicBezTo>
                    <a:pt x="1114" y="58"/>
                    <a:pt x="1108" y="53"/>
                    <a:pt x="1101" y="48"/>
                  </a:cubicBezTo>
                  <a:cubicBezTo>
                    <a:pt x="1094" y="45"/>
                    <a:pt x="1081" y="40"/>
                    <a:pt x="1069" y="40"/>
                  </a:cubicBezTo>
                  <a:cubicBezTo>
                    <a:pt x="1049" y="40"/>
                    <a:pt x="1039" y="51"/>
                    <a:pt x="1039" y="60"/>
                  </a:cubicBezTo>
                  <a:cubicBezTo>
                    <a:pt x="1039" y="75"/>
                    <a:pt x="1056" y="78"/>
                    <a:pt x="1064" y="79"/>
                  </a:cubicBezTo>
                  <a:cubicBezTo>
                    <a:pt x="1085" y="81"/>
                    <a:pt x="1113" y="87"/>
                    <a:pt x="1125" y="90"/>
                  </a:cubicBezTo>
                  <a:cubicBezTo>
                    <a:pt x="1147" y="99"/>
                    <a:pt x="1159" y="116"/>
                    <a:pt x="1159" y="139"/>
                  </a:cubicBezTo>
                  <a:cubicBezTo>
                    <a:pt x="1159" y="153"/>
                    <a:pt x="1153" y="168"/>
                    <a:pt x="1143" y="180"/>
                  </a:cubicBezTo>
                  <a:cubicBezTo>
                    <a:pt x="1125" y="201"/>
                    <a:pt x="1097" y="207"/>
                    <a:pt x="1069" y="207"/>
                  </a:cubicBezTo>
                  <a:cubicBezTo>
                    <a:pt x="1014" y="207"/>
                    <a:pt x="992" y="181"/>
                    <a:pt x="979" y="167"/>
                  </a:cubicBezTo>
                  <a:lnTo>
                    <a:pt x="1017" y="143"/>
                  </a:lnTo>
                  <a:lnTo>
                    <a:pt x="1017" y="143"/>
                  </a:lnTo>
                  <a:close/>
                  <a:moveTo>
                    <a:pt x="823" y="143"/>
                  </a:moveTo>
                  <a:lnTo>
                    <a:pt x="823" y="143"/>
                  </a:lnTo>
                  <a:cubicBezTo>
                    <a:pt x="828" y="149"/>
                    <a:pt x="832" y="153"/>
                    <a:pt x="842" y="159"/>
                  </a:cubicBezTo>
                  <a:cubicBezTo>
                    <a:pt x="855" y="166"/>
                    <a:pt x="868" y="168"/>
                    <a:pt x="880" y="168"/>
                  </a:cubicBezTo>
                  <a:cubicBezTo>
                    <a:pt x="899" y="168"/>
                    <a:pt x="916" y="159"/>
                    <a:pt x="916" y="145"/>
                  </a:cubicBezTo>
                  <a:cubicBezTo>
                    <a:pt x="916" y="130"/>
                    <a:pt x="896" y="127"/>
                    <a:pt x="882" y="125"/>
                  </a:cubicBezTo>
                  <a:cubicBezTo>
                    <a:pt x="871" y="124"/>
                    <a:pt x="860" y="123"/>
                    <a:pt x="849" y="120"/>
                  </a:cubicBezTo>
                  <a:cubicBezTo>
                    <a:pt x="837" y="118"/>
                    <a:pt x="796" y="109"/>
                    <a:pt x="796" y="67"/>
                  </a:cubicBezTo>
                  <a:cubicBezTo>
                    <a:pt x="796" y="16"/>
                    <a:pt x="842" y="1"/>
                    <a:pt x="876" y="1"/>
                  </a:cubicBezTo>
                  <a:cubicBezTo>
                    <a:pt x="921" y="1"/>
                    <a:pt x="946" y="23"/>
                    <a:pt x="963" y="38"/>
                  </a:cubicBezTo>
                  <a:lnTo>
                    <a:pt x="926" y="64"/>
                  </a:lnTo>
                  <a:cubicBezTo>
                    <a:pt x="920" y="58"/>
                    <a:pt x="915" y="53"/>
                    <a:pt x="907" y="48"/>
                  </a:cubicBezTo>
                  <a:cubicBezTo>
                    <a:pt x="900" y="45"/>
                    <a:pt x="887" y="40"/>
                    <a:pt x="875" y="40"/>
                  </a:cubicBezTo>
                  <a:cubicBezTo>
                    <a:pt x="855" y="40"/>
                    <a:pt x="846" y="51"/>
                    <a:pt x="846" y="60"/>
                  </a:cubicBezTo>
                  <a:cubicBezTo>
                    <a:pt x="846" y="75"/>
                    <a:pt x="862" y="78"/>
                    <a:pt x="871" y="79"/>
                  </a:cubicBezTo>
                  <a:cubicBezTo>
                    <a:pt x="891" y="81"/>
                    <a:pt x="920" y="87"/>
                    <a:pt x="931" y="90"/>
                  </a:cubicBezTo>
                  <a:cubicBezTo>
                    <a:pt x="953" y="99"/>
                    <a:pt x="965" y="116"/>
                    <a:pt x="965" y="139"/>
                  </a:cubicBezTo>
                  <a:cubicBezTo>
                    <a:pt x="965" y="153"/>
                    <a:pt x="959" y="168"/>
                    <a:pt x="949" y="180"/>
                  </a:cubicBezTo>
                  <a:cubicBezTo>
                    <a:pt x="931" y="201"/>
                    <a:pt x="903" y="207"/>
                    <a:pt x="875" y="207"/>
                  </a:cubicBezTo>
                  <a:cubicBezTo>
                    <a:pt x="820" y="207"/>
                    <a:pt x="798" y="181"/>
                    <a:pt x="786" y="167"/>
                  </a:cubicBezTo>
                  <a:lnTo>
                    <a:pt x="823" y="143"/>
                  </a:lnTo>
                  <a:lnTo>
                    <a:pt x="823" y="143"/>
                  </a:lnTo>
                  <a:close/>
                  <a:moveTo>
                    <a:pt x="596" y="6"/>
                  </a:moveTo>
                  <a:lnTo>
                    <a:pt x="596" y="6"/>
                  </a:lnTo>
                  <a:lnTo>
                    <a:pt x="645" y="6"/>
                  </a:lnTo>
                  <a:lnTo>
                    <a:pt x="687" y="78"/>
                  </a:lnTo>
                  <a:cubicBezTo>
                    <a:pt x="703" y="106"/>
                    <a:pt x="708" y="115"/>
                    <a:pt x="717" y="132"/>
                  </a:cubicBezTo>
                  <a:lnTo>
                    <a:pt x="715" y="6"/>
                  </a:lnTo>
                  <a:lnTo>
                    <a:pt x="762" y="6"/>
                  </a:lnTo>
                  <a:lnTo>
                    <a:pt x="762" y="202"/>
                  </a:lnTo>
                  <a:lnTo>
                    <a:pt x="713" y="202"/>
                  </a:lnTo>
                  <a:lnTo>
                    <a:pt x="677" y="140"/>
                  </a:lnTo>
                  <a:cubicBezTo>
                    <a:pt x="659" y="111"/>
                    <a:pt x="656" y="105"/>
                    <a:pt x="642" y="79"/>
                  </a:cubicBezTo>
                  <a:lnTo>
                    <a:pt x="644" y="202"/>
                  </a:lnTo>
                  <a:lnTo>
                    <a:pt x="596" y="202"/>
                  </a:lnTo>
                  <a:lnTo>
                    <a:pt x="596" y="6"/>
                  </a:lnTo>
                  <a:lnTo>
                    <a:pt x="596" y="6"/>
                  </a:lnTo>
                  <a:close/>
                  <a:moveTo>
                    <a:pt x="477" y="53"/>
                  </a:moveTo>
                  <a:lnTo>
                    <a:pt x="477" y="53"/>
                  </a:lnTo>
                  <a:cubicBezTo>
                    <a:pt x="474" y="63"/>
                    <a:pt x="472" y="73"/>
                    <a:pt x="469" y="83"/>
                  </a:cubicBezTo>
                  <a:cubicBezTo>
                    <a:pt x="465" y="98"/>
                    <a:pt x="457" y="121"/>
                    <a:pt x="453" y="136"/>
                  </a:cubicBezTo>
                  <a:lnTo>
                    <a:pt x="503" y="136"/>
                  </a:lnTo>
                  <a:lnTo>
                    <a:pt x="477" y="53"/>
                  </a:lnTo>
                  <a:lnTo>
                    <a:pt x="477" y="53"/>
                  </a:lnTo>
                  <a:close/>
                  <a:moveTo>
                    <a:pt x="503" y="6"/>
                  </a:moveTo>
                  <a:lnTo>
                    <a:pt x="503" y="6"/>
                  </a:lnTo>
                  <a:lnTo>
                    <a:pt x="576" y="202"/>
                  </a:lnTo>
                  <a:lnTo>
                    <a:pt x="523" y="202"/>
                  </a:lnTo>
                  <a:lnTo>
                    <a:pt x="514" y="171"/>
                  </a:lnTo>
                  <a:lnTo>
                    <a:pt x="441" y="171"/>
                  </a:lnTo>
                  <a:lnTo>
                    <a:pt x="432" y="202"/>
                  </a:lnTo>
                  <a:lnTo>
                    <a:pt x="379" y="202"/>
                  </a:lnTo>
                  <a:lnTo>
                    <a:pt x="452" y="6"/>
                  </a:lnTo>
                  <a:lnTo>
                    <a:pt x="503" y="6"/>
                  </a:lnTo>
                  <a:lnTo>
                    <a:pt x="503" y="6"/>
                  </a:lnTo>
                  <a:close/>
                  <a:moveTo>
                    <a:pt x="315" y="6"/>
                  </a:moveTo>
                  <a:lnTo>
                    <a:pt x="315" y="6"/>
                  </a:lnTo>
                  <a:lnTo>
                    <a:pt x="365" y="6"/>
                  </a:lnTo>
                  <a:lnTo>
                    <a:pt x="365" y="148"/>
                  </a:lnTo>
                  <a:cubicBezTo>
                    <a:pt x="365" y="166"/>
                    <a:pt x="365" y="178"/>
                    <a:pt x="355" y="189"/>
                  </a:cubicBezTo>
                  <a:cubicBezTo>
                    <a:pt x="344" y="201"/>
                    <a:pt x="326" y="202"/>
                    <a:pt x="310" y="202"/>
                  </a:cubicBezTo>
                  <a:lnTo>
                    <a:pt x="277" y="202"/>
                  </a:lnTo>
                  <a:lnTo>
                    <a:pt x="277" y="163"/>
                  </a:lnTo>
                  <a:lnTo>
                    <a:pt x="285" y="163"/>
                  </a:lnTo>
                  <a:cubicBezTo>
                    <a:pt x="312" y="163"/>
                    <a:pt x="315" y="160"/>
                    <a:pt x="315" y="142"/>
                  </a:cubicBezTo>
                  <a:lnTo>
                    <a:pt x="315" y="6"/>
                  </a:lnTo>
                  <a:lnTo>
                    <a:pt x="315" y="6"/>
                  </a:lnTo>
                  <a:close/>
                  <a:moveTo>
                    <a:pt x="97" y="53"/>
                  </a:moveTo>
                  <a:lnTo>
                    <a:pt x="97" y="53"/>
                  </a:lnTo>
                  <a:cubicBezTo>
                    <a:pt x="95" y="63"/>
                    <a:pt x="92" y="73"/>
                    <a:pt x="89" y="83"/>
                  </a:cubicBezTo>
                  <a:cubicBezTo>
                    <a:pt x="85" y="98"/>
                    <a:pt x="78" y="121"/>
                    <a:pt x="73" y="136"/>
                  </a:cubicBezTo>
                  <a:lnTo>
                    <a:pt x="123" y="136"/>
                  </a:lnTo>
                  <a:lnTo>
                    <a:pt x="97" y="53"/>
                  </a:lnTo>
                  <a:lnTo>
                    <a:pt x="97" y="53"/>
                  </a:lnTo>
                  <a:close/>
                  <a:moveTo>
                    <a:pt x="124" y="6"/>
                  </a:moveTo>
                  <a:lnTo>
                    <a:pt x="124" y="6"/>
                  </a:lnTo>
                  <a:lnTo>
                    <a:pt x="196" y="202"/>
                  </a:lnTo>
                  <a:lnTo>
                    <a:pt x="144" y="202"/>
                  </a:lnTo>
                  <a:lnTo>
                    <a:pt x="134" y="171"/>
                  </a:lnTo>
                  <a:lnTo>
                    <a:pt x="62" y="171"/>
                  </a:lnTo>
                  <a:lnTo>
                    <a:pt x="52" y="202"/>
                  </a:lnTo>
                  <a:lnTo>
                    <a:pt x="0" y="202"/>
                  </a:lnTo>
                  <a:lnTo>
                    <a:pt x="73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" name="Freeform 9"/>
            <p:cNvSpPr>
              <a:spLocks noEditPoints="1"/>
            </p:cNvSpPr>
            <p:nvPr userDrawn="1"/>
          </p:nvSpPr>
          <p:spPr bwMode="auto">
            <a:xfrm>
              <a:off x="4817" y="2964"/>
              <a:ext cx="408" cy="75"/>
            </a:xfrm>
            <a:custGeom>
              <a:avLst/>
              <a:gdLst>
                <a:gd name="T0" fmla="*/ 2879 w 3218"/>
                <a:gd name="T1" fmla="*/ 212 h 584"/>
                <a:gd name="T2" fmla="*/ 2035 w 3218"/>
                <a:gd name="T3" fmla="*/ 212 h 584"/>
                <a:gd name="T4" fmla="*/ 2198 w 3218"/>
                <a:gd name="T5" fmla="*/ 170 h 584"/>
                <a:gd name="T6" fmla="*/ 1787 w 3218"/>
                <a:gd name="T7" fmla="*/ 546 h 584"/>
                <a:gd name="T8" fmla="*/ 2686 w 3218"/>
                <a:gd name="T9" fmla="*/ 327 h 584"/>
                <a:gd name="T10" fmla="*/ 1850 w 3218"/>
                <a:gd name="T11" fmla="*/ 22 h 584"/>
                <a:gd name="T12" fmla="*/ 1848 w 3218"/>
                <a:gd name="T13" fmla="*/ 20 h 584"/>
                <a:gd name="T14" fmla="*/ 1736 w 3218"/>
                <a:gd name="T15" fmla="*/ 517 h 584"/>
                <a:gd name="T16" fmla="*/ 2011 w 3218"/>
                <a:gd name="T17" fmla="*/ 368 h 584"/>
                <a:gd name="T18" fmla="*/ 2201 w 3218"/>
                <a:gd name="T19" fmla="*/ 338 h 584"/>
                <a:gd name="T20" fmla="*/ 2322 w 3218"/>
                <a:gd name="T21" fmla="*/ 352 h 584"/>
                <a:gd name="T22" fmla="*/ 2456 w 3218"/>
                <a:gd name="T23" fmla="*/ 348 h 584"/>
                <a:gd name="T24" fmla="*/ 2590 w 3218"/>
                <a:gd name="T25" fmla="*/ 344 h 584"/>
                <a:gd name="T26" fmla="*/ 2716 w 3218"/>
                <a:gd name="T27" fmla="*/ 265 h 584"/>
                <a:gd name="T28" fmla="*/ 2973 w 3218"/>
                <a:gd name="T29" fmla="*/ 223 h 584"/>
                <a:gd name="T30" fmla="*/ 3104 w 3218"/>
                <a:gd name="T31" fmla="*/ 234 h 584"/>
                <a:gd name="T32" fmla="*/ 3218 w 3218"/>
                <a:gd name="T33" fmla="*/ 297 h 584"/>
                <a:gd name="T34" fmla="*/ 3137 w 3218"/>
                <a:gd name="T35" fmla="*/ 175 h 584"/>
                <a:gd name="T36" fmla="*/ 3017 w 3218"/>
                <a:gd name="T37" fmla="*/ 175 h 584"/>
                <a:gd name="T38" fmla="*/ 2909 w 3218"/>
                <a:gd name="T39" fmla="*/ 250 h 584"/>
                <a:gd name="T40" fmla="*/ 2849 w 3218"/>
                <a:gd name="T41" fmla="*/ 178 h 584"/>
                <a:gd name="T42" fmla="*/ 2661 w 3218"/>
                <a:gd name="T43" fmla="*/ 183 h 584"/>
                <a:gd name="T44" fmla="*/ 2516 w 3218"/>
                <a:gd name="T45" fmla="*/ 197 h 584"/>
                <a:gd name="T46" fmla="*/ 2396 w 3218"/>
                <a:gd name="T47" fmla="*/ 197 h 584"/>
                <a:gd name="T48" fmla="*/ 2251 w 3218"/>
                <a:gd name="T49" fmla="*/ 207 h 584"/>
                <a:gd name="T50" fmla="*/ 2222 w 3218"/>
                <a:gd name="T51" fmla="*/ 6 h 584"/>
                <a:gd name="T52" fmla="*/ 2066 w 3218"/>
                <a:gd name="T53" fmla="*/ 251 h 584"/>
                <a:gd name="T54" fmla="*/ 2005 w 3218"/>
                <a:gd name="T55" fmla="*/ 178 h 584"/>
                <a:gd name="T56" fmla="*/ 1862 w 3218"/>
                <a:gd name="T57" fmla="*/ 0 h 584"/>
                <a:gd name="T58" fmla="*/ 1659 w 3218"/>
                <a:gd name="T59" fmla="*/ 219 h 584"/>
                <a:gd name="T60" fmla="*/ 1572 w 3218"/>
                <a:gd name="T61" fmla="*/ 253 h 584"/>
                <a:gd name="T62" fmla="*/ 1674 w 3218"/>
                <a:gd name="T63" fmla="*/ 320 h 584"/>
                <a:gd name="T64" fmla="*/ 1612 w 3218"/>
                <a:gd name="T65" fmla="*/ 310 h 584"/>
                <a:gd name="T66" fmla="*/ 1168 w 3218"/>
                <a:gd name="T67" fmla="*/ 212 h 584"/>
                <a:gd name="T68" fmla="*/ 324 w 3218"/>
                <a:gd name="T69" fmla="*/ 212 h 584"/>
                <a:gd name="T70" fmla="*/ 487 w 3218"/>
                <a:gd name="T71" fmla="*/ 127 h 584"/>
                <a:gd name="T72" fmla="*/ 487 w 3218"/>
                <a:gd name="T73" fmla="*/ 127 h 584"/>
                <a:gd name="T74" fmla="*/ 1231 w 3218"/>
                <a:gd name="T75" fmla="*/ 243 h 584"/>
                <a:gd name="T76" fmla="*/ 1334 w 3218"/>
                <a:gd name="T77" fmla="*/ 348 h 584"/>
                <a:gd name="T78" fmla="*/ 1505 w 3218"/>
                <a:gd name="T79" fmla="*/ 303 h 584"/>
                <a:gd name="T80" fmla="*/ 1454 w 3218"/>
                <a:gd name="T81" fmla="*/ 214 h 584"/>
                <a:gd name="T82" fmla="*/ 1335 w 3218"/>
                <a:gd name="T83" fmla="*/ 214 h 584"/>
                <a:gd name="T84" fmla="*/ 1169 w 3218"/>
                <a:gd name="T85" fmla="*/ 246 h 584"/>
                <a:gd name="T86" fmla="*/ 1128 w 3218"/>
                <a:gd name="T87" fmla="*/ 194 h 584"/>
                <a:gd name="T88" fmla="*/ 958 w 3218"/>
                <a:gd name="T89" fmla="*/ 171 h 584"/>
                <a:gd name="T90" fmla="*/ 839 w 3218"/>
                <a:gd name="T91" fmla="*/ 175 h 584"/>
                <a:gd name="T92" fmla="*/ 720 w 3218"/>
                <a:gd name="T93" fmla="*/ 175 h 584"/>
                <a:gd name="T94" fmla="*/ 580 w 3218"/>
                <a:gd name="T95" fmla="*/ 175 h 584"/>
                <a:gd name="T96" fmla="*/ 546 w 3218"/>
                <a:gd name="T97" fmla="*/ 55 h 584"/>
                <a:gd name="T98" fmla="*/ 298 w 3218"/>
                <a:gd name="T99" fmla="*/ 207 h 584"/>
                <a:gd name="T100" fmla="*/ 285 w 3218"/>
                <a:gd name="T101" fmla="*/ 194 h 584"/>
                <a:gd name="T102" fmla="*/ 160 w 3218"/>
                <a:gd name="T103" fmla="*/ 7 h 584"/>
                <a:gd name="T104" fmla="*/ 163 w 3218"/>
                <a:gd name="T105" fmla="*/ 372 h 584"/>
                <a:gd name="T106" fmla="*/ 388 w 3218"/>
                <a:gd name="T107" fmla="*/ 248 h 584"/>
                <a:gd name="T108" fmla="*/ 555 w 3218"/>
                <a:gd name="T109" fmla="*/ 225 h 584"/>
                <a:gd name="T110" fmla="*/ 693 w 3218"/>
                <a:gd name="T111" fmla="*/ 228 h 584"/>
                <a:gd name="T112" fmla="*/ 812 w 3218"/>
                <a:gd name="T113" fmla="*/ 225 h 584"/>
                <a:gd name="T114" fmla="*/ 961 w 3218"/>
                <a:gd name="T115" fmla="*/ 277 h 584"/>
                <a:gd name="T116" fmla="*/ 1079 w 3218"/>
                <a:gd name="T117" fmla="*/ 213 h 584"/>
                <a:gd name="T118" fmla="*/ 118 w 3218"/>
                <a:gd name="T119" fmla="*/ 341 h 584"/>
                <a:gd name="T120" fmla="*/ 956 w 3218"/>
                <a:gd name="T121" fmla="*/ 332 h 584"/>
                <a:gd name="T122" fmla="*/ 99 w 3218"/>
                <a:gd name="T123" fmla="*/ 1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8" h="584">
                  <a:moveTo>
                    <a:pt x="2879" y="212"/>
                  </a:moveTo>
                  <a:lnTo>
                    <a:pt x="2879" y="212"/>
                  </a:lnTo>
                  <a:cubicBezTo>
                    <a:pt x="2879" y="206"/>
                    <a:pt x="2882" y="203"/>
                    <a:pt x="2887" y="203"/>
                  </a:cubicBezTo>
                  <a:cubicBezTo>
                    <a:pt x="2894" y="203"/>
                    <a:pt x="2906" y="212"/>
                    <a:pt x="2912" y="228"/>
                  </a:cubicBezTo>
                  <a:cubicBezTo>
                    <a:pt x="2910" y="228"/>
                    <a:pt x="2907" y="229"/>
                    <a:pt x="2904" y="229"/>
                  </a:cubicBezTo>
                  <a:cubicBezTo>
                    <a:pt x="2890" y="229"/>
                    <a:pt x="2879" y="222"/>
                    <a:pt x="2879" y="212"/>
                  </a:cubicBezTo>
                  <a:lnTo>
                    <a:pt x="2879" y="212"/>
                  </a:lnTo>
                  <a:close/>
                  <a:moveTo>
                    <a:pt x="2035" y="212"/>
                  </a:moveTo>
                  <a:lnTo>
                    <a:pt x="2035" y="212"/>
                  </a:lnTo>
                  <a:cubicBezTo>
                    <a:pt x="2035" y="206"/>
                    <a:pt x="2039" y="203"/>
                    <a:pt x="2043" y="203"/>
                  </a:cubicBezTo>
                  <a:cubicBezTo>
                    <a:pt x="2051" y="203"/>
                    <a:pt x="2062" y="212"/>
                    <a:pt x="2068" y="228"/>
                  </a:cubicBezTo>
                  <a:cubicBezTo>
                    <a:pt x="2047" y="228"/>
                    <a:pt x="2035" y="223"/>
                    <a:pt x="2035" y="212"/>
                  </a:cubicBezTo>
                  <a:lnTo>
                    <a:pt x="2035" y="212"/>
                  </a:lnTo>
                  <a:close/>
                  <a:moveTo>
                    <a:pt x="2198" y="127"/>
                  </a:moveTo>
                  <a:lnTo>
                    <a:pt x="2198" y="127"/>
                  </a:lnTo>
                  <a:cubicBezTo>
                    <a:pt x="2198" y="40"/>
                    <a:pt x="2215" y="27"/>
                    <a:pt x="2220" y="27"/>
                  </a:cubicBezTo>
                  <a:cubicBezTo>
                    <a:pt x="2229" y="27"/>
                    <a:pt x="2230" y="33"/>
                    <a:pt x="2230" y="66"/>
                  </a:cubicBezTo>
                  <a:cubicBezTo>
                    <a:pt x="2230" y="101"/>
                    <a:pt x="2216" y="146"/>
                    <a:pt x="2198" y="170"/>
                  </a:cubicBezTo>
                  <a:lnTo>
                    <a:pt x="2198" y="127"/>
                  </a:lnTo>
                  <a:lnTo>
                    <a:pt x="2198" y="127"/>
                  </a:lnTo>
                  <a:close/>
                  <a:moveTo>
                    <a:pt x="1829" y="341"/>
                  </a:moveTo>
                  <a:lnTo>
                    <a:pt x="1829" y="341"/>
                  </a:lnTo>
                  <a:cubicBezTo>
                    <a:pt x="1834" y="371"/>
                    <a:pt x="1838" y="402"/>
                    <a:pt x="1838" y="426"/>
                  </a:cubicBezTo>
                  <a:cubicBezTo>
                    <a:pt x="1838" y="482"/>
                    <a:pt x="1819" y="547"/>
                    <a:pt x="1787" y="546"/>
                  </a:cubicBezTo>
                  <a:cubicBezTo>
                    <a:pt x="1775" y="546"/>
                    <a:pt x="1764" y="534"/>
                    <a:pt x="1764" y="513"/>
                  </a:cubicBezTo>
                  <a:cubicBezTo>
                    <a:pt x="1763" y="443"/>
                    <a:pt x="1796" y="383"/>
                    <a:pt x="1829" y="341"/>
                  </a:cubicBezTo>
                  <a:lnTo>
                    <a:pt x="1829" y="341"/>
                  </a:lnTo>
                  <a:close/>
                  <a:moveTo>
                    <a:pt x="2681" y="301"/>
                  </a:moveTo>
                  <a:lnTo>
                    <a:pt x="2681" y="301"/>
                  </a:lnTo>
                  <a:cubicBezTo>
                    <a:pt x="2685" y="311"/>
                    <a:pt x="2686" y="319"/>
                    <a:pt x="2686" y="327"/>
                  </a:cubicBezTo>
                  <a:cubicBezTo>
                    <a:pt x="2686" y="336"/>
                    <a:pt x="2683" y="346"/>
                    <a:pt x="2676" y="346"/>
                  </a:cubicBezTo>
                  <a:cubicBezTo>
                    <a:pt x="2672" y="346"/>
                    <a:pt x="2667" y="341"/>
                    <a:pt x="2667" y="332"/>
                  </a:cubicBezTo>
                  <a:cubicBezTo>
                    <a:pt x="2667" y="324"/>
                    <a:pt x="2675" y="310"/>
                    <a:pt x="2681" y="301"/>
                  </a:cubicBezTo>
                  <a:lnTo>
                    <a:pt x="2681" y="301"/>
                  </a:lnTo>
                  <a:close/>
                  <a:moveTo>
                    <a:pt x="1850" y="22"/>
                  </a:moveTo>
                  <a:lnTo>
                    <a:pt x="1850" y="22"/>
                  </a:lnTo>
                  <a:cubicBezTo>
                    <a:pt x="1850" y="26"/>
                    <a:pt x="1842" y="42"/>
                    <a:pt x="1831" y="71"/>
                  </a:cubicBezTo>
                  <a:cubicBezTo>
                    <a:pt x="1820" y="102"/>
                    <a:pt x="1810" y="145"/>
                    <a:pt x="1810" y="197"/>
                  </a:cubicBezTo>
                  <a:cubicBezTo>
                    <a:pt x="1810" y="228"/>
                    <a:pt x="1818" y="269"/>
                    <a:pt x="1824" y="310"/>
                  </a:cubicBezTo>
                  <a:lnTo>
                    <a:pt x="1805" y="335"/>
                  </a:lnTo>
                  <a:cubicBezTo>
                    <a:pt x="1775" y="299"/>
                    <a:pt x="1757" y="258"/>
                    <a:pt x="1757" y="188"/>
                  </a:cubicBezTo>
                  <a:cubicBezTo>
                    <a:pt x="1757" y="89"/>
                    <a:pt x="1817" y="20"/>
                    <a:pt x="1848" y="20"/>
                  </a:cubicBezTo>
                  <a:cubicBezTo>
                    <a:pt x="1850" y="20"/>
                    <a:pt x="1850" y="21"/>
                    <a:pt x="1850" y="22"/>
                  </a:cubicBezTo>
                  <a:lnTo>
                    <a:pt x="1850" y="22"/>
                  </a:lnTo>
                  <a:close/>
                  <a:moveTo>
                    <a:pt x="1753" y="314"/>
                  </a:moveTo>
                  <a:lnTo>
                    <a:pt x="1753" y="314"/>
                  </a:lnTo>
                  <a:cubicBezTo>
                    <a:pt x="1763" y="328"/>
                    <a:pt x="1776" y="341"/>
                    <a:pt x="1791" y="356"/>
                  </a:cubicBezTo>
                  <a:cubicBezTo>
                    <a:pt x="1760" y="406"/>
                    <a:pt x="1736" y="465"/>
                    <a:pt x="1736" y="517"/>
                  </a:cubicBezTo>
                  <a:cubicBezTo>
                    <a:pt x="1736" y="555"/>
                    <a:pt x="1745" y="584"/>
                    <a:pt x="1773" y="584"/>
                  </a:cubicBezTo>
                  <a:cubicBezTo>
                    <a:pt x="1831" y="584"/>
                    <a:pt x="1875" y="462"/>
                    <a:pt x="1875" y="372"/>
                  </a:cubicBezTo>
                  <a:cubicBezTo>
                    <a:pt x="1875" y="346"/>
                    <a:pt x="1874" y="319"/>
                    <a:pt x="1871" y="292"/>
                  </a:cubicBezTo>
                  <a:cubicBezTo>
                    <a:pt x="1893" y="269"/>
                    <a:pt x="1926" y="238"/>
                    <a:pt x="1934" y="235"/>
                  </a:cubicBezTo>
                  <a:cubicBezTo>
                    <a:pt x="1931" y="248"/>
                    <a:pt x="1928" y="261"/>
                    <a:pt x="1928" y="273"/>
                  </a:cubicBezTo>
                  <a:cubicBezTo>
                    <a:pt x="1928" y="322"/>
                    <a:pt x="1956" y="368"/>
                    <a:pt x="2011" y="368"/>
                  </a:cubicBezTo>
                  <a:cubicBezTo>
                    <a:pt x="2061" y="368"/>
                    <a:pt x="2100" y="327"/>
                    <a:pt x="2100" y="269"/>
                  </a:cubicBezTo>
                  <a:cubicBezTo>
                    <a:pt x="2100" y="262"/>
                    <a:pt x="2099" y="255"/>
                    <a:pt x="2099" y="248"/>
                  </a:cubicBezTo>
                  <a:cubicBezTo>
                    <a:pt x="2117" y="245"/>
                    <a:pt x="2134" y="240"/>
                    <a:pt x="2151" y="230"/>
                  </a:cubicBezTo>
                  <a:lnTo>
                    <a:pt x="2151" y="347"/>
                  </a:lnTo>
                  <a:cubicBezTo>
                    <a:pt x="2151" y="363"/>
                    <a:pt x="2161" y="368"/>
                    <a:pt x="2171" y="368"/>
                  </a:cubicBezTo>
                  <a:cubicBezTo>
                    <a:pt x="2185" y="368"/>
                    <a:pt x="2191" y="359"/>
                    <a:pt x="2201" y="338"/>
                  </a:cubicBezTo>
                  <a:cubicBezTo>
                    <a:pt x="2210" y="320"/>
                    <a:pt x="2232" y="280"/>
                    <a:pt x="2245" y="256"/>
                  </a:cubicBezTo>
                  <a:cubicBezTo>
                    <a:pt x="2256" y="237"/>
                    <a:pt x="2261" y="225"/>
                    <a:pt x="2266" y="225"/>
                  </a:cubicBezTo>
                  <a:cubicBezTo>
                    <a:pt x="2267" y="225"/>
                    <a:pt x="2269" y="228"/>
                    <a:pt x="2269" y="235"/>
                  </a:cubicBezTo>
                  <a:lnTo>
                    <a:pt x="2269" y="335"/>
                  </a:lnTo>
                  <a:cubicBezTo>
                    <a:pt x="2269" y="362"/>
                    <a:pt x="2283" y="368"/>
                    <a:pt x="2295" y="368"/>
                  </a:cubicBezTo>
                  <a:cubicBezTo>
                    <a:pt x="2306" y="368"/>
                    <a:pt x="2314" y="362"/>
                    <a:pt x="2322" y="352"/>
                  </a:cubicBezTo>
                  <a:cubicBezTo>
                    <a:pt x="2352" y="308"/>
                    <a:pt x="2384" y="257"/>
                    <a:pt x="2397" y="235"/>
                  </a:cubicBezTo>
                  <a:cubicBezTo>
                    <a:pt x="2399" y="231"/>
                    <a:pt x="2402" y="228"/>
                    <a:pt x="2404" y="228"/>
                  </a:cubicBezTo>
                  <a:cubicBezTo>
                    <a:pt x="2407" y="228"/>
                    <a:pt x="2408" y="229"/>
                    <a:pt x="2408" y="236"/>
                  </a:cubicBezTo>
                  <a:lnTo>
                    <a:pt x="2408" y="341"/>
                  </a:lnTo>
                  <a:cubicBezTo>
                    <a:pt x="2408" y="360"/>
                    <a:pt x="2414" y="368"/>
                    <a:pt x="2428" y="368"/>
                  </a:cubicBezTo>
                  <a:cubicBezTo>
                    <a:pt x="2442" y="368"/>
                    <a:pt x="2450" y="359"/>
                    <a:pt x="2456" y="348"/>
                  </a:cubicBezTo>
                  <a:cubicBezTo>
                    <a:pt x="2475" y="308"/>
                    <a:pt x="2504" y="255"/>
                    <a:pt x="2516" y="234"/>
                  </a:cubicBezTo>
                  <a:cubicBezTo>
                    <a:pt x="2519" y="229"/>
                    <a:pt x="2522" y="225"/>
                    <a:pt x="2524" y="225"/>
                  </a:cubicBezTo>
                  <a:cubicBezTo>
                    <a:pt x="2526" y="225"/>
                    <a:pt x="2526" y="228"/>
                    <a:pt x="2526" y="235"/>
                  </a:cubicBezTo>
                  <a:lnTo>
                    <a:pt x="2526" y="335"/>
                  </a:lnTo>
                  <a:cubicBezTo>
                    <a:pt x="2526" y="362"/>
                    <a:pt x="2540" y="368"/>
                    <a:pt x="2552" y="368"/>
                  </a:cubicBezTo>
                  <a:cubicBezTo>
                    <a:pt x="2569" y="368"/>
                    <a:pt x="2580" y="357"/>
                    <a:pt x="2590" y="344"/>
                  </a:cubicBezTo>
                  <a:cubicBezTo>
                    <a:pt x="2609" y="318"/>
                    <a:pt x="2637" y="273"/>
                    <a:pt x="2654" y="245"/>
                  </a:cubicBezTo>
                  <a:cubicBezTo>
                    <a:pt x="2660" y="254"/>
                    <a:pt x="2666" y="265"/>
                    <a:pt x="2672" y="277"/>
                  </a:cubicBezTo>
                  <a:cubicBezTo>
                    <a:pt x="2657" y="294"/>
                    <a:pt x="2644" y="314"/>
                    <a:pt x="2644" y="334"/>
                  </a:cubicBezTo>
                  <a:cubicBezTo>
                    <a:pt x="2644" y="355"/>
                    <a:pt x="2659" y="368"/>
                    <a:pt x="2675" y="368"/>
                  </a:cubicBezTo>
                  <a:cubicBezTo>
                    <a:pt x="2701" y="368"/>
                    <a:pt x="2726" y="343"/>
                    <a:pt x="2726" y="307"/>
                  </a:cubicBezTo>
                  <a:cubicBezTo>
                    <a:pt x="2726" y="293"/>
                    <a:pt x="2722" y="279"/>
                    <a:pt x="2716" y="265"/>
                  </a:cubicBezTo>
                  <a:cubicBezTo>
                    <a:pt x="2740" y="241"/>
                    <a:pt x="2769" y="219"/>
                    <a:pt x="2790" y="213"/>
                  </a:cubicBezTo>
                  <a:cubicBezTo>
                    <a:pt x="2780" y="227"/>
                    <a:pt x="2772" y="247"/>
                    <a:pt x="2772" y="273"/>
                  </a:cubicBezTo>
                  <a:cubicBezTo>
                    <a:pt x="2772" y="322"/>
                    <a:pt x="2800" y="368"/>
                    <a:pt x="2854" y="368"/>
                  </a:cubicBezTo>
                  <a:cubicBezTo>
                    <a:pt x="2907" y="368"/>
                    <a:pt x="2943" y="327"/>
                    <a:pt x="2943" y="269"/>
                  </a:cubicBezTo>
                  <a:cubicBezTo>
                    <a:pt x="2943" y="252"/>
                    <a:pt x="2943" y="250"/>
                    <a:pt x="2942" y="243"/>
                  </a:cubicBezTo>
                  <a:cubicBezTo>
                    <a:pt x="2954" y="238"/>
                    <a:pt x="2965" y="230"/>
                    <a:pt x="2973" y="223"/>
                  </a:cubicBezTo>
                  <a:cubicBezTo>
                    <a:pt x="2980" y="218"/>
                    <a:pt x="2985" y="215"/>
                    <a:pt x="2989" y="215"/>
                  </a:cubicBezTo>
                  <a:cubicBezTo>
                    <a:pt x="2994" y="215"/>
                    <a:pt x="2997" y="219"/>
                    <a:pt x="2997" y="227"/>
                  </a:cubicBezTo>
                  <a:lnTo>
                    <a:pt x="2997" y="341"/>
                  </a:lnTo>
                  <a:cubicBezTo>
                    <a:pt x="2997" y="360"/>
                    <a:pt x="3002" y="368"/>
                    <a:pt x="3017" y="368"/>
                  </a:cubicBezTo>
                  <a:cubicBezTo>
                    <a:pt x="3030" y="368"/>
                    <a:pt x="3040" y="359"/>
                    <a:pt x="3045" y="348"/>
                  </a:cubicBezTo>
                  <a:cubicBezTo>
                    <a:pt x="3064" y="308"/>
                    <a:pt x="3092" y="254"/>
                    <a:pt x="3104" y="234"/>
                  </a:cubicBezTo>
                  <a:cubicBezTo>
                    <a:pt x="3108" y="229"/>
                    <a:pt x="3110" y="226"/>
                    <a:pt x="3111" y="226"/>
                  </a:cubicBezTo>
                  <a:cubicBezTo>
                    <a:pt x="3114" y="226"/>
                    <a:pt x="3115" y="227"/>
                    <a:pt x="3115" y="235"/>
                  </a:cubicBezTo>
                  <a:lnTo>
                    <a:pt x="3115" y="326"/>
                  </a:lnTo>
                  <a:cubicBezTo>
                    <a:pt x="3115" y="352"/>
                    <a:pt x="3127" y="368"/>
                    <a:pt x="3152" y="368"/>
                  </a:cubicBezTo>
                  <a:cubicBezTo>
                    <a:pt x="3179" y="368"/>
                    <a:pt x="3193" y="343"/>
                    <a:pt x="3216" y="303"/>
                  </a:cubicBezTo>
                  <a:cubicBezTo>
                    <a:pt x="3217" y="301"/>
                    <a:pt x="3218" y="299"/>
                    <a:pt x="3218" y="297"/>
                  </a:cubicBezTo>
                  <a:cubicBezTo>
                    <a:pt x="3218" y="292"/>
                    <a:pt x="3213" y="289"/>
                    <a:pt x="3208" y="289"/>
                  </a:cubicBezTo>
                  <a:cubicBezTo>
                    <a:pt x="3203" y="289"/>
                    <a:pt x="3200" y="294"/>
                    <a:pt x="3183" y="314"/>
                  </a:cubicBezTo>
                  <a:cubicBezTo>
                    <a:pt x="3179" y="317"/>
                    <a:pt x="3176" y="322"/>
                    <a:pt x="3169" y="322"/>
                  </a:cubicBezTo>
                  <a:cubicBezTo>
                    <a:pt x="3167" y="322"/>
                    <a:pt x="3165" y="320"/>
                    <a:pt x="3165" y="316"/>
                  </a:cubicBezTo>
                  <a:lnTo>
                    <a:pt x="3165" y="214"/>
                  </a:lnTo>
                  <a:cubicBezTo>
                    <a:pt x="3165" y="186"/>
                    <a:pt x="3153" y="175"/>
                    <a:pt x="3137" y="175"/>
                  </a:cubicBezTo>
                  <a:cubicBezTo>
                    <a:pt x="3124" y="175"/>
                    <a:pt x="3114" y="180"/>
                    <a:pt x="3103" y="197"/>
                  </a:cubicBezTo>
                  <a:cubicBezTo>
                    <a:pt x="3083" y="226"/>
                    <a:pt x="3063" y="267"/>
                    <a:pt x="3052" y="289"/>
                  </a:cubicBezTo>
                  <a:cubicBezTo>
                    <a:pt x="3050" y="291"/>
                    <a:pt x="3049" y="294"/>
                    <a:pt x="3047" y="294"/>
                  </a:cubicBezTo>
                  <a:cubicBezTo>
                    <a:pt x="3046" y="294"/>
                    <a:pt x="3046" y="292"/>
                    <a:pt x="3046" y="289"/>
                  </a:cubicBezTo>
                  <a:lnTo>
                    <a:pt x="3046" y="214"/>
                  </a:lnTo>
                  <a:cubicBezTo>
                    <a:pt x="3046" y="192"/>
                    <a:pt x="3040" y="175"/>
                    <a:pt x="3017" y="175"/>
                  </a:cubicBezTo>
                  <a:cubicBezTo>
                    <a:pt x="2993" y="175"/>
                    <a:pt x="2981" y="192"/>
                    <a:pt x="2963" y="204"/>
                  </a:cubicBezTo>
                  <a:cubicBezTo>
                    <a:pt x="2952" y="212"/>
                    <a:pt x="2942" y="218"/>
                    <a:pt x="2935" y="221"/>
                  </a:cubicBezTo>
                  <a:cubicBezTo>
                    <a:pt x="2923" y="192"/>
                    <a:pt x="2901" y="177"/>
                    <a:pt x="2883" y="177"/>
                  </a:cubicBezTo>
                  <a:cubicBezTo>
                    <a:pt x="2865" y="178"/>
                    <a:pt x="2853" y="188"/>
                    <a:pt x="2853" y="207"/>
                  </a:cubicBezTo>
                  <a:cubicBezTo>
                    <a:pt x="2853" y="227"/>
                    <a:pt x="2864" y="240"/>
                    <a:pt x="2880" y="246"/>
                  </a:cubicBezTo>
                  <a:cubicBezTo>
                    <a:pt x="2889" y="249"/>
                    <a:pt x="2897" y="250"/>
                    <a:pt x="2909" y="250"/>
                  </a:cubicBezTo>
                  <a:cubicBezTo>
                    <a:pt x="2912" y="250"/>
                    <a:pt x="2915" y="250"/>
                    <a:pt x="2918" y="249"/>
                  </a:cubicBezTo>
                  <a:cubicBezTo>
                    <a:pt x="2919" y="255"/>
                    <a:pt x="2918" y="263"/>
                    <a:pt x="2918" y="270"/>
                  </a:cubicBezTo>
                  <a:cubicBezTo>
                    <a:pt x="2918" y="298"/>
                    <a:pt x="2901" y="327"/>
                    <a:pt x="2870" y="327"/>
                  </a:cubicBezTo>
                  <a:cubicBezTo>
                    <a:pt x="2837" y="327"/>
                    <a:pt x="2818" y="295"/>
                    <a:pt x="2818" y="259"/>
                  </a:cubicBezTo>
                  <a:cubicBezTo>
                    <a:pt x="2818" y="232"/>
                    <a:pt x="2826" y="209"/>
                    <a:pt x="2840" y="194"/>
                  </a:cubicBezTo>
                  <a:cubicBezTo>
                    <a:pt x="2845" y="188"/>
                    <a:pt x="2849" y="184"/>
                    <a:pt x="2849" y="178"/>
                  </a:cubicBezTo>
                  <a:cubicBezTo>
                    <a:pt x="2849" y="176"/>
                    <a:pt x="2845" y="175"/>
                    <a:pt x="2842" y="175"/>
                  </a:cubicBezTo>
                  <a:cubicBezTo>
                    <a:pt x="2819" y="175"/>
                    <a:pt x="2795" y="185"/>
                    <a:pt x="2778" y="194"/>
                  </a:cubicBezTo>
                  <a:cubicBezTo>
                    <a:pt x="2756" y="206"/>
                    <a:pt x="2729" y="225"/>
                    <a:pt x="2708" y="244"/>
                  </a:cubicBezTo>
                  <a:cubicBezTo>
                    <a:pt x="2697" y="221"/>
                    <a:pt x="2685" y="200"/>
                    <a:pt x="2678" y="184"/>
                  </a:cubicBezTo>
                  <a:cubicBezTo>
                    <a:pt x="2676" y="178"/>
                    <a:pt x="2674" y="171"/>
                    <a:pt x="2669" y="171"/>
                  </a:cubicBezTo>
                  <a:cubicBezTo>
                    <a:pt x="2665" y="171"/>
                    <a:pt x="2663" y="175"/>
                    <a:pt x="2661" y="183"/>
                  </a:cubicBezTo>
                  <a:cubicBezTo>
                    <a:pt x="2650" y="214"/>
                    <a:pt x="2594" y="304"/>
                    <a:pt x="2582" y="316"/>
                  </a:cubicBezTo>
                  <a:cubicBezTo>
                    <a:pt x="2581" y="318"/>
                    <a:pt x="2579" y="320"/>
                    <a:pt x="2578" y="320"/>
                  </a:cubicBezTo>
                  <a:cubicBezTo>
                    <a:pt x="2577" y="320"/>
                    <a:pt x="2577" y="320"/>
                    <a:pt x="2577" y="316"/>
                  </a:cubicBezTo>
                  <a:lnTo>
                    <a:pt x="2577" y="214"/>
                  </a:lnTo>
                  <a:cubicBezTo>
                    <a:pt x="2577" y="186"/>
                    <a:pt x="2565" y="175"/>
                    <a:pt x="2550" y="175"/>
                  </a:cubicBezTo>
                  <a:cubicBezTo>
                    <a:pt x="2537" y="175"/>
                    <a:pt x="2526" y="180"/>
                    <a:pt x="2516" y="197"/>
                  </a:cubicBezTo>
                  <a:cubicBezTo>
                    <a:pt x="2497" y="226"/>
                    <a:pt x="2473" y="269"/>
                    <a:pt x="2462" y="290"/>
                  </a:cubicBezTo>
                  <a:cubicBezTo>
                    <a:pt x="2460" y="293"/>
                    <a:pt x="2459" y="294"/>
                    <a:pt x="2458" y="294"/>
                  </a:cubicBezTo>
                  <a:cubicBezTo>
                    <a:pt x="2457" y="294"/>
                    <a:pt x="2457" y="292"/>
                    <a:pt x="2457" y="289"/>
                  </a:cubicBezTo>
                  <a:lnTo>
                    <a:pt x="2457" y="214"/>
                  </a:lnTo>
                  <a:cubicBezTo>
                    <a:pt x="2457" y="186"/>
                    <a:pt x="2446" y="175"/>
                    <a:pt x="2431" y="175"/>
                  </a:cubicBezTo>
                  <a:cubicBezTo>
                    <a:pt x="2418" y="175"/>
                    <a:pt x="2405" y="180"/>
                    <a:pt x="2396" y="197"/>
                  </a:cubicBezTo>
                  <a:cubicBezTo>
                    <a:pt x="2371" y="238"/>
                    <a:pt x="2330" y="302"/>
                    <a:pt x="2323" y="312"/>
                  </a:cubicBezTo>
                  <a:cubicBezTo>
                    <a:pt x="2322" y="314"/>
                    <a:pt x="2321" y="316"/>
                    <a:pt x="2319" y="316"/>
                  </a:cubicBezTo>
                  <a:cubicBezTo>
                    <a:pt x="2318" y="316"/>
                    <a:pt x="2317" y="315"/>
                    <a:pt x="2317" y="312"/>
                  </a:cubicBezTo>
                  <a:lnTo>
                    <a:pt x="2317" y="214"/>
                  </a:lnTo>
                  <a:cubicBezTo>
                    <a:pt x="2317" y="186"/>
                    <a:pt x="2306" y="175"/>
                    <a:pt x="2291" y="175"/>
                  </a:cubicBezTo>
                  <a:cubicBezTo>
                    <a:pt x="2270" y="175"/>
                    <a:pt x="2258" y="195"/>
                    <a:pt x="2251" y="207"/>
                  </a:cubicBezTo>
                  <a:cubicBezTo>
                    <a:pt x="2241" y="224"/>
                    <a:pt x="2227" y="247"/>
                    <a:pt x="2215" y="267"/>
                  </a:cubicBezTo>
                  <a:cubicBezTo>
                    <a:pt x="2208" y="281"/>
                    <a:pt x="2201" y="294"/>
                    <a:pt x="2199" y="294"/>
                  </a:cubicBezTo>
                  <a:cubicBezTo>
                    <a:pt x="2198" y="294"/>
                    <a:pt x="2198" y="289"/>
                    <a:pt x="2198" y="279"/>
                  </a:cubicBezTo>
                  <a:lnTo>
                    <a:pt x="2198" y="201"/>
                  </a:lnTo>
                  <a:cubicBezTo>
                    <a:pt x="2235" y="160"/>
                    <a:pt x="2257" y="110"/>
                    <a:pt x="2257" y="55"/>
                  </a:cubicBezTo>
                  <a:cubicBezTo>
                    <a:pt x="2257" y="23"/>
                    <a:pt x="2243" y="6"/>
                    <a:pt x="2222" y="6"/>
                  </a:cubicBezTo>
                  <a:cubicBezTo>
                    <a:pt x="2181" y="6"/>
                    <a:pt x="2151" y="69"/>
                    <a:pt x="2151" y="144"/>
                  </a:cubicBezTo>
                  <a:lnTo>
                    <a:pt x="2151" y="204"/>
                  </a:lnTo>
                  <a:cubicBezTo>
                    <a:pt x="2132" y="216"/>
                    <a:pt x="2114" y="222"/>
                    <a:pt x="2093" y="226"/>
                  </a:cubicBezTo>
                  <a:cubicBezTo>
                    <a:pt x="2082" y="194"/>
                    <a:pt x="2058" y="177"/>
                    <a:pt x="2040" y="177"/>
                  </a:cubicBezTo>
                  <a:cubicBezTo>
                    <a:pt x="2022" y="178"/>
                    <a:pt x="2009" y="188"/>
                    <a:pt x="2009" y="207"/>
                  </a:cubicBezTo>
                  <a:cubicBezTo>
                    <a:pt x="2009" y="238"/>
                    <a:pt x="2039" y="251"/>
                    <a:pt x="2066" y="251"/>
                  </a:cubicBezTo>
                  <a:lnTo>
                    <a:pt x="2073" y="251"/>
                  </a:lnTo>
                  <a:cubicBezTo>
                    <a:pt x="2075" y="257"/>
                    <a:pt x="2075" y="263"/>
                    <a:pt x="2075" y="270"/>
                  </a:cubicBezTo>
                  <a:cubicBezTo>
                    <a:pt x="2075" y="298"/>
                    <a:pt x="2058" y="327"/>
                    <a:pt x="2026" y="327"/>
                  </a:cubicBezTo>
                  <a:cubicBezTo>
                    <a:pt x="1994" y="327"/>
                    <a:pt x="1974" y="295"/>
                    <a:pt x="1974" y="259"/>
                  </a:cubicBezTo>
                  <a:cubicBezTo>
                    <a:pt x="1974" y="232"/>
                    <a:pt x="1983" y="209"/>
                    <a:pt x="1996" y="194"/>
                  </a:cubicBezTo>
                  <a:cubicBezTo>
                    <a:pt x="2001" y="188"/>
                    <a:pt x="2005" y="183"/>
                    <a:pt x="2005" y="178"/>
                  </a:cubicBezTo>
                  <a:cubicBezTo>
                    <a:pt x="2005" y="176"/>
                    <a:pt x="2001" y="175"/>
                    <a:pt x="1998" y="175"/>
                  </a:cubicBezTo>
                  <a:cubicBezTo>
                    <a:pt x="1976" y="175"/>
                    <a:pt x="1927" y="205"/>
                    <a:pt x="1868" y="263"/>
                  </a:cubicBezTo>
                  <a:cubicBezTo>
                    <a:pt x="1863" y="217"/>
                    <a:pt x="1857" y="171"/>
                    <a:pt x="1857" y="127"/>
                  </a:cubicBezTo>
                  <a:cubicBezTo>
                    <a:pt x="1857" y="77"/>
                    <a:pt x="1867" y="35"/>
                    <a:pt x="1869" y="23"/>
                  </a:cubicBezTo>
                  <a:cubicBezTo>
                    <a:pt x="1871" y="16"/>
                    <a:pt x="1871" y="11"/>
                    <a:pt x="1871" y="7"/>
                  </a:cubicBezTo>
                  <a:cubicBezTo>
                    <a:pt x="1871" y="3"/>
                    <a:pt x="1869" y="0"/>
                    <a:pt x="1862" y="0"/>
                  </a:cubicBezTo>
                  <a:cubicBezTo>
                    <a:pt x="1815" y="0"/>
                    <a:pt x="1711" y="75"/>
                    <a:pt x="1711" y="188"/>
                  </a:cubicBezTo>
                  <a:cubicBezTo>
                    <a:pt x="1711" y="234"/>
                    <a:pt x="1721" y="267"/>
                    <a:pt x="1739" y="295"/>
                  </a:cubicBezTo>
                  <a:cubicBezTo>
                    <a:pt x="1732" y="294"/>
                    <a:pt x="1727" y="294"/>
                    <a:pt x="1722" y="294"/>
                  </a:cubicBezTo>
                  <a:cubicBezTo>
                    <a:pt x="1704" y="294"/>
                    <a:pt x="1686" y="299"/>
                    <a:pt x="1675" y="302"/>
                  </a:cubicBezTo>
                  <a:lnTo>
                    <a:pt x="1675" y="290"/>
                  </a:lnTo>
                  <a:cubicBezTo>
                    <a:pt x="1675" y="265"/>
                    <a:pt x="1669" y="230"/>
                    <a:pt x="1659" y="219"/>
                  </a:cubicBezTo>
                  <a:cubicBezTo>
                    <a:pt x="1657" y="217"/>
                    <a:pt x="1656" y="217"/>
                    <a:pt x="1654" y="217"/>
                  </a:cubicBezTo>
                  <a:cubicBezTo>
                    <a:pt x="1649" y="217"/>
                    <a:pt x="1644" y="219"/>
                    <a:pt x="1637" y="223"/>
                  </a:cubicBezTo>
                  <a:cubicBezTo>
                    <a:pt x="1630" y="226"/>
                    <a:pt x="1623" y="230"/>
                    <a:pt x="1623" y="232"/>
                  </a:cubicBezTo>
                  <a:cubicBezTo>
                    <a:pt x="1623" y="233"/>
                    <a:pt x="1623" y="234"/>
                    <a:pt x="1625" y="237"/>
                  </a:cubicBezTo>
                  <a:cubicBezTo>
                    <a:pt x="1629" y="243"/>
                    <a:pt x="1640" y="255"/>
                    <a:pt x="1644" y="282"/>
                  </a:cubicBezTo>
                  <a:cubicBezTo>
                    <a:pt x="1624" y="262"/>
                    <a:pt x="1602" y="253"/>
                    <a:pt x="1572" y="253"/>
                  </a:cubicBezTo>
                  <a:cubicBezTo>
                    <a:pt x="1537" y="253"/>
                    <a:pt x="1526" y="269"/>
                    <a:pt x="1526" y="285"/>
                  </a:cubicBezTo>
                  <a:cubicBezTo>
                    <a:pt x="1526" y="316"/>
                    <a:pt x="1567" y="331"/>
                    <a:pt x="1618" y="331"/>
                  </a:cubicBezTo>
                  <a:cubicBezTo>
                    <a:pt x="1627" y="331"/>
                    <a:pt x="1637" y="329"/>
                    <a:pt x="1648" y="326"/>
                  </a:cubicBezTo>
                  <a:cubicBezTo>
                    <a:pt x="1648" y="336"/>
                    <a:pt x="1649" y="344"/>
                    <a:pt x="1649" y="351"/>
                  </a:cubicBezTo>
                  <a:cubicBezTo>
                    <a:pt x="1649" y="361"/>
                    <a:pt x="1650" y="368"/>
                    <a:pt x="1657" y="368"/>
                  </a:cubicBezTo>
                  <a:cubicBezTo>
                    <a:pt x="1667" y="368"/>
                    <a:pt x="1673" y="349"/>
                    <a:pt x="1674" y="320"/>
                  </a:cubicBezTo>
                  <a:cubicBezTo>
                    <a:pt x="1692" y="316"/>
                    <a:pt x="1711" y="311"/>
                    <a:pt x="1727" y="311"/>
                  </a:cubicBezTo>
                  <a:cubicBezTo>
                    <a:pt x="1734" y="311"/>
                    <a:pt x="1743" y="312"/>
                    <a:pt x="1753" y="314"/>
                  </a:cubicBezTo>
                  <a:lnTo>
                    <a:pt x="1753" y="314"/>
                  </a:lnTo>
                  <a:close/>
                  <a:moveTo>
                    <a:pt x="1638" y="308"/>
                  </a:moveTo>
                  <a:lnTo>
                    <a:pt x="1638" y="308"/>
                  </a:lnTo>
                  <a:cubicBezTo>
                    <a:pt x="1628" y="310"/>
                    <a:pt x="1622" y="310"/>
                    <a:pt x="1612" y="310"/>
                  </a:cubicBezTo>
                  <a:cubicBezTo>
                    <a:pt x="1589" y="310"/>
                    <a:pt x="1572" y="301"/>
                    <a:pt x="1572" y="288"/>
                  </a:cubicBezTo>
                  <a:cubicBezTo>
                    <a:pt x="1572" y="280"/>
                    <a:pt x="1576" y="275"/>
                    <a:pt x="1588" y="275"/>
                  </a:cubicBezTo>
                  <a:cubicBezTo>
                    <a:pt x="1606" y="275"/>
                    <a:pt x="1621" y="288"/>
                    <a:pt x="1638" y="308"/>
                  </a:cubicBezTo>
                  <a:lnTo>
                    <a:pt x="1638" y="308"/>
                  </a:lnTo>
                  <a:close/>
                  <a:moveTo>
                    <a:pt x="1168" y="212"/>
                  </a:moveTo>
                  <a:lnTo>
                    <a:pt x="1168" y="212"/>
                  </a:lnTo>
                  <a:cubicBezTo>
                    <a:pt x="1168" y="206"/>
                    <a:pt x="1171" y="203"/>
                    <a:pt x="1176" y="203"/>
                  </a:cubicBezTo>
                  <a:cubicBezTo>
                    <a:pt x="1183" y="203"/>
                    <a:pt x="1195" y="212"/>
                    <a:pt x="1201" y="228"/>
                  </a:cubicBezTo>
                  <a:cubicBezTo>
                    <a:pt x="1199" y="228"/>
                    <a:pt x="1195" y="229"/>
                    <a:pt x="1193" y="229"/>
                  </a:cubicBezTo>
                  <a:cubicBezTo>
                    <a:pt x="1179" y="229"/>
                    <a:pt x="1168" y="222"/>
                    <a:pt x="1168" y="212"/>
                  </a:cubicBezTo>
                  <a:lnTo>
                    <a:pt x="1168" y="212"/>
                  </a:lnTo>
                  <a:close/>
                  <a:moveTo>
                    <a:pt x="324" y="212"/>
                  </a:moveTo>
                  <a:lnTo>
                    <a:pt x="324" y="212"/>
                  </a:lnTo>
                  <a:cubicBezTo>
                    <a:pt x="324" y="206"/>
                    <a:pt x="328" y="203"/>
                    <a:pt x="332" y="203"/>
                  </a:cubicBezTo>
                  <a:cubicBezTo>
                    <a:pt x="339" y="203"/>
                    <a:pt x="351" y="212"/>
                    <a:pt x="357" y="228"/>
                  </a:cubicBezTo>
                  <a:cubicBezTo>
                    <a:pt x="336" y="228"/>
                    <a:pt x="324" y="223"/>
                    <a:pt x="324" y="212"/>
                  </a:cubicBezTo>
                  <a:lnTo>
                    <a:pt x="324" y="212"/>
                  </a:lnTo>
                  <a:close/>
                  <a:moveTo>
                    <a:pt x="487" y="127"/>
                  </a:moveTo>
                  <a:lnTo>
                    <a:pt x="487" y="127"/>
                  </a:lnTo>
                  <a:cubicBezTo>
                    <a:pt x="487" y="40"/>
                    <a:pt x="504" y="27"/>
                    <a:pt x="509" y="27"/>
                  </a:cubicBezTo>
                  <a:cubicBezTo>
                    <a:pt x="518" y="27"/>
                    <a:pt x="519" y="33"/>
                    <a:pt x="519" y="66"/>
                  </a:cubicBezTo>
                  <a:cubicBezTo>
                    <a:pt x="519" y="101"/>
                    <a:pt x="505" y="146"/>
                    <a:pt x="487" y="170"/>
                  </a:cubicBezTo>
                  <a:lnTo>
                    <a:pt x="487" y="127"/>
                  </a:lnTo>
                  <a:lnTo>
                    <a:pt x="487" y="127"/>
                  </a:lnTo>
                  <a:close/>
                  <a:moveTo>
                    <a:pt x="1079" y="213"/>
                  </a:moveTo>
                  <a:lnTo>
                    <a:pt x="1079" y="213"/>
                  </a:lnTo>
                  <a:cubicBezTo>
                    <a:pt x="1069" y="227"/>
                    <a:pt x="1061" y="247"/>
                    <a:pt x="1061" y="273"/>
                  </a:cubicBezTo>
                  <a:cubicBezTo>
                    <a:pt x="1061" y="322"/>
                    <a:pt x="1089" y="368"/>
                    <a:pt x="1143" y="368"/>
                  </a:cubicBezTo>
                  <a:cubicBezTo>
                    <a:pt x="1195" y="368"/>
                    <a:pt x="1233" y="327"/>
                    <a:pt x="1233" y="269"/>
                  </a:cubicBezTo>
                  <a:cubicBezTo>
                    <a:pt x="1233" y="252"/>
                    <a:pt x="1232" y="250"/>
                    <a:pt x="1231" y="243"/>
                  </a:cubicBezTo>
                  <a:cubicBezTo>
                    <a:pt x="1243" y="238"/>
                    <a:pt x="1253" y="230"/>
                    <a:pt x="1262" y="223"/>
                  </a:cubicBezTo>
                  <a:cubicBezTo>
                    <a:pt x="1269" y="218"/>
                    <a:pt x="1274" y="215"/>
                    <a:pt x="1278" y="215"/>
                  </a:cubicBezTo>
                  <a:cubicBezTo>
                    <a:pt x="1283" y="215"/>
                    <a:pt x="1285" y="219"/>
                    <a:pt x="1285" y="227"/>
                  </a:cubicBezTo>
                  <a:lnTo>
                    <a:pt x="1285" y="341"/>
                  </a:lnTo>
                  <a:cubicBezTo>
                    <a:pt x="1285" y="360"/>
                    <a:pt x="1291" y="368"/>
                    <a:pt x="1306" y="368"/>
                  </a:cubicBezTo>
                  <a:cubicBezTo>
                    <a:pt x="1319" y="368"/>
                    <a:pt x="1329" y="359"/>
                    <a:pt x="1334" y="348"/>
                  </a:cubicBezTo>
                  <a:cubicBezTo>
                    <a:pt x="1353" y="308"/>
                    <a:pt x="1381" y="254"/>
                    <a:pt x="1393" y="234"/>
                  </a:cubicBezTo>
                  <a:cubicBezTo>
                    <a:pt x="1396" y="229"/>
                    <a:pt x="1398" y="226"/>
                    <a:pt x="1400" y="226"/>
                  </a:cubicBezTo>
                  <a:cubicBezTo>
                    <a:pt x="1403" y="226"/>
                    <a:pt x="1404" y="227"/>
                    <a:pt x="1404" y="235"/>
                  </a:cubicBezTo>
                  <a:lnTo>
                    <a:pt x="1404" y="326"/>
                  </a:lnTo>
                  <a:cubicBezTo>
                    <a:pt x="1404" y="352"/>
                    <a:pt x="1416" y="368"/>
                    <a:pt x="1441" y="368"/>
                  </a:cubicBezTo>
                  <a:cubicBezTo>
                    <a:pt x="1468" y="368"/>
                    <a:pt x="1482" y="343"/>
                    <a:pt x="1505" y="303"/>
                  </a:cubicBezTo>
                  <a:cubicBezTo>
                    <a:pt x="1506" y="301"/>
                    <a:pt x="1506" y="299"/>
                    <a:pt x="1506" y="297"/>
                  </a:cubicBezTo>
                  <a:cubicBezTo>
                    <a:pt x="1506" y="292"/>
                    <a:pt x="1502" y="289"/>
                    <a:pt x="1497" y="289"/>
                  </a:cubicBezTo>
                  <a:cubicBezTo>
                    <a:pt x="1492" y="289"/>
                    <a:pt x="1489" y="294"/>
                    <a:pt x="1472" y="314"/>
                  </a:cubicBezTo>
                  <a:cubicBezTo>
                    <a:pt x="1468" y="317"/>
                    <a:pt x="1464" y="322"/>
                    <a:pt x="1458" y="322"/>
                  </a:cubicBezTo>
                  <a:cubicBezTo>
                    <a:pt x="1456" y="322"/>
                    <a:pt x="1454" y="320"/>
                    <a:pt x="1454" y="316"/>
                  </a:cubicBezTo>
                  <a:lnTo>
                    <a:pt x="1454" y="214"/>
                  </a:lnTo>
                  <a:cubicBezTo>
                    <a:pt x="1454" y="186"/>
                    <a:pt x="1442" y="175"/>
                    <a:pt x="1426" y="175"/>
                  </a:cubicBezTo>
                  <a:cubicBezTo>
                    <a:pt x="1413" y="175"/>
                    <a:pt x="1403" y="180"/>
                    <a:pt x="1392" y="197"/>
                  </a:cubicBezTo>
                  <a:cubicBezTo>
                    <a:pt x="1372" y="226"/>
                    <a:pt x="1352" y="267"/>
                    <a:pt x="1340" y="289"/>
                  </a:cubicBezTo>
                  <a:cubicBezTo>
                    <a:pt x="1339" y="291"/>
                    <a:pt x="1337" y="294"/>
                    <a:pt x="1336" y="294"/>
                  </a:cubicBezTo>
                  <a:cubicBezTo>
                    <a:pt x="1335" y="294"/>
                    <a:pt x="1335" y="292"/>
                    <a:pt x="1335" y="289"/>
                  </a:cubicBezTo>
                  <a:lnTo>
                    <a:pt x="1335" y="214"/>
                  </a:lnTo>
                  <a:cubicBezTo>
                    <a:pt x="1335" y="192"/>
                    <a:pt x="1329" y="175"/>
                    <a:pt x="1306" y="175"/>
                  </a:cubicBezTo>
                  <a:cubicBezTo>
                    <a:pt x="1282" y="175"/>
                    <a:pt x="1270" y="192"/>
                    <a:pt x="1252" y="204"/>
                  </a:cubicBezTo>
                  <a:cubicBezTo>
                    <a:pt x="1241" y="212"/>
                    <a:pt x="1231" y="218"/>
                    <a:pt x="1224" y="221"/>
                  </a:cubicBezTo>
                  <a:cubicBezTo>
                    <a:pt x="1212" y="192"/>
                    <a:pt x="1190" y="177"/>
                    <a:pt x="1173" y="177"/>
                  </a:cubicBezTo>
                  <a:cubicBezTo>
                    <a:pt x="1154" y="178"/>
                    <a:pt x="1141" y="188"/>
                    <a:pt x="1141" y="207"/>
                  </a:cubicBezTo>
                  <a:cubicBezTo>
                    <a:pt x="1141" y="227"/>
                    <a:pt x="1153" y="240"/>
                    <a:pt x="1169" y="246"/>
                  </a:cubicBezTo>
                  <a:cubicBezTo>
                    <a:pt x="1178" y="249"/>
                    <a:pt x="1186" y="250"/>
                    <a:pt x="1197" y="250"/>
                  </a:cubicBezTo>
                  <a:cubicBezTo>
                    <a:pt x="1201" y="250"/>
                    <a:pt x="1204" y="250"/>
                    <a:pt x="1206" y="249"/>
                  </a:cubicBezTo>
                  <a:cubicBezTo>
                    <a:pt x="1208" y="255"/>
                    <a:pt x="1207" y="263"/>
                    <a:pt x="1207" y="270"/>
                  </a:cubicBezTo>
                  <a:cubicBezTo>
                    <a:pt x="1207" y="298"/>
                    <a:pt x="1190" y="327"/>
                    <a:pt x="1159" y="327"/>
                  </a:cubicBezTo>
                  <a:cubicBezTo>
                    <a:pt x="1126" y="327"/>
                    <a:pt x="1107" y="295"/>
                    <a:pt x="1107" y="259"/>
                  </a:cubicBezTo>
                  <a:cubicBezTo>
                    <a:pt x="1107" y="232"/>
                    <a:pt x="1115" y="209"/>
                    <a:pt x="1128" y="194"/>
                  </a:cubicBezTo>
                  <a:cubicBezTo>
                    <a:pt x="1134" y="188"/>
                    <a:pt x="1138" y="184"/>
                    <a:pt x="1138" y="178"/>
                  </a:cubicBezTo>
                  <a:cubicBezTo>
                    <a:pt x="1138" y="176"/>
                    <a:pt x="1134" y="175"/>
                    <a:pt x="1130" y="175"/>
                  </a:cubicBezTo>
                  <a:cubicBezTo>
                    <a:pt x="1108" y="175"/>
                    <a:pt x="1084" y="185"/>
                    <a:pt x="1067" y="194"/>
                  </a:cubicBezTo>
                  <a:cubicBezTo>
                    <a:pt x="1045" y="206"/>
                    <a:pt x="1018" y="225"/>
                    <a:pt x="997" y="244"/>
                  </a:cubicBezTo>
                  <a:cubicBezTo>
                    <a:pt x="986" y="221"/>
                    <a:pt x="973" y="200"/>
                    <a:pt x="967" y="184"/>
                  </a:cubicBezTo>
                  <a:cubicBezTo>
                    <a:pt x="964" y="178"/>
                    <a:pt x="963" y="171"/>
                    <a:pt x="958" y="171"/>
                  </a:cubicBezTo>
                  <a:cubicBezTo>
                    <a:pt x="954" y="171"/>
                    <a:pt x="952" y="175"/>
                    <a:pt x="949" y="183"/>
                  </a:cubicBezTo>
                  <a:cubicBezTo>
                    <a:pt x="939" y="214"/>
                    <a:pt x="883" y="304"/>
                    <a:pt x="871" y="316"/>
                  </a:cubicBezTo>
                  <a:cubicBezTo>
                    <a:pt x="869" y="318"/>
                    <a:pt x="868" y="320"/>
                    <a:pt x="867" y="320"/>
                  </a:cubicBezTo>
                  <a:cubicBezTo>
                    <a:pt x="866" y="320"/>
                    <a:pt x="865" y="320"/>
                    <a:pt x="865" y="316"/>
                  </a:cubicBezTo>
                  <a:lnTo>
                    <a:pt x="865" y="214"/>
                  </a:lnTo>
                  <a:cubicBezTo>
                    <a:pt x="865" y="186"/>
                    <a:pt x="854" y="175"/>
                    <a:pt x="839" y="175"/>
                  </a:cubicBezTo>
                  <a:cubicBezTo>
                    <a:pt x="826" y="175"/>
                    <a:pt x="815" y="180"/>
                    <a:pt x="805" y="197"/>
                  </a:cubicBezTo>
                  <a:cubicBezTo>
                    <a:pt x="786" y="226"/>
                    <a:pt x="762" y="269"/>
                    <a:pt x="751" y="290"/>
                  </a:cubicBezTo>
                  <a:cubicBezTo>
                    <a:pt x="749" y="293"/>
                    <a:pt x="748" y="294"/>
                    <a:pt x="747" y="294"/>
                  </a:cubicBezTo>
                  <a:cubicBezTo>
                    <a:pt x="746" y="294"/>
                    <a:pt x="746" y="292"/>
                    <a:pt x="746" y="289"/>
                  </a:cubicBezTo>
                  <a:lnTo>
                    <a:pt x="746" y="214"/>
                  </a:lnTo>
                  <a:cubicBezTo>
                    <a:pt x="746" y="186"/>
                    <a:pt x="735" y="175"/>
                    <a:pt x="720" y="175"/>
                  </a:cubicBezTo>
                  <a:cubicBezTo>
                    <a:pt x="707" y="175"/>
                    <a:pt x="694" y="180"/>
                    <a:pt x="684" y="197"/>
                  </a:cubicBezTo>
                  <a:cubicBezTo>
                    <a:pt x="660" y="238"/>
                    <a:pt x="619" y="302"/>
                    <a:pt x="611" y="312"/>
                  </a:cubicBezTo>
                  <a:cubicBezTo>
                    <a:pt x="610" y="314"/>
                    <a:pt x="609" y="316"/>
                    <a:pt x="608" y="316"/>
                  </a:cubicBezTo>
                  <a:cubicBezTo>
                    <a:pt x="607" y="316"/>
                    <a:pt x="606" y="315"/>
                    <a:pt x="606" y="312"/>
                  </a:cubicBezTo>
                  <a:lnTo>
                    <a:pt x="606" y="214"/>
                  </a:lnTo>
                  <a:cubicBezTo>
                    <a:pt x="606" y="186"/>
                    <a:pt x="595" y="175"/>
                    <a:pt x="580" y="175"/>
                  </a:cubicBezTo>
                  <a:cubicBezTo>
                    <a:pt x="559" y="175"/>
                    <a:pt x="548" y="195"/>
                    <a:pt x="540" y="207"/>
                  </a:cubicBezTo>
                  <a:cubicBezTo>
                    <a:pt x="529" y="224"/>
                    <a:pt x="515" y="247"/>
                    <a:pt x="504" y="267"/>
                  </a:cubicBezTo>
                  <a:cubicBezTo>
                    <a:pt x="497" y="281"/>
                    <a:pt x="490" y="294"/>
                    <a:pt x="488" y="294"/>
                  </a:cubicBezTo>
                  <a:cubicBezTo>
                    <a:pt x="487" y="294"/>
                    <a:pt x="487" y="289"/>
                    <a:pt x="487" y="279"/>
                  </a:cubicBezTo>
                  <a:lnTo>
                    <a:pt x="487" y="201"/>
                  </a:lnTo>
                  <a:cubicBezTo>
                    <a:pt x="524" y="160"/>
                    <a:pt x="546" y="110"/>
                    <a:pt x="546" y="55"/>
                  </a:cubicBezTo>
                  <a:cubicBezTo>
                    <a:pt x="546" y="23"/>
                    <a:pt x="532" y="6"/>
                    <a:pt x="511" y="6"/>
                  </a:cubicBezTo>
                  <a:cubicBezTo>
                    <a:pt x="470" y="6"/>
                    <a:pt x="440" y="69"/>
                    <a:pt x="440" y="144"/>
                  </a:cubicBezTo>
                  <a:lnTo>
                    <a:pt x="440" y="204"/>
                  </a:lnTo>
                  <a:cubicBezTo>
                    <a:pt x="421" y="216"/>
                    <a:pt x="403" y="222"/>
                    <a:pt x="382" y="226"/>
                  </a:cubicBezTo>
                  <a:cubicBezTo>
                    <a:pt x="371" y="194"/>
                    <a:pt x="347" y="177"/>
                    <a:pt x="329" y="177"/>
                  </a:cubicBezTo>
                  <a:cubicBezTo>
                    <a:pt x="311" y="178"/>
                    <a:pt x="298" y="188"/>
                    <a:pt x="298" y="207"/>
                  </a:cubicBezTo>
                  <a:cubicBezTo>
                    <a:pt x="298" y="238"/>
                    <a:pt x="328" y="251"/>
                    <a:pt x="355" y="251"/>
                  </a:cubicBezTo>
                  <a:lnTo>
                    <a:pt x="362" y="251"/>
                  </a:lnTo>
                  <a:cubicBezTo>
                    <a:pt x="364" y="257"/>
                    <a:pt x="364" y="263"/>
                    <a:pt x="364" y="270"/>
                  </a:cubicBezTo>
                  <a:cubicBezTo>
                    <a:pt x="364" y="298"/>
                    <a:pt x="347" y="327"/>
                    <a:pt x="315" y="327"/>
                  </a:cubicBezTo>
                  <a:cubicBezTo>
                    <a:pt x="283" y="327"/>
                    <a:pt x="263" y="295"/>
                    <a:pt x="263" y="259"/>
                  </a:cubicBezTo>
                  <a:cubicBezTo>
                    <a:pt x="263" y="232"/>
                    <a:pt x="271" y="209"/>
                    <a:pt x="285" y="194"/>
                  </a:cubicBezTo>
                  <a:cubicBezTo>
                    <a:pt x="290" y="188"/>
                    <a:pt x="294" y="183"/>
                    <a:pt x="294" y="178"/>
                  </a:cubicBezTo>
                  <a:cubicBezTo>
                    <a:pt x="294" y="176"/>
                    <a:pt x="290" y="175"/>
                    <a:pt x="286" y="175"/>
                  </a:cubicBezTo>
                  <a:cubicBezTo>
                    <a:pt x="265" y="175"/>
                    <a:pt x="215" y="205"/>
                    <a:pt x="157" y="263"/>
                  </a:cubicBezTo>
                  <a:cubicBezTo>
                    <a:pt x="152" y="217"/>
                    <a:pt x="146" y="171"/>
                    <a:pt x="146" y="127"/>
                  </a:cubicBezTo>
                  <a:cubicBezTo>
                    <a:pt x="146" y="77"/>
                    <a:pt x="156" y="35"/>
                    <a:pt x="158" y="23"/>
                  </a:cubicBezTo>
                  <a:cubicBezTo>
                    <a:pt x="159" y="16"/>
                    <a:pt x="160" y="11"/>
                    <a:pt x="160" y="7"/>
                  </a:cubicBezTo>
                  <a:cubicBezTo>
                    <a:pt x="160" y="3"/>
                    <a:pt x="158" y="0"/>
                    <a:pt x="151" y="0"/>
                  </a:cubicBezTo>
                  <a:cubicBezTo>
                    <a:pt x="104" y="0"/>
                    <a:pt x="0" y="75"/>
                    <a:pt x="0" y="188"/>
                  </a:cubicBezTo>
                  <a:cubicBezTo>
                    <a:pt x="0" y="268"/>
                    <a:pt x="29" y="306"/>
                    <a:pt x="80" y="356"/>
                  </a:cubicBezTo>
                  <a:cubicBezTo>
                    <a:pt x="49" y="406"/>
                    <a:pt x="25" y="465"/>
                    <a:pt x="25" y="517"/>
                  </a:cubicBezTo>
                  <a:cubicBezTo>
                    <a:pt x="25" y="555"/>
                    <a:pt x="34" y="584"/>
                    <a:pt x="61" y="584"/>
                  </a:cubicBezTo>
                  <a:cubicBezTo>
                    <a:pt x="120" y="584"/>
                    <a:pt x="163" y="462"/>
                    <a:pt x="163" y="372"/>
                  </a:cubicBezTo>
                  <a:cubicBezTo>
                    <a:pt x="163" y="346"/>
                    <a:pt x="162" y="319"/>
                    <a:pt x="160" y="292"/>
                  </a:cubicBezTo>
                  <a:cubicBezTo>
                    <a:pt x="182" y="269"/>
                    <a:pt x="215" y="238"/>
                    <a:pt x="223" y="235"/>
                  </a:cubicBezTo>
                  <a:cubicBezTo>
                    <a:pt x="220" y="248"/>
                    <a:pt x="217" y="261"/>
                    <a:pt x="217" y="273"/>
                  </a:cubicBezTo>
                  <a:cubicBezTo>
                    <a:pt x="217" y="322"/>
                    <a:pt x="245" y="368"/>
                    <a:pt x="299" y="368"/>
                  </a:cubicBezTo>
                  <a:cubicBezTo>
                    <a:pt x="350" y="368"/>
                    <a:pt x="389" y="327"/>
                    <a:pt x="389" y="269"/>
                  </a:cubicBezTo>
                  <a:cubicBezTo>
                    <a:pt x="389" y="262"/>
                    <a:pt x="388" y="255"/>
                    <a:pt x="388" y="248"/>
                  </a:cubicBezTo>
                  <a:cubicBezTo>
                    <a:pt x="406" y="245"/>
                    <a:pt x="423" y="240"/>
                    <a:pt x="440" y="230"/>
                  </a:cubicBezTo>
                  <a:lnTo>
                    <a:pt x="440" y="347"/>
                  </a:lnTo>
                  <a:cubicBezTo>
                    <a:pt x="440" y="363"/>
                    <a:pt x="450" y="368"/>
                    <a:pt x="460" y="368"/>
                  </a:cubicBezTo>
                  <a:cubicBezTo>
                    <a:pt x="473" y="368"/>
                    <a:pt x="480" y="359"/>
                    <a:pt x="490" y="338"/>
                  </a:cubicBezTo>
                  <a:cubicBezTo>
                    <a:pt x="499" y="320"/>
                    <a:pt x="521" y="280"/>
                    <a:pt x="534" y="256"/>
                  </a:cubicBezTo>
                  <a:cubicBezTo>
                    <a:pt x="544" y="237"/>
                    <a:pt x="550" y="225"/>
                    <a:pt x="555" y="225"/>
                  </a:cubicBezTo>
                  <a:cubicBezTo>
                    <a:pt x="556" y="225"/>
                    <a:pt x="558" y="228"/>
                    <a:pt x="558" y="235"/>
                  </a:cubicBezTo>
                  <a:lnTo>
                    <a:pt x="558" y="335"/>
                  </a:lnTo>
                  <a:cubicBezTo>
                    <a:pt x="558" y="362"/>
                    <a:pt x="571" y="368"/>
                    <a:pt x="584" y="368"/>
                  </a:cubicBezTo>
                  <a:cubicBezTo>
                    <a:pt x="595" y="368"/>
                    <a:pt x="603" y="362"/>
                    <a:pt x="610" y="352"/>
                  </a:cubicBezTo>
                  <a:cubicBezTo>
                    <a:pt x="641" y="308"/>
                    <a:pt x="673" y="257"/>
                    <a:pt x="686" y="235"/>
                  </a:cubicBezTo>
                  <a:cubicBezTo>
                    <a:pt x="688" y="231"/>
                    <a:pt x="691" y="228"/>
                    <a:pt x="693" y="228"/>
                  </a:cubicBezTo>
                  <a:cubicBezTo>
                    <a:pt x="696" y="228"/>
                    <a:pt x="697" y="229"/>
                    <a:pt x="697" y="236"/>
                  </a:cubicBezTo>
                  <a:lnTo>
                    <a:pt x="697" y="341"/>
                  </a:lnTo>
                  <a:cubicBezTo>
                    <a:pt x="697" y="360"/>
                    <a:pt x="703" y="368"/>
                    <a:pt x="717" y="368"/>
                  </a:cubicBezTo>
                  <a:cubicBezTo>
                    <a:pt x="731" y="368"/>
                    <a:pt x="739" y="359"/>
                    <a:pt x="745" y="348"/>
                  </a:cubicBezTo>
                  <a:cubicBezTo>
                    <a:pt x="764" y="308"/>
                    <a:pt x="793" y="255"/>
                    <a:pt x="805" y="234"/>
                  </a:cubicBezTo>
                  <a:cubicBezTo>
                    <a:pt x="807" y="229"/>
                    <a:pt x="811" y="225"/>
                    <a:pt x="812" y="225"/>
                  </a:cubicBezTo>
                  <a:cubicBezTo>
                    <a:pt x="815" y="225"/>
                    <a:pt x="815" y="228"/>
                    <a:pt x="815" y="235"/>
                  </a:cubicBezTo>
                  <a:lnTo>
                    <a:pt x="815" y="335"/>
                  </a:lnTo>
                  <a:cubicBezTo>
                    <a:pt x="815" y="362"/>
                    <a:pt x="829" y="368"/>
                    <a:pt x="842" y="368"/>
                  </a:cubicBezTo>
                  <a:cubicBezTo>
                    <a:pt x="858" y="368"/>
                    <a:pt x="868" y="357"/>
                    <a:pt x="879" y="344"/>
                  </a:cubicBezTo>
                  <a:cubicBezTo>
                    <a:pt x="898" y="318"/>
                    <a:pt x="926" y="273"/>
                    <a:pt x="943" y="245"/>
                  </a:cubicBezTo>
                  <a:cubicBezTo>
                    <a:pt x="949" y="254"/>
                    <a:pt x="955" y="265"/>
                    <a:pt x="961" y="277"/>
                  </a:cubicBezTo>
                  <a:cubicBezTo>
                    <a:pt x="947" y="294"/>
                    <a:pt x="933" y="314"/>
                    <a:pt x="933" y="334"/>
                  </a:cubicBezTo>
                  <a:cubicBezTo>
                    <a:pt x="933" y="355"/>
                    <a:pt x="948" y="368"/>
                    <a:pt x="963" y="368"/>
                  </a:cubicBezTo>
                  <a:cubicBezTo>
                    <a:pt x="990" y="368"/>
                    <a:pt x="1015" y="343"/>
                    <a:pt x="1015" y="307"/>
                  </a:cubicBezTo>
                  <a:cubicBezTo>
                    <a:pt x="1015" y="293"/>
                    <a:pt x="1011" y="279"/>
                    <a:pt x="1005" y="265"/>
                  </a:cubicBezTo>
                  <a:cubicBezTo>
                    <a:pt x="1029" y="241"/>
                    <a:pt x="1058" y="219"/>
                    <a:pt x="1079" y="213"/>
                  </a:cubicBezTo>
                  <a:lnTo>
                    <a:pt x="1079" y="213"/>
                  </a:lnTo>
                  <a:close/>
                  <a:moveTo>
                    <a:pt x="118" y="341"/>
                  </a:moveTo>
                  <a:lnTo>
                    <a:pt x="118" y="341"/>
                  </a:lnTo>
                  <a:cubicBezTo>
                    <a:pt x="123" y="371"/>
                    <a:pt x="127" y="402"/>
                    <a:pt x="127" y="426"/>
                  </a:cubicBezTo>
                  <a:cubicBezTo>
                    <a:pt x="127" y="482"/>
                    <a:pt x="108" y="547"/>
                    <a:pt x="76" y="546"/>
                  </a:cubicBezTo>
                  <a:cubicBezTo>
                    <a:pt x="64" y="546"/>
                    <a:pt x="53" y="534"/>
                    <a:pt x="53" y="513"/>
                  </a:cubicBezTo>
                  <a:cubicBezTo>
                    <a:pt x="52" y="443"/>
                    <a:pt x="85" y="383"/>
                    <a:pt x="118" y="341"/>
                  </a:cubicBezTo>
                  <a:lnTo>
                    <a:pt x="118" y="341"/>
                  </a:lnTo>
                  <a:close/>
                  <a:moveTo>
                    <a:pt x="970" y="301"/>
                  </a:moveTo>
                  <a:lnTo>
                    <a:pt x="970" y="301"/>
                  </a:lnTo>
                  <a:cubicBezTo>
                    <a:pt x="973" y="311"/>
                    <a:pt x="975" y="319"/>
                    <a:pt x="975" y="327"/>
                  </a:cubicBezTo>
                  <a:cubicBezTo>
                    <a:pt x="975" y="336"/>
                    <a:pt x="972" y="346"/>
                    <a:pt x="965" y="346"/>
                  </a:cubicBezTo>
                  <a:cubicBezTo>
                    <a:pt x="961" y="346"/>
                    <a:pt x="956" y="341"/>
                    <a:pt x="956" y="332"/>
                  </a:cubicBezTo>
                  <a:cubicBezTo>
                    <a:pt x="956" y="324"/>
                    <a:pt x="963" y="310"/>
                    <a:pt x="970" y="301"/>
                  </a:cubicBezTo>
                  <a:lnTo>
                    <a:pt x="970" y="301"/>
                  </a:lnTo>
                  <a:close/>
                  <a:moveTo>
                    <a:pt x="139" y="22"/>
                  </a:moveTo>
                  <a:lnTo>
                    <a:pt x="139" y="22"/>
                  </a:lnTo>
                  <a:cubicBezTo>
                    <a:pt x="139" y="26"/>
                    <a:pt x="131" y="42"/>
                    <a:pt x="120" y="71"/>
                  </a:cubicBezTo>
                  <a:cubicBezTo>
                    <a:pt x="109" y="102"/>
                    <a:pt x="99" y="145"/>
                    <a:pt x="99" y="197"/>
                  </a:cubicBezTo>
                  <a:cubicBezTo>
                    <a:pt x="99" y="228"/>
                    <a:pt x="106" y="269"/>
                    <a:pt x="113" y="310"/>
                  </a:cubicBezTo>
                  <a:lnTo>
                    <a:pt x="94" y="335"/>
                  </a:lnTo>
                  <a:cubicBezTo>
                    <a:pt x="64" y="299"/>
                    <a:pt x="46" y="258"/>
                    <a:pt x="46" y="188"/>
                  </a:cubicBezTo>
                  <a:cubicBezTo>
                    <a:pt x="46" y="89"/>
                    <a:pt x="106" y="20"/>
                    <a:pt x="137" y="20"/>
                  </a:cubicBezTo>
                  <a:cubicBezTo>
                    <a:pt x="139" y="20"/>
                    <a:pt x="139" y="21"/>
                    <a:pt x="139" y="2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876802" y="5836245"/>
            <a:ext cx="5447271" cy="1045633"/>
          </a:xfrm>
          <a:custGeom>
            <a:avLst/>
            <a:gdLst>
              <a:gd name="connsiteX0" fmla="*/ 1543994 w 4085453"/>
              <a:gd name="connsiteY0" fmla="*/ 0 h 784225"/>
              <a:gd name="connsiteX1" fmla="*/ 4083688 w 4085453"/>
              <a:gd name="connsiteY1" fmla="*/ 783468 h 784225"/>
              <a:gd name="connsiteX2" fmla="*/ 4085453 w 4085453"/>
              <a:gd name="connsiteY2" fmla="*/ 784225 h 784225"/>
              <a:gd name="connsiteX3" fmla="*/ 2975528 w 4085453"/>
              <a:gd name="connsiteY3" fmla="*/ 784225 h 784225"/>
              <a:gd name="connsiteX4" fmla="*/ 2752683 w 4085453"/>
              <a:gd name="connsiteY4" fmla="*/ 732482 h 784225"/>
              <a:gd name="connsiteX5" fmla="*/ 0 w 4085453"/>
              <a:gd name="connsiteY5" fmla="*/ 579981 h 784225"/>
              <a:gd name="connsiteX6" fmla="*/ 1543994 w 4085453"/>
              <a:gd name="connsiteY6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5453" h="784225">
                <a:moveTo>
                  <a:pt x="1543994" y="0"/>
                </a:moveTo>
                <a:cubicBezTo>
                  <a:pt x="2377399" y="92270"/>
                  <a:pt x="3549650" y="556913"/>
                  <a:pt x="4083688" y="783468"/>
                </a:cubicBezTo>
                <a:lnTo>
                  <a:pt x="4085453" y="784225"/>
                </a:lnTo>
                <a:lnTo>
                  <a:pt x="2975528" y="784225"/>
                </a:lnTo>
                <a:lnTo>
                  <a:pt x="2752683" y="732482"/>
                </a:lnTo>
                <a:cubicBezTo>
                  <a:pt x="1186598" y="400568"/>
                  <a:pt x="0" y="579981"/>
                  <a:pt x="0" y="579981"/>
                </a:cubicBezTo>
                <a:cubicBezTo>
                  <a:pt x="614089" y="322212"/>
                  <a:pt x="1543994" y="0"/>
                  <a:pt x="1543994" y="0"/>
                </a:cubicBezTo>
                <a:close/>
              </a:path>
            </a:pathLst>
          </a:custGeom>
          <a:solidFill>
            <a:srgbClr val="5261AC">
              <a:alpha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8011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1133582"/>
              </p:ext>
            </p:ext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7D85FFF-9F26-4CCE-AD83-A4A737C6B0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E97ED-CFE7-4EC8-AC8B-7CD08378B9E7}"/>
              </a:ext>
            </a:extLst>
          </p:cNvPr>
          <p:cNvSpPr/>
          <p:nvPr userDrawn="1"/>
        </p:nvSpPr>
        <p:spPr>
          <a:xfrm>
            <a:off x="0" y="3352801"/>
            <a:ext cx="12192000" cy="1447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2400"/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 lang="x-none"/>
            </a:pPr>
            <a:endParaRPr lang="x-none" sz="1088" baseline="0" noProof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526085" y="3768924"/>
            <a:ext cx="8478152" cy="61555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lang="x-none" sz="4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526085" y="5262804"/>
            <a:ext cx="8478152" cy="287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x-none" sz="1867" cap="none" noProof="0" dirty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526085" y="6186760"/>
            <a:ext cx="7283568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US" sz="1867" baseline="0" noProof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76E8AE-720D-4DD2-9238-1E1BB46E01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52" y="5736108"/>
            <a:ext cx="3492448" cy="11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667838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FA910F-3277-4B3E-A9EE-D900AE3E1F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667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619690" y="540024"/>
            <a:ext cx="10990479" cy="4103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x-none" dirty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213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26">
          <p15:clr>
            <a:srgbClr val="F26B43"/>
          </p15:clr>
        </p15:guide>
        <p15:guide id="4" orient="horz" pos="2993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6407-2D4D-43D7-9273-156A27D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A80F-5455-4047-92FA-4B0C584B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488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04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42B5EA-8D5D-4279-829C-45AE7418D5A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24"/>
          </a:p>
        </p:txBody>
      </p:sp>
    </p:spTree>
    <p:extLst>
      <p:ext uri="{BB962C8B-B14F-4D97-AF65-F5344CB8AC3E}">
        <p14:creationId xmlns:p14="http://schemas.microsoft.com/office/powerpoint/2010/main" val="4264658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content">
  <p:cSld name="Basic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881773" y="0"/>
            <a:ext cx="4310227" cy="2313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7876800" y="0"/>
            <a:ext cx="4315200" cy="2318400"/>
          </a:xfrm>
          <a:prstGeom prst="rect">
            <a:avLst/>
          </a:prstGeom>
          <a:gradFill>
            <a:gsLst>
              <a:gs pos="0">
                <a:schemeClr val="lt1"/>
              </a:gs>
              <a:gs pos="76000">
                <a:srgbClr val="FFFFFF">
                  <a:alpha val="6470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1010555" y="6365828"/>
            <a:ext cx="6004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554568" y="1706880"/>
            <a:ext cx="11056424" cy="41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None/>
              <a:defRPr sz="2133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7154" algn="l" rtl="0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Clr>
                <a:schemeClr val="accent2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8645" algn="l" rtl="0">
              <a:lnSpc>
                <a:spcPct val="150000"/>
              </a:lnSpc>
              <a:spcBef>
                <a:spcPts val="347"/>
              </a:spcBef>
              <a:spcAft>
                <a:spcPts val="0"/>
              </a:spcAft>
              <a:buClr>
                <a:schemeClr val="accent2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554196" y="151638"/>
            <a:ext cx="11056800" cy="84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33"/>
              <a:buFont typeface="Verdana"/>
              <a:buNone/>
              <a:defRPr sz="2933" b="1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554567" y="1109479"/>
            <a:ext cx="11055351" cy="48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2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Noto Sans Symbols"/>
              <a:buNone/>
              <a:defRPr sz="2133" b="1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07971" y="6280906"/>
            <a:ext cx="1001500" cy="58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09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164000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147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ll image m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10555" y="6365828"/>
            <a:ext cx="600437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858C469-6A21-2B42-8DA3-5016CF6ED2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294003" y="-6417"/>
            <a:ext cx="1897997" cy="6220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933"/>
            </a:lvl1pPr>
          </a:lstStyle>
          <a:p>
            <a:endParaRPr lang="en-US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841309E4-4F63-6D45-B298-576DDAAF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98" y="151638"/>
            <a:ext cx="9476388" cy="849389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933" b="1" kern="1200" dirty="0" smtClean="0">
                <a:solidFill>
                  <a:schemeClr val="accent2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8B6BE58-8878-AC40-903A-5F4FCA4A7C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043" y="1109479"/>
            <a:ext cx="9475839" cy="488949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667" b="0" smtClean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46CA696-7654-D545-91FA-F70447686B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044" y="1706880"/>
            <a:ext cx="9476913" cy="419763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133">
                <a:solidFill>
                  <a:schemeClr val="tx1"/>
                </a:solidFill>
              </a:defRPr>
            </a:lvl1pPr>
            <a:lvl2pPr marL="711182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48243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1867">
                <a:solidFill>
                  <a:schemeClr val="tx1"/>
                </a:solidFill>
              </a:defRPr>
            </a:lvl3pPr>
            <a:lvl4pPr marL="1185304" marR="0" indent="-237061" algn="l" defTabSz="60958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sz="1733">
                <a:solidFill>
                  <a:schemeClr val="tx1"/>
                </a:solidFill>
              </a:defRPr>
            </a:lvl4pPr>
            <a:lvl5pPr marL="1422364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83449-66A0-5340-80DA-539B06540C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17"/>
            <a:ext cx="121920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8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0" y="-1"/>
            <a:ext cx="12192000" cy="6221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 txBox="1">
            <a:spLocks noGrp="1"/>
          </p:cNvSpPr>
          <p:nvPr>
            <p:ph type="sldNum" idx="12"/>
          </p:nvPr>
        </p:nvSpPr>
        <p:spPr>
          <a:xfrm>
            <a:off x="11010555" y="6365828"/>
            <a:ext cx="60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4728645" y="1988955"/>
            <a:ext cx="68824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4400"/>
              <a:buFont typeface="Verdana"/>
              <a:buNone/>
              <a:defRPr sz="5867" b="0" i="0" u="none" strike="noStrike" cap="none">
                <a:solidFill>
                  <a:srgbClr val="0046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dt" idx="10"/>
          </p:nvPr>
        </p:nvSpPr>
        <p:spPr>
          <a:xfrm>
            <a:off x="8766192" y="5445381"/>
            <a:ext cx="284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4734500" y="4676699"/>
            <a:ext cx="68764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r" rtl="0">
              <a:spcBef>
                <a:spcPts val="347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Noto Sans Symbols"/>
              <a:buNone/>
              <a:defRPr sz="1733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body" idx="2"/>
          </p:nvPr>
        </p:nvSpPr>
        <p:spPr>
          <a:xfrm>
            <a:off x="4728645" y="4111368"/>
            <a:ext cx="6882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r" rtl="0">
              <a:spcBef>
                <a:spcPts val="480"/>
              </a:spcBef>
              <a:spcAft>
                <a:spcPts val="0"/>
              </a:spcAft>
              <a:buClr>
                <a:srgbClr val="00AAE7"/>
              </a:buClr>
              <a:buSzPts val="1800"/>
              <a:buFont typeface="Noto Sans Symbols"/>
              <a:buNone/>
              <a:defRPr sz="2400" b="1" i="0" u="none" strike="noStrike" cap="none">
                <a:solidFill>
                  <a:srgbClr val="00AAE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420109" y="324207"/>
            <a:ext cx="3190884" cy="185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676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6469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25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618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555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41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98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6690228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auto">
          <a:xfrm>
            <a:off x="6791325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171971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4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99433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4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2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42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accent3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34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22056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2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600" baseline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>
              <a:defRPr sz="2200">
                <a:solidFill>
                  <a:schemeClr val="tx1">
                    <a:lumMod val="75000"/>
                  </a:schemeClr>
                </a:solidFill>
                <a:latin typeface="+mn-lt"/>
              </a:defRPr>
            </a:lvl2pPr>
            <a:lvl3pPr>
              <a:defRPr sz="2133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172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150848"/>
            <a:ext cx="11336867" cy="469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cap="none" baseline="0"/>
            </a:lvl1pPr>
          </a:lstStyle>
          <a:p>
            <a:r>
              <a:rPr lang="en-GB" noProof="0" dirty="0"/>
              <a:t>Click to edit master title slide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31800" y="959281"/>
            <a:ext cx="11331624" cy="53533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buClr>
                <a:srgbClr val="CC0033"/>
              </a:buClr>
              <a:defRPr/>
            </a:lvl1pPr>
            <a:lvl2pPr>
              <a:buClr>
                <a:srgbClr val="CC0033"/>
              </a:buClr>
              <a:defRPr/>
            </a:lvl2pPr>
            <a:lvl3pPr>
              <a:buClr>
                <a:srgbClr val="CC0033"/>
              </a:buClr>
              <a:defRPr/>
            </a:lvl3pPr>
            <a:lvl4pPr>
              <a:buClr>
                <a:srgbClr val="CC0033"/>
              </a:buClr>
              <a:defRPr/>
            </a:lvl4pPr>
            <a:lvl5pPr>
              <a:buClr>
                <a:srgbClr val="CC0033"/>
              </a:buCl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6326504"/>
            <a:ext cx="11358033" cy="153888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</a:lstStyle>
          <a:p>
            <a:pPr lvl="0"/>
            <a:r>
              <a:rPr lang="en-GB" noProof="0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25109168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2739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583680"/>
            <a:ext cx="7164000" cy="14416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988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164000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8642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61388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538646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59724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02447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04531" y="1462076"/>
            <a:ext cx="3173411" cy="1141425"/>
            <a:chOff x="4214813" y="817826"/>
            <a:chExt cx="4143637" cy="1490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5597525" y="817826"/>
              <a:ext cx="2058987" cy="695326"/>
            </a:xfrm>
            <a:custGeom>
              <a:avLst/>
              <a:gdLst>
                <a:gd name="T0" fmla="*/ 216 w 216"/>
                <a:gd name="T1" fmla="*/ 70 h 73"/>
                <a:gd name="T2" fmla="*/ 0 w 216"/>
                <a:gd name="T3" fmla="*/ 0 h 73"/>
                <a:gd name="T4" fmla="*/ 4 w 216"/>
                <a:gd name="T5" fmla="*/ 2 h 73"/>
                <a:gd name="T6" fmla="*/ 155 w 216"/>
                <a:gd name="T7" fmla="*/ 73 h 73"/>
                <a:gd name="T8" fmla="*/ 216 w 216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3">
                  <a:moveTo>
                    <a:pt x="216" y="70"/>
                  </a:moveTo>
                  <a:cubicBezTo>
                    <a:pt x="149" y="39"/>
                    <a:pt x="77" y="15"/>
                    <a:pt x="0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8" y="21"/>
                    <a:pt x="108" y="46"/>
                    <a:pt x="155" y="73"/>
                  </a:cubicBezTo>
                  <a:cubicBezTo>
                    <a:pt x="175" y="71"/>
                    <a:pt x="195" y="70"/>
                    <a:pt x="216" y="70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4262438" y="836875"/>
              <a:ext cx="3222625" cy="1439863"/>
            </a:xfrm>
            <a:custGeom>
              <a:avLst/>
              <a:gdLst>
                <a:gd name="T0" fmla="*/ 295 w 338"/>
                <a:gd name="T1" fmla="*/ 71 h 151"/>
                <a:gd name="T2" fmla="*/ 144 w 338"/>
                <a:gd name="T3" fmla="*/ 0 h 151"/>
                <a:gd name="T4" fmla="*/ 207 w 338"/>
                <a:gd name="T5" fmla="*/ 50 h 151"/>
                <a:gd name="T6" fmla="*/ 207 w 338"/>
                <a:gd name="T7" fmla="*/ 50 h 151"/>
                <a:gd name="T8" fmla="*/ 240 w 338"/>
                <a:gd name="T9" fmla="*/ 78 h 151"/>
                <a:gd name="T10" fmla="*/ 0 w 338"/>
                <a:gd name="T11" fmla="*/ 151 h 151"/>
                <a:gd name="T12" fmla="*/ 262 w 338"/>
                <a:gd name="T13" fmla="*/ 98 h 151"/>
                <a:gd name="T14" fmla="*/ 338 w 338"/>
                <a:gd name="T15" fmla="*/ 98 h 151"/>
                <a:gd name="T16" fmla="*/ 295 w 338"/>
                <a:gd name="T17" fmla="*/ 7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151">
                  <a:moveTo>
                    <a:pt x="295" y="71"/>
                  </a:moveTo>
                  <a:cubicBezTo>
                    <a:pt x="248" y="44"/>
                    <a:pt x="198" y="19"/>
                    <a:pt x="144" y="0"/>
                  </a:cubicBezTo>
                  <a:cubicBezTo>
                    <a:pt x="166" y="16"/>
                    <a:pt x="187" y="32"/>
                    <a:pt x="207" y="50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18" y="59"/>
                    <a:pt x="229" y="68"/>
                    <a:pt x="240" y="78"/>
                  </a:cubicBezTo>
                  <a:cubicBezTo>
                    <a:pt x="155" y="91"/>
                    <a:pt x="74" y="116"/>
                    <a:pt x="0" y="151"/>
                  </a:cubicBezTo>
                  <a:cubicBezTo>
                    <a:pt x="82" y="121"/>
                    <a:pt x="171" y="103"/>
                    <a:pt x="262" y="98"/>
                  </a:cubicBezTo>
                  <a:cubicBezTo>
                    <a:pt x="287" y="97"/>
                    <a:pt x="313" y="97"/>
                    <a:pt x="338" y="98"/>
                  </a:cubicBezTo>
                  <a:cubicBezTo>
                    <a:pt x="324" y="89"/>
                    <a:pt x="310" y="80"/>
                    <a:pt x="295" y="71"/>
                  </a:cubicBezTo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4214813" y="1325563"/>
              <a:ext cx="2335213" cy="982663"/>
            </a:xfrm>
            <a:custGeom>
              <a:avLst/>
              <a:gdLst>
                <a:gd name="T0" fmla="*/ 212 w 245"/>
                <a:gd name="T1" fmla="*/ 0 h 103"/>
                <a:gd name="T2" fmla="*/ 0 w 245"/>
                <a:gd name="T3" fmla="*/ 103 h 103"/>
                <a:gd name="T4" fmla="*/ 6 w 245"/>
                <a:gd name="T5" fmla="*/ 101 h 103"/>
                <a:gd name="T6" fmla="*/ 245 w 245"/>
                <a:gd name="T7" fmla="*/ 28 h 103"/>
                <a:gd name="T8" fmla="*/ 212 w 24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3">
                  <a:moveTo>
                    <a:pt x="212" y="0"/>
                  </a:moveTo>
                  <a:cubicBezTo>
                    <a:pt x="135" y="25"/>
                    <a:pt x="63" y="60"/>
                    <a:pt x="0" y="103"/>
                  </a:cubicBezTo>
                  <a:cubicBezTo>
                    <a:pt x="2" y="102"/>
                    <a:pt x="4" y="101"/>
                    <a:pt x="6" y="101"/>
                  </a:cubicBezTo>
                  <a:cubicBezTo>
                    <a:pt x="79" y="66"/>
                    <a:pt x="160" y="41"/>
                    <a:pt x="245" y="28"/>
                  </a:cubicBezTo>
                  <a:cubicBezTo>
                    <a:pt x="235" y="18"/>
                    <a:pt x="224" y="9"/>
                    <a:pt x="212" y="0"/>
                  </a:cubicBezTo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7061463" y="1484575"/>
              <a:ext cx="1296987" cy="373063"/>
            </a:xfrm>
            <a:custGeom>
              <a:avLst/>
              <a:gdLst>
                <a:gd name="T0" fmla="*/ 61 w 136"/>
                <a:gd name="T1" fmla="*/ 0 h 39"/>
                <a:gd name="T2" fmla="*/ 0 w 136"/>
                <a:gd name="T3" fmla="*/ 3 h 39"/>
                <a:gd name="T4" fmla="*/ 43 w 136"/>
                <a:gd name="T5" fmla="*/ 30 h 39"/>
                <a:gd name="T6" fmla="*/ 136 w 136"/>
                <a:gd name="T7" fmla="*/ 39 h 39"/>
                <a:gd name="T8" fmla="*/ 61 w 136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9">
                  <a:moveTo>
                    <a:pt x="61" y="0"/>
                  </a:moveTo>
                  <a:cubicBezTo>
                    <a:pt x="40" y="0"/>
                    <a:pt x="20" y="1"/>
                    <a:pt x="0" y="3"/>
                  </a:cubicBezTo>
                  <a:cubicBezTo>
                    <a:pt x="15" y="12"/>
                    <a:pt x="29" y="21"/>
                    <a:pt x="43" y="30"/>
                  </a:cubicBezTo>
                  <a:cubicBezTo>
                    <a:pt x="74" y="32"/>
                    <a:pt x="105" y="35"/>
                    <a:pt x="136" y="39"/>
                  </a:cubicBezTo>
                  <a:cubicBezTo>
                    <a:pt x="112" y="25"/>
                    <a:pt x="87" y="12"/>
                    <a:pt x="6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86704387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450867019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5182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4717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45169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8447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33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96066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4434" y="1284288"/>
            <a:ext cx="11523133" cy="91440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4434" y="2305223"/>
            <a:ext cx="11523133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2667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3439528" y="2997793"/>
            <a:ext cx="8752472" cy="3884084"/>
          </a:xfrm>
          <a:custGeom>
            <a:avLst/>
            <a:gdLst>
              <a:gd name="connsiteX0" fmla="*/ 6564354 w 6564354"/>
              <a:gd name="connsiteY0" fmla="*/ 0 h 2913063"/>
              <a:gd name="connsiteX1" fmla="*/ 6564354 w 6564354"/>
              <a:gd name="connsiteY1" fmla="*/ 1240190 h 2913063"/>
              <a:gd name="connsiteX2" fmla="*/ 662256 w 6564354"/>
              <a:gd name="connsiteY2" fmla="*/ 2882854 h 2913063"/>
              <a:gd name="connsiteX3" fmla="*/ 589330 w 6564354"/>
              <a:gd name="connsiteY3" fmla="*/ 2913063 h 2913063"/>
              <a:gd name="connsiteX4" fmla="*/ 0 w 6564354"/>
              <a:gd name="connsiteY4" fmla="*/ 2913063 h 2913063"/>
              <a:gd name="connsiteX5" fmla="*/ 323355 w 6564354"/>
              <a:gd name="connsiteY5" fmla="*/ 2720335 h 2913063"/>
              <a:gd name="connsiteX6" fmla="*/ 6564354 w 6564354"/>
              <a:gd name="connsiteY6" fmla="*/ 0 h 29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4354" h="2913063">
                <a:moveTo>
                  <a:pt x="6564354" y="0"/>
                </a:moveTo>
                <a:lnTo>
                  <a:pt x="6564354" y="1240190"/>
                </a:lnTo>
                <a:cubicBezTo>
                  <a:pt x="3910384" y="1646031"/>
                  <a:pt x="2731793" y="2031305"/>
                  <a:pt x="662256" y="2882854"/>
                </a:cubicBezTo>
                <a:lnTo>
                  <a:pt x="589330" y="2913063"/>
                </a:lnTo>
                <a:lnTo>
                  <a:pt x="0" y="2913063"/>
                </a:lnTo>
                <a:lnTo>
                  <a:pt x="323355" y="2720335"/>
                </a:lnTo>
                <a:cubicBezTo>
                  <a:pt x="3116317" y="1062246"/>
                  <a:pt x="4436791" y="394872"/>
                  <a:pt x="6564354" y="0"/>
                </a:cubicBezTo>
                <a:close/>
              </a:path>
            </a:pathLst>
          </a:custGeom>
          <a:solidFill>
            <a:srgbClr val="ED1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143501" y="4650910"/>
            <a:ext cx="7048500" cy="2230967"/>
          </a:xfrm>
          <a:custGeom>
            <a:avLst/>
            <a:gdLst>
              <a:gd name="T0" fmla="*/ 0 w 904"/>
              <a:gd name="T1" fmla="*/ 284 h 286"/>
              <a:gd name="T2" fmla="*/ 904 w 904"/>
              <a:gd name="T3" fmla="*/ 0 h 286"/>
              <a:gd name="T4" fmla="*/ 904 w 904"/>
              <a:gd name="T5" fmla="*/ 7 h 286"/>
              <a:gd name="T6" fmla="*/ 319 w 904"/>
              <a:gd name="T7" fmla="*/ 286 h 286"/>
              <a:gd name="T8" fmla="*/ 0 w 904"/>
              <a:gd name="T9" fmla="*/ 2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286">
                <a:moveTo>
                  <a:pt x="0" y="284"/>
                </a:moveTo>
                <a:cubicBezTo>
                  <a:pt x="281" y="153"/>
                  <a:pt x="584" y="57"/>
                  <a:pt x="904" y="0"/>
                </a:cubicBezTo>
                <a:cubicBezTo>
                  <a:pt x="904" y="13"/>
                  <a:pt x="904" y="4"/>
                  <a:pt x="904" y="7"/>
                </a:cubicBezTo>
                <a:cubicBezTo>
                  <a:pt x="677" y="89"/>
                  <a:pt x="516" y="169"/>
                  <a:pt x="319" y="286"/>
                </a:cubicBezTo>
                <a:cubicBezTo>
                  <a:pt x="232" y="286"/>
                  <a:pt x="86" y="286"/>
                  <a:pt x="0" y="284"/>
                </a:cubicBezTo>
              </a:path>
            </a:pathLst>
          </a:custGeom>
          <a:solidFill>
            <a:srgbClr val="00BACE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200" dirty="0"/>
          </a:p>
        </p:txBody>
      </p:sp>
      <p:grpSp>
        <p:nvGrpSpPr>
          <p:cNvPr id="26" name="Group 23"/>
          <p:cNvGrpSpPr>
            <a:grpSpLocks noChangeAspect="1"/>
          </p:cNvGrpSpPr>
          <p:nvPr userDrawn="1"/>
        </p:nvGrpSpPr>
        <p:grpSpPr bwMode="auto">
          <a:xfrm>
            <a:off x="440695" y="5754348"/>
            <a:ext cx="1326460" cy="856121"/>
            <a:chOff x="370" y="0"/>
            <a:chExt cx="5020" cy="3240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2373" y="0"/>
              <a:ext cx="1445" cy="495"/>
            </a:xfrm>
            <a:custGeom>
              <a:avLst/>
              <a:gdLst>
                <a:gd name="T0" fmla="*/ 248 w 248"/>
                <a:gd name="T1" fmla="*/ 81 h 85"/>
                <a:gd name="T2" fmla="*/ 0 w 248"/>
                <a:gd name="T3" fmla="*/ 0 h 85"/>
                <a:gd name="T4" fmla="*/ 3 w 248"/>
                <a:gd name="T5" fmla="*/ 3 h 85"/>
                <a:gd name="T6" fmla="*/ 178 w 248"/>
                <a:gd name="T7" fmla="*/ 85 h 85"/>
                <a:gd name="T8" fmla="*/ 248 w 248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85">
                  <a:moveTo>
                    <a:pt x="248" y="81"/>
                  </a:moveTo>
                  <a:cubicBezTo>
                    <a:pt x="171" y="45"/>
                    <a:pt x="87" y="18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66" y="26"/>
                    <a:pt x="124" y="53"/>
                    <a:pt x="178" y="85"/>
                  </a:cubicBezTo>
                  <a:cubicBezTo>
                    <a:pt x="201" y="83"/>
                    <a:pt x="225" y="82"/>
                    <a:pt x="248" y="81"/>
                  </a:cubicBezTo>
                </a:path>
              </a:pathLst>
            </a:custGeom>
            <a:solidFill>
              <a:srgbClr val="01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1430" y="18"/>
              <a:ext cx="2271" cy="1014"/>
            </a:xfrm>
            <a:custGeom>
              <a:avLst/>
              <a:gdLst>
                <a:gd name="T0" fmla="*/ 340 w 390"/>
                <a:gd name="T1" fmla="*/ 82 h 174"/>
                <a:gd name="T2" fmla="*/ 165 w 390"/>
                <a:gd name="T3" fmla="*/ 0 h 174"/>
                <a:gd name="T4" fmla="*/ 239 w 390"/>
                <a:gd name="T5" fmla="*/ 57 h 174"/>
                <a:gd name="T6" fmla="*/ 239 w 390"/>
                <a:gd name="T7" fmla="*/ 58 h 174"/>
                <a:gd name="T8" fmla="*/ 277 w 390"/>
                <a:gd name="T9" fmla="*/ 90 h 174"/>
                <a:gd name="T10" fmla="*/ 0 w 390"/>
                <a:gd name="T11" fmla="*/ 174 h 174"/>
                <a:gd name="T12" fmla="*/ 302 w 390"/>
                <a:gd name="T13" fmla="*/ 114 h 174"/>
                <a:gd name="T14" fmla="*/ 390 w 390"/>
                <a:gd name="T15" fmla="*/ 114 h 174"/>
                <a:gd name="T16" fmla="*/ 340 w 390"/>
                <a:gd name="T17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174">
                  <a:moveTo>
                    <a:pt x="340" y="82"/>
                  </a:moveTo>
                  <a:cubicBezTo>
                    <a:pt x="286" y="50"/>
                    <a:pt x="228" y="23"/>
                    <a:pt x="165" y="0"/>
                  </a:cubicBezTo>
                  <a:cubicBezTo>
                    <a:pt x="191" y="18"/>
                    <a:pt x="216" y="38"/>
                    <a:pt x="239" y="57"/>
                  </a:cubicBezTo>
                  <a:cubicBezTo>
                    <a:pt x="239" y="58"/>
                    <a:pt x="239" y="57"/>
                    <a:pt x="239" y="58"/>
                  </a:cubicBezTo>
                  <a:cubicBezTo>
                    <a:pt x="252" y="68"/>
                    <a:pt x="264" y="79"/>
                    <a:pt x="277" y="90"/>
                  </a:cubicBezTo>
                  <a:cubicBezTo>
                    <a:pt x="178" y="105"/>
                    <a:pt x="85" y="134"/>
                    <a:pt x="0" y="174"/>
                  </a:cubicBezTo>
                  <a:cubicBezTo>
                    <a:pt x="95" y="139"/>
                    <a:pt x="197" y="118"/>
                    <a:pt x="302" y="114"/>
                  </a:cubicBezTo>
                  <a:cubicBezTo>
                    <a:pt x="331" y="112"/>
                    <a:pt x="360" y="112"/>
                    <a:pt x="390" y="114"/>
                  </a:cubicBezTo>
                  <a:cubicBezTo>
                    <a:pt x="374" y="103"/>
                    <a:pt x="357" y="92"/>
                    <a:pt x="340" y="82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401" y="356"/>
              <a:ext cx="1642" cy="687"/>
            </a:xfrm>
            <a:custGeom>
              <a:avLst/>
              <a:gdLst>
                <a:gd name="T0" fmla="*/ 244 w 282"/>
                <a:gd name="T1" fmla="*/ 0 h 118"/>
                <a:gd name="T2" fmla="*/ 0 w 282"/>
                <a:gd name="T3" fmla="*/ 118 h 118"/>
                <a:gd name="T4" fmla="*/ 6 w 282"/>
                <a:gd name="T5" fmla="*/ 116 h 118"/>
                <a:gd name="T6" fmla="*/ 282 w 282"/>
                <a:gd name="T7" fmla="*/ 32 h 118"/>
                <a:gd name="T8" fmla="*/ 244 w 2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8">
                  <a:moveTo>
                    <a:pt x="244" y="0"/>
                  </a:moveTo>
                  <a:cubicBezTo>
                    <a:pt x="154" y="29"/>
                    <a:pt x="72" y="69"/>
                    <a:pt x="0" y="118"/>
                  </a:cubicBezTo>
                  <a:cubicBezTo>
                    <a:pt x="2" y="118"/>
                    <a:pt x="4" y="117"/>
                    <a:pt x="6" y="116"/>
                  </a:cubicBezTo>
                  <a:cubicBezTo>
                    <a:pt x="90" y="76"/>
                    <a:pt x="183" y="47"/>
                    <a:pt x="282" y="32"/>
                  </a:cubicBezTo>
                  <a:cubicBezTo>
                    <a:pt x="270" y="21"/>
                    <a:pt x="257" y="10"/>
                    <a:pt x="244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410" y="472"/>
              <a:ext cx="914" cy="268"/>
            </a:xfrm>
            <a:custGeom>
              <a:avLst/>
              <a:gdLst>
                <a:gd name="T0" fmla="*/ 70 w 157"/>
                <a:gd name="T1" fmla="*/ 0 h 46"/>
                <a:gd name="T2" fmla="*/ 0 w 157"/>
                <a:gd name="T3" fmla="*/ 4 h 46"/>
                <a:gd name="T4" fmla="*/ 50 w 157"/>
                <a:gd name="T5" fmla="*/ 36 h 46"/>
                <a:gd name="T6" fmla="*/ 157 w 157"/>
                <a:gd name="T7" fmla="*/ 46 h 46"/>
                <a:gd name="T8" fmla="*/ 70 w 15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6">
                  <a:moveTo>
                    <a:pt x="70" y="0"/>
                  </a:moveTo>
                  <a:cubicBezTo>
                    <a:pt x="47" y="1"/>
                    <a:pt x="23" y="2"/>
                    <a:pt x="0" y="4"/>
                  </a:cubicBezTo>
                  <a:cubicBezTo>
                    <a:pt x="17" y="14"/>
                    <a:pt x="34" y="25"/>
                    <a:pt x="50" y="36"/>
                  </a:cubicBezTo>
                  <a:cubicBezTo>
                    <a:pt x="85" y="37"/>
                    <a:pt x="121" y="40"/>
                    <a:pt x="157" y="46"/>
                  </a:cubicBezTo>
                  <a:cubicBezTo>
                    <a:pt x="129" y="29"/>
                    <a:pt x="100" y="14"/>
                    <a:pt x="70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370" y="1072"/>
              <a:ext cx="693" cy="1154"/>
            </a:xfrm>
            <a:custGeom>
              <a:avLst/>
              <a:gdLst>
                <a:gd name="T0" fmla="*/ 60 w 119"/>
                <a:gd name="T1" fmla="*/ 198 h 198"/>
                <a:gd name="T2" fmla="*/ 0 w 119"/>
                <a:gd name="T3" fmla="*/ 158 h 198"/>
                <a:gd name="T4" fmla="*/ 0 w 119"/>
                <a:gd name="T5" fmla="*/ 39 h 198"/>
                <a:gd name="T6" fmla="*/ 60 w 119"/>
                <a:gd name="T7" fmla="*/ 0 h 198"/>
                <a:gd name="T8" fmla="*/ 119 w 119"/>
                <a:gd name="T9" fmla="*/ 39 h 198"/>
                <a:gd name="T10" fmla="*/ 119 w 119"/>
                <a:gd name="T11" fmla="*/ 158 h 198"/>
                <a:gd name="T12" fmla="*/ 60 w 119"/>
                <a:gd name="T13" fmla="*/ 198 h 198"/>
                <a:gd name="T14" fmla="*/ 60 w 119"/>
                <a:gd name="T15" fmla="*/ 18 h 198"/>
                <a:gd name="T16" fmla="*/ 20 w 119"/>
                <a:gd name="T17" fmla="*/ 39 h 198"/>
                <a:gd name="T18" fmla="*/ 20 w 119"/>
                <a:gd name="T19" fmla="*/ 157 h 198"/>
                <a:gd name="T20" fmla="*/ 20 w 119"/>
                <a:gd name="T21" fmla="*/ 163 h 198"/>
                <a:gd name="T22" fmla="*/ 20 w 119"/>
                <a:gd name="T23" fmla="*/ 163 h 198"/>
                <a:gd name="T24" fmla="*/ 60 w 119"/>
                <a:gd name="T25" fmla="*/ 179 h 198"/>
                <a:gd name="T26" fmla="*/ 99 w 119"/>
                <a:gd name="T27" fmla="*/ 163 h 198"/>
                <a:gd name="T28" fmla="*/ 99 w 119"/>
                <a:gd name="T29" fmla="*/ 163 h 198"/>
                <a:gd name="T30" fmla="*/ 100 w 119"/>
                <a:gd name="T31" fmla="*/ 157 h 198"/>
                <a:gd name="T32" fmla="*/ 100 w 119"/>
                <a:gd name="T33" fmla="*/ 39 h 198"/>
                <a:gd name="T34" fmla="*/ 60 w 119"/>
                <a:gd name="T35" fmla="*/ 1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98">
                  <a:moveTo>
                    <a:pt x="60" y="198"/>
                  </a:moveTo>
                  <a:cubicBezTo>
                    <a:pt x="31" y="198"/>
                    <a:pt x="0" y="186"/>
                    <a:pt x="0" y="1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2"/>
                    <a:pt x="31" y="0"/>
                    <a:pt x="60" y="0"/>
                  </a:cubicBezTo>
                  <a:cubicBezTo>
                    <a:pt x="88" y="0"/>
                    <a:pt x="119" y="12"/>
                    <a:pt x="119" y="39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86"/>
                    <a:pt x="88" y="198"/>
                    <a:pt x="60" y="198"/>
                  </a:cubicBezTo>
                  <a:moveTo>
                    <a:pt x="60" y="18"/>
                  </a:moveTo>
                  <a:cubicBezTo>
                    <a:pt x="40" y="18"/>
                    <a:pt x="20" y="25"/>
                    <a:pt x="20" y="3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2"/>
                    <a:pt x="20" y="163"/>
                    <a:pt x="20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4" y="172"/>
                    <a:pt x="40" y="179"/>
                    <a:pt x="60" y="179"/>
                  </a:cubicBezTo>
                  <a:cubicBezTo>
                    <a:pt x="80" y="179"/>
                    <a:pt x="96" y="172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100" y="162"/>
                    <a:pt x="100" y="1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25"/>
                    <a:pt x="80" y="18"/>
                    <a:pt x="60" y="18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4779" y="1084"/>
              <a:ext cx="448" cy="1130"/>
            </a:xfrm>
            <a:custGeom>
              <a:avLst/>
              <a:gdLst>
                <a:gd name="T0" fmla="*/ 69 w 77"/>
                <a:gd name="T1" fmla="*/ 194 h 194"/>
                <a:gd name="T2" fmla="*/ 37 w 77"/>
                <a:gd name="T3" fmla="*/ 185 h 194"/>
                <a:gd name="T4" fmla="*/ 23 w 77"/>
                <a:gd name="T5" fmla="*/ 154 h 194"/>
                <a:gd name="T6" fmla="*/ 23 w 77"/>
                <a:gd name="T7" fmla="*/ 74 h 194"/>
                <a:gd name="T8" fmla="*/ 0 w 77"/>
                <a:gd name="T9" fmla="*/ 74 h 194"/>
                <a:gd name="T10" fmla="*/ 0 w 77"/>
                <a:gd name="T11" fmla="*/ 56 h 194"/>
                <a:gd name="T12" fmla="*/ 23 w 77"/>
                <a:gd name="T13" fmla="*/ 56 h 194"/>
                <a:gd name="T14" fmla="*/ 23 w 77"/>
                <a:gd name="T15" fmla="*/ 14 h 194"/>
                <a:gd name="T16" fmla="*/ 42 w 77"/>
                <a:gd name="T17" fmla="*/ 0 h 194"/>
                <a:gd name="T18" fmla="*/ 42 w 77"/>
                <a:gd name="T19" fmla="*/ 56 h 194"/>
                <a:gd name="T20" fmla="*/ 74 w 77"/>
                <a:gd name="T21" fmla="*/ 56 h 194"/>
                <a:gd name="T22" fmla="*/ 74 w 77"/>
                <a:gd name="T23" fmla="*/ 74 h 194"/>
                <a:gd name="T24" fmla="*/ 71 w 77"/>
                <a:gd name="T25" fmla="*/ 74 h 194"/>
                <a:gd name="T26" fmla="*/ 42 w 77"/>
                <a:gd name="T27" fmla="*/ 74 h 194"/>
                <a:gd name="T28" fmla="*/ 42 w 77"/>
                <a:gd name="T29" fmla="*/ 154 h 194"/>
                <a:gd name="T30" fmla="*/ 74 w 77"/>
                <a:gd name="T31" fmla="*/ 176 h 194"/>
                <a:gd name="T32" fmla="*/ 77 w 77"/>
                <a:gd name="T33" fmla="*/ 176 h 194"/>
                <a:gd name="T34" fmla="*/ 77 w 77"/>
                <a:gd name="T35" fmla="*/ 194 h 194"/>
                <a:gd name="T36" fmla="*/ 74 w 77"/>
                <a:gd name="T37" fmla="*/ 194 h 194"/>
                <a:gd name="T38" fmla="*/ 69 w 77"/>
                <a:gd name="T3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94">
                  <a:moveTo>
                    <a:pt x="69" y="194"/>
                  </a:moveTo>
                  <a:cubicBezTo>
                    <a:pt x="56" y="194"/>
                    <a:pt x="45" y="191"/>
                    <a:pt x="37" y="185"/>
                  </a:cubicBezTo>
                  <a:cubicBezTo>
                    <a:pt x="28" y="179"/>
                    <a:pt x="23" y="168"/>
                    <a:pt x="23" y="15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1" y="74"/>
                    <a:pt x="52" y="74"/>
                    <a:pt x="42" y="7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73"/>
                    <a:pt x="56" y="175"/>
                    <a:pt x="74" y="176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2" y="194"/>
                    <a:pt x="71" y="194"/>
                    <a:pt x="69" y="194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3" name="Freeform 29"/>
            <p:cNvSpPr>
              <a:spLocks noEditPoints="1"/>
            </p:cNvSpPr>
            <p:nvPr userDrawn="1"/>
          </p:nvSpPr>
          <p:spPr bwMode="auto">
            <a:xfrm>
              <a:off x="1185" y="1399"/>
              <a:ext cx="618" cy="1142"/>
            </a:xfrm>
            <a:custGeom>
              <a:avLst/>
              <a:gdLst>
                <a:gd name="T0" fmla="*/ 0 w 106"/>
                <a:gd name="T1" fmla="*/ 196 h 196"/>
                <a:gd name="T2" fmla="*/ 0 w 106"/>
                <a:gd name="T3" fmla="*/ 3 h 196"/>
                <a:gd name="T4" fmla="*/ 18 w 106"/>
                <a:gd name="T5" fmla="*/ 3 h 196"/>
                <a:gd name="T6" fmla="*/ 18 w 106"/>
                <a:gd name="T7" fmla="*/ 13 h 196"/>
                <a:gd name="T8" fmla="*/ 56 w 106"/>
                <a:gd name="T9" fmla="*/ 0 h 196"/>
                <a:gd name="T10" fmla="*/ 74 w 106"/>
                <a:gd name="T11" fmla="*/ 3 h 196"/>
                <a:gd name="T12" fmla="*/ 106 w 106"/>
                <a:gd name="T13" fmla="*/ 39 h 196"/>
                <a:gd name="T14" fmla="*/ 106 w 106"/>
                <a:gd name="T15" fmla="*/ 100 h 196"/>
                <a:gd name="T16" fmla="*/ 55 w 106"/>
                <a:gd name="T17" fmla="*/ 140 h 196"/>
                <a:gd name="T18" fmla="*/ 55 w 106"/>
                <a:gd name="T19" fmla="*/ 140 h 196"/>
                <a:gd name="T20" fmla="*/ 20 w 106"/>
                <a:gd name="T21" fmla="*/ 129 h 196"/>
                <a:gd name="T22" fmla="*/ 20 w 106"/>
                <a:gd name="T23" fmla="*/ 182 h 196"/>
                <a:gd name="T24" fmla="*/ 0 w 106"/>
                <a:gd name="T25" fmla="*/ 196 h 196"/>
                <a:gd name="T26" fmla="*/ 53 w 106"/>
                <a:gd name="T27" fmla="*/ 19 h 196"/>
                <a:gd name="T28" fmla="*/ 20 w 106"/>
                <a:gd name="T29" fmla="*/ 45 h 196"/>
                <a:gd name="T30" fmla="*/ 20 w 106"/>
                <a:gd name="T31" fmla="*/ 102 h 196"/>
                <a:gd name="T32" fmla="*/ 54 w 106"/>
                <a:gd name="T33" fmla="*/ 122 h 196"/>
                <a:gd name="T34" fmla="*/ 54 w 106"/>
                <a:gd name="T35" fmla="*/ 122 h 196"/>
                <a:gd name="T36" fmla="*/ 77 w 106"/>
                <a:gd name="T37" fmla="*/ 116 h 196"/>
                <a:gd name="T38" fmla="*/ 87 w 106"/>
                <a:gd name="T39" fmla="*/ 100 h 196"/>
                <a:gd name="T40" fmla="*/ 87 w 106"/>
                <a:gd name="T41" fmla="*/ 36 h 196"/>
                <a:gd name="T42" fmla="*/ 68 w 106"/>
                <a:gd name="T43" fmla="*/ 21 h 196"/>
                <a:gd name="T44" fmla="*/ 53 w 106"/>
                <a:gd name="T45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96">
                  <a:moveTo>
                    <a:pt x="0" y="19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7" y="5"/>
                    <a:pt x="41" y="0"/>
                    <a:pt x="56" y="0"/>
                  </a:cubicBezTo>
                  <a:cubicBezTo>
                    <a:pt x="63" y="0"/>
                    <a:pt x="68" y="1"/>
                    <a:pt x="74" y="3"/>
                  </a:cubicBezTo>
                  <a:cubicBezTo>
                    <a:pt x="94" y="8"/>
                    <a:pt x="106" y="22"/>
                    <a:pt x="106" y="3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26"/>
                    <a:pt x="80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41" y="140"/>
                    <a:pt x="28" y="136"/>
                    <a:pt x="20" y="129"/>
                  </a:cubicBezTo>
                  <a:cubicBezTo>
                    <a:pt x="20" y="182"/>
                    <a:pt x="20" y="182"/>
                    <a:pt x="20" y="182"/>
                  </a:cubicBezTo>
                  <a:lnTo>
                    <a:pt x="0" y="196"/>
                  </a:lnTo>
                  <a:close/>
                  <a:moveTo>
                    <a:pt x="53" y="19"/>
                  </a:moveTo>
                  <a:cubicBezTo>
                    <a:pt x="41" y="19"/>
                    <a:pt x="20" y="25"/>
                    <a:pt x="20" y="4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15"/>
                    <a:pt x="37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63" y="122"/>
                    <a:pt x="71" y="120"/>
                    <a:pt x="77" y="116"/>
                  </a:cubicBezTo>
                  <a:cubicBezTo>
                    <a:pt x="84" y="112"/>
                    <a:pt x="87" y="107"/>
                    <a:pt x="87" y="100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27"/>
                    <a:pt x="74" y="23"/>
                    <a:pt x="68" y="21"/>
                  </a:cubicBezTo>
                  <a:cubicBezTo>
                    <a:pt x="64" y="20"/>
                    <a:pt x="59" y="19"/>
                    <a:pt x="53" y="19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902" y="1399"/>
              <a:ext cx="629" cy="821"/>
            </a:xfrm>
            <a:custGeom>
              <a:avLst/>
              <a:gdLst>
                <a:gd name="T0" fmla="*/ 53 w 108"/>
                <a:gd name="T1" fmla="*/ 141 h 141"/>
                <a:gd name="T2" fmla="*/ 0 w 108"/>
                <a:gd name="T3" fmla="*/ 112 h 141"/>
                <a:gd name="T4" fmla="*/ 0 w 108"/>
                <a:gd name="T5" fmla="*/ 110 h 141"/>
                <a:gd name="T6" fmla="*/ 16 w 108"/>
                <a:gd name="T7" fmla="*/ 100 h 141"/>
                <a:gd name="T8" fmla="*/ 17 w 108"/>
                <a:gd name="T9" fmla="*/ 103 h 141"/>
                <a:gd name="T10" fmla="*/ 53 w 108"/>
                <a:gd name="T11" fmla="*/ 122 h 141"/>
                <a:gd name="T12" fmla="*/ 70 w 108"/>
                <a:gd name="T13" fmla="*/ 120 h 141"/>
                <a:gd name="T14" fmla="*/ 89 w 108"/>
                <a:gd name="T15" fmla="*/ 101 h 141"/>
                <a:gd name="T16" fmla="*/ 54 w 108"/>
                <a:gd name="T17" fmla="*/ 81 h 141"/>
                <a:gd name="T18" fmla="*/ 53 w 108"/>
                <a:gd name="T19" fmla="*/ 81 h 141"/>
                <a:gd name="T20" fmla="*/ 3 w 108"/>
                <a:gd name="T21" fmla="*/ 41 h 141"/>
                <a:gd name="T22" fmla="*/ 36 w 108"/>
                <a:gd name="T23" fmla="*/ 3 h 141"/>
                <a:gd name="T24" fmla="*/ 57 w 108"/>
                <a:gd name="T25" fmla="*/ 0 h 141"/>
                <a:gd name="T26" fmla="*/ 105 w 108"/>
                <a:gd name="T27" fmla="*/ 24 h 141"/>
                <a:gd name="T28" fmla="*/ 106 w 108"/>
                <a:gd name="T29" fmla="*/ 26 h 141"/>
                <a:gd name="T30" fmla="*/ 90 w 108"/>
                <a:gd name="T31" fmla="*/ 36 h 141"/>
                <a:gd name="T32" fmla="*/ 89 w 108"/>
                <a:gd name="T33" fmla="*/ 34 h 141"/>
                <a:gd name="T34" fmla="*/ 58 w 108"/>
                <a:gd name="T35" fmla="*/ 20 h 141"/>
                <a:gd name="T36" fmla="*/ 41 w 108"/>
                <a:gd name="T37" fmla="*/ 22 h 141"/>
                <a:gd name="T38" fmla="*/ 22 w 108"/>
                <a:gd name="T39" fmla="*/ 41 h 141"/>
                <a:gd name="T40" fmla="*/ 56 w 108"/>
                <a:gd name="T41" fmla="*/ 62 h 141"/>
                <a:gd name="T42" fmla="*/ 108 w 108"/>
                <a:gd name="T43" fmla="*/ 101 h 141"/>
                <a:gd name="T44" fmla="*/ 75 w 108"/>
                <a:gd name="T45" fmla="*/ 138 h 141"/>
                <a:gd name="T46" fmla="*/ 53 w 108"/>
                <a:gd name="T4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41">
                  <a:moveTo>
                    <a:pt x="53" y="141"/>
                  </a:moveTo>
                  <a:cubicBezTo>
                    <a:pt x="33" y="141"/>
                    <a:pt x="8" y="134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4" y="120"/>
                    <a:pt x="42" y="122"/>
                    <a:pt x="53" y="122"/>
                  </a:cubicBezTo>
                  <a:cubicBezTo>
                    <a:pt x="58" y="122"/>
                    <a:pt x="65" y="121"/>
                    <a:pt x="70" y="120"/>
                  </a:cubicBezTo>
                  <a:cubicBezTo>
                    <a:pt x="75" y="118"/>
                    <a:pt x="89" y="113"/>
                    <a:pt x="89" y="101"/>
                  </a:cubicBezTo>
                  <a:cubicBezTo>
                    <a:pt x="89" y="86"/>
                    <a:pt x="76" y="84"/>
                    <a:pt x="54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29" y="78"/>
                    <a:pt x="2" y="74"/>
                    <a:pt x="3" y="41"/>
                  </a:cubicBezTo>
                  <a:cubicBezTo>
                    <a:pt x="3" y="23"/>
                    <a:pt x="15" y="9"/>
                    <a:pt x="36" y="3"/>
                  </a:cubicBezTo>
                  <a:cubicBezTo>
                    <a:pt x="42" y="1"/>
                    <a:pt x="50" y="0"/>
                    <a:pt x="57" y="0"/>
                  </a:cubicBezTo>
                  <a:cubicBezTo>
                    <a:pt x="68" y="0"/>
                    <a:pt x="95" y="3"/>
                    <a:pt x="105" y="24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1" y="21"/>
                    <a:pt x="66" y="20"/>
                    <a:pt x="58" y="20"/>
                  </a:cubicBezTo>
                  <a:cubicBezTo>
                    <a:pt x="52" y="20"/>
                    <a:pt x="46" y="20"/>
                    <a:pt x="41" y="22"/>
                  </a:cubicBezTo>
                  <a:cubicBezTo>
                    <a:pt x="34" y="24"/>
                    <a:pt x="22" y="29"/>
                    <a:pt x="22" y="41"/>
                  </a:cubicBezTo>
                  <a:cubicBezTo>
                    <a:pt x="22" y="56"/>
                    <a:pt x="35" y="59"/>
                    <a:pt x="56" y="62"/>
                  </a:cubicBezTo>
                  <a:cubicBezTo>
                    <a:pt x="81" y="65"/>
                    <a:pt x="108" y="68"/>
                    <a:pt x="108" y="101"/>
                  </a:cubicBezTo>
                  <a:cubicBezTo>
                    <a:pt x="107" y="119"/>
                    <a:pt x="95" y="133"/>
                    <a:pt x="75" y="138"/>
                  </a:cubicBezTo>
                  <a:cubicBezTo>
                    <a:pt x="68" y="140"/>
                    <a:pt x="61" y="141"/>
                    <a:pt x="53" y="141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3381" y="1404"/>
              <a:ext cx="1042" cy="810"/>
            </a:xfrm>
            <a:custGeom>
              <a:avLst/>
              <a:gdLst>
                <a:gd name="T0" fmla="*/ 179 w 179"/>
                <a:gd name="T1" fmla="*/ 139 h 139"/>
                <a:gd name="T2" fmla="*/ 160 w 179"/>
                <a:gd name="T3" fmla="*/ 139 h 139"/>
                <a:gd name="T4" fmla="*/ 160 w 179"/>
                <a:gd name="T5" fmla="*/ 40 h 139"/>
                <a:gd name="T6" fmla="*/ 129 w 179"/>
                <a:gd name="T7" fmla="*/ 18 h 139"/>
                <a:gd name="T8" fmla="*/ 99 w 179"/>
                <a:gd name="T9" fmla="*/ 39 h 139"/>
                <a:gd name="T10" fmla="*/ 99 w 179"/>
                <a:gd name="T11" fmla="*/ 139 h 139"/>
                <a:gd name="T12" fmla="*/ 80 w 179"/>
                <a:gd name="T13" fmla="*/ 139 h 139"/>
                <a:gd name="T14" fmla="*/ 80 w 179"/>
                <a:gd name="T15" fmla="*/ 39 h 139"/>
                <a:gd name="T16" fmla="*/ 51 w 179"/>
                <a:gd name="T17" fmla="*/ 18 h 139"/>
                <a:gd name="T18" fmla="*/ 51 w 179"/>
                <a:gd name="T19" fmla="*/ 18 h 139"/>
                <a:gd name="T20" fmla="*/ 19 w 179"/>
                <a:gd name="T21" fmla="*/ 42 h 139"/>
                <a:gd name="T22" fmla="*/ 19 w 179"/>
                <a:gd name="T23" fmla="*/ 139 h 139"/>
                <a:gd name="T24" fmla="*/ 0 w 179"/>
                <a:gd name="T25" fmla="*/ 139 h 139"/>
                <a:gd name="T26" fmla="*/ 0 w 179"/>
                <a:gd name="T27" fmla="*/ 1 h 139"/>
                <a:gd name="T28" fmla="*/ 19 w 179"/>
                <a:gd name="T29" fmla="*/ 1 h 139"/>
                <a:gd name="T30" fmla="*/ 19 w 179"/>
                <a:gd name="T31" fmla="*/ 10 h 139"/>
                <a:gd name="T32" fmla="*/ 53 w 179"/>
                <a:gd name="T33" fmla="*/ 0 h 139"/>
                <a:gd name="T34" fmla="*/ 90 w 179"/>
                <a:gd name="T35" fmla="*/ 16 h 139"/>
                <a:gd name="T36" fmla="*/ 130 w 179"/>
                <a:gd name="T37" fmla="*/ 0 h 139"/>
                <a:gd name="T38" fmla="*/ 179 w 179"/>
                <a:gd name="T39" fmla="*/ 40 h 139"/>
                <a:gd name="T40" fmla="*/ 179 w 179"/>
                <a:gd name="T4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39">
                  <a:moveTo>
                    <a:pt x="179" y="139"/>
                  </a:moveTo>
                  <a:cubicBezTo>
                    <a:pt x="160" y="139"/>
                    <a:pt x="160" y="139"/>
                    <a:pt x="160" y="13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24"/>
                    <a:pt x="143" y="18"/>
                    <a:pt x="129" y="18"/>
                  </a:cubicBezTo>
                  <a:cubicBezTo>
                    <a:pt x="116" y="18"/>
                    <a:pt x="100" y="24"/>
                    <a:pt x="99" y="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24"/>
                    <a:pt x="65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35" y="18"/>
                    <a:pt x="19" y="27"/>
                    <a:pt x="19" y="42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3"/>
                    <a:pt x="39" y="0"/>
                    <a:pt x="53" y="0"/>
                  </a:cubicBezTo>
                  <a:cubicBezTo>
                    <a:pt x="70" y="0"/>
                    <a:pt x="84" y="6"/>
                    <a:pt x="90" y="16"/>
                  </a:cubicBezTo>
                  <a:cubicBezTo>
                    <a:pt x="100" y="5"/>
                    <a:pt x="117" y="0"/>
                    <a:pt x="130" y="0"/>
                  </a:cubicBezTo>
                  <a:cubicBezTo>
                    <a:pt x="154" y="1"/>
                    <a:pt x="179" y="13"/>
                    <a:pt x="179" y="40"/>
                  </a:cubicBezTo>
                  <a:lnTo>
                    <a:pt x="179" y="139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2630" y="1416"/>
              <a:ext cx="617" cy="804"/>
            </a:xfrm>
            <a:custGeom>
              <a:avLst/>
              <a:gdLst>
                <a:gd name="T0" fmla="*/ 54 w 106"/>
                <a:gd name="T1" fmla="*/ 138 h 138"/>
                <a:gd name="T2" fmla="*/ 54 w 106"/>
                <a:gd name="T3" fmla="*/ 138 h 138"/>
                <a:gd name="T4" fmla="*/ 0 w 106"/>
                <a:gd name="T5" fmla="*/ 98 h 138"/>
                <a:gd name="T6" fmla="*/ 0 w 106"/>
                <a:gd name="T7" fmla="*/ 15 h 138"/>
                <a:gd name="T8" fmla="*/ 19 w 106"/>
                <a:gd name="T9" fmla="*/ 1 h 138"/>
                <a:gd name="T10" fmla="*/ 19 w 106"/>
                <a:gd name="T11" fmla="*/ 98 h 138"/>
                <a:gd name="T12" fmla="*/ 53 w 106"/>
                <a:gd name="T13" fmla="*/ 119 h 138"/>
                <a:gd name="T14" fmla="*/ 87 w 106"/>
                <a:gd name="T15" fmla="*/ 96 h 138"/>
                <a:gd name="T16" fmla="*/ 87 w 106"/>
                <a:gd name="T17" fmla="*/ 0 h 138"/>
                <a:gd name="T18" fmla="*/ 106 w 106"/>
                <a:gd name="T19" fmla="*/ 0 h 138"/>
                <a:gd name="T20" fmla="*/ 106 w 106"/>
                <a:gd name="T21" fmla="*/ 137 h 138"/>
                <a:gd name="T22" fmla="*/ 87 w 106"/>
                <a:gd name="T23" fmla="*/ 137 h 138"/>
                <a:gd name="T24" fmla="*/ 87 w 106"/>
                <a:gd name="T25" fmla="*/ 128 h 138"/>
                <a:gd name="T26" fmla="*/ 54 w 106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8">
                  <a:moveTo>
                    <a:pt x="54" y="138"/>
                  </a:moveTo>
                  <a:cubicBezTo>
                    <a:pt x="54" y="138"/>
                    <a:pt x="54" y="138"/>
                    <a:pt x="54" y="138"/>
                  </a:cubicBezTo>
                  <a:cubicBezTo>
                    <a:pt x="27" y="138"/>
                    <a:pt x="0" y="126"/>
                    <a:pt x="0" y="9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12"/>
                    <a:pt x="36" y="119"/>
                    <a:pt x="53" y="119"/>
                  </a:cubicBezTo>
                  <a:cubicBezTo>
                    <a:pt x="70" y="119"/>
                    <a:pt x="87" y="112"/>
                    <a:pt x="87" y="9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79" y="134"/>
                    <a:pt x="68" y="138"/>
                    <a:pt x="54" y="138"/>
                  </a:cubicBez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4563" y="1439"/>
              <a:ext cx="111" cy="775"/>
            </a:xfrm>
            <a:custGeom>
              <a:avLst/>
              <a:gdLst>
                <a:gd name="T0" fmla="*/ 111 w 111"/>
                <a:gd name="T1" fmla="*/ 775 h 775"/>
                <a:gd name="T2" fmla="*/ 0 w 111"/>
                <a:gd name="T3" fmla="*/ 775 h 775"/>
                <a:gd name="T4" fmla="*/ 0 w 111"/>
                <a:gd name="T5" fmla="*/ 82 h 775"/>
                <a:gd name="T6" fmla="*/ 111 w 111"/>
                <a:gd name="T7" fmla="*/ 0 h 775"/>
                <a:gd name="T8" fmla="*/ 111 w 111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75">
                  <a:moveTo>
                    <a:pt x="111" y="775"/>
                  </a:moveTo>
                  <a:lnTo>
                    <a:pt x="0" y="775"/>
                  </a:lnTo>
                  <a:lnTo>
                    <a:pt x="0" y="82"/>
                  </a:lnTo>
                  <a:lnTo>
                    <a:pt x="111" y="0"/>
                  </a:lnTo>
                  <a:lnTo>
                    <a:pt x="111" y="775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5262" y="2098"/>
              <a:ext cx="128" cy="128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1 h 22"/>
                <a:gd name="T6" fmla="*/ 11 w 22"/>
                <a:gd name="T7" fmla="*/ 0 h 22"/>
                <a:gd name="T8" fmla="*/ 22 w 22"/>
                <a:gd name="T9" fmla="*/ 11 h 22"/>
                <a:gd name="T10" fmla="*/ 2 w 22"/>
                <a:gd name="T11" fmla="*/ 11 h 22"/>
                <a:gd name="T12" fmla="*/ 11 w 22"/>
                <a:gd name="T13" fmla="*/ 20 h 22"/>
                <a:gd name="T14" fmla="*/ 19 w 22"/>
                <a:gd name="T15" fmla="*/ 11 h 22"/>
                <a:gd name="T16" fmla="*/ 11 w 22"/>
                <a:gd name="T17" fmla="*/ 2 h 22"/>
                <a:gd name="T18" fmla="*/ 2 w 22"/>
                <a:gd name="T19" fmla="*/ 11 h 22"/>
                <a:gd name="T20" fmla="*/ 9 w 22"/>
                <a:gd name="T21" fmla="*/ 17 h 22"/>
                <a:gd name="T22" fmla="*/ 7 w 22"/>
                <a:gd name="T23" fmla="*/ 17 h 22"/>
                <a:gd name="T24" fmla="*/ 7 w 22"/>
                <a:gd name="T25" fmla="*/ 6 h 22"/>
                <a:gd name="T26" fmla="*/ 11 w 22"/>
                <a:gd name="T27" fmla="*/ 5 h 22"/>
                <a:gd name="T28" fmla="*/ 14 w 22"/>
                <a:gd name="T29" fmla="*/ 6 h 22"/>
                <a:gd name="T30" fmla="*/ 16 w 22"/>
                <a:gd name="T31" fmla="*/ 9 h 22"/>
                <a:gd name="T32" fmla="*/ 13 w 22"/>
                <a:gd name="T33" fmla="*/ 11 h 22"/>
                <a:gd name="T34" fmla="*/ 13 w 22"/>
                <a:gd name="T35" fmla="*/ 11 h 22"/>
                <a:gd name="T36" fmla="*/ 15 w 22"/>
                <a:gd name="T37" fmla="*/ 14 h 22"/>
                <a:gd name="T38" fmla="*/ 16 w 22"/>
                <a:gd name="T39" fmla="*/ 17 h 22"/>
                <a:gd name="T40" fmla="*/ 13 w 22"/>
                <a:gd name="T41" fmla="*/ 17 h 22"/>
                <a:gd name="T42" fmla="*/ 13 w 22"/>
                <a:gd name="T43" fmla="*/ 14 h 22"/>
                <a:gd name="T44" fmla="*/ 10 w 22"/>
                <a:gd name="T45" fmla="*/ 12 h 22"/>
                <a:gd name="T46" fmla="*/ 9 w 22"/>
                <a:gd name="T47" fmla="*/ 12 h 22"/>
                <a:gd name="T48" fmla="*/ 9 w 22"/>
                <a:gd name="T49" fmla="*/ 17 h 22"/>
                <a:gd name="T50" fmla="*/ 9 w 22"/>
                <a:gd name="T51" fmla="*/ 11 h 22"/>
                <a:gd name="T52" fmla="*/ 10 w 22"/>
                <a:gd name="T53" fmla="*/ 11 h 22"/>
                <a:gd name="T54" fmla="*/ 13 w 22"/>
                <a:gd name="T55" fmla="*/ 9 h 22"/>
                <a:gd name="T56" fmla="*/ 11 w 22"/>
                <a:gd name="T57" fmla="*/ 7 h 22"/>
                <a:gd name="T58" fmla="*/ 9 w 22"/>
                <a:gd name="T59" fmla="*/ 7 h 22"/>
                <a:gd name="T60" fmla="*/ 9 w 22"/>
                <a:gd name="T6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moveTo>
                    <a:pt x="2" y="11"/>
                  </a:moveTo>
                  <a:cubicBezTo>
                    <a:pt x="2" y="16"/>
                    <a:pt x="6" y="20"/>
                    <a:pt x="11" y="20"/>
                  </a:cubicBezTo>
                  <a:cubicBezTo>
                    <a:pt x="16" y="20"/>
                    <a:pt x="19" y="16"/>
                    <a:pt x="19" y="11"/>
                  </a:cubicBezTo>
                  <a:cubicBezTo>
                    <a:pt x="19" y="6"/>
                    <a:pt x="16" y="2"/>
                    <a:pt x="11" y="2"/>
                  </a:cubicBezTo>
                  <a:cubicBezTo>
                    <a:pt x="6" y="2"/>
                    <a:pt x="2" y="6"/>
                    <a:pt x="2" y="11"/>
                  </a:cubicBezTo>
                  <a:moveTo>
                    <a:pt x="9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5" y="7"/>
                    <a:pt x="16" y="8"/>
                    <a:pt x="16" y="9"/>
                  </a:cubicBezTo>
                  <a:cubicBezTo>
                    <a:pt x="16" y="10"/>
                    <a:pt x="14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5"/>
                    <a:pt x="13" y="14"/>
                  </a:cubicBezTo>
                  <a:cubicBezTo>
                    <a:pt x="12" y="13"/>
                    <a:pt x="12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9" y="17"/>
                  </a:lnTo>
                  <a:close/>
                  <a:moveTo>
                    <a:pt x="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0" y="7"/>
                    <a:pt x="9" y="7"/>
                    <a:pt x="9" y="7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3200" y="2378"/>
              <a:ext cx="41" cy="845"/>
            </a:xfrm>
            <a:custGeom>
              <a:avLst/>
              <a:gdLst>
                <a:gd name="T0" fmla="*/ 0 w 41"/>
                <a:gd name="T1" fmla="*/ 0 h 845"/>
                <a:gd name="T2" fmla="*/ 41 w 41"/>
                <a:gd name="T3" fmla="*/ 0 h 845"/>
                <a:gd name="T4" fmla="*/ 41 w 41"/>
                <a:gd name="T5" fmla="*/ 105 h 845"/>
                <a:gd name="T6" fmla="*/ 0 w 41"/>
                <a:gd name="T7" fmla="*/ 105 h 845"/>
                <a:gd name="T8" fmla="*/ 0 w 41"/>
                <a:gd name="T9" fmla="*/ 0 h 845"/>
                <a:gd name="T10" fmla="*/ 0 w 41"/>
                <a:gd name="T11" fmla="*/ 250 h 845"/>
                <a:gd name="T12" fmla="*/ 41 w 41"/>
                <a:gd name="T13" fmla="*/ 250 h 845"/>
                <a:gd name="T14" fmla="*/ 41 w 41"/>
                <a:gd name="T15" fmla="*/ 845 h 845"/>
                <a:gd name="T16" fmla="*/ 0 w 41"/>
                <a:gd name="T17" fmla="*/ 845 h 845"/>
                <a:gd name="T18" fmla="*/ 0 w 41"/>
                <a:gd name="T19" fmla="*/ 25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45">
                  <a:moveTo>
                    <a:pt x="0" y="0"/>
                  </a:moveTo>
                  <a:lnTo>
                    <a:pt x="41" y="0"/>
                  </a:lnTo>
                  <a:lnTo>
                    <a:pt x="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250"/>
                  </a:moveTo>
                  <a:lnTo>
                    <a:pt x="41" y="250"/>
                  </a:lnTo>
                  <a:lnTo>
                    <a:pt x="41" y="845"/>
                  </a:lnTo>
                  <a:lnTo>
                    <a:pt x="0" y="845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299" y="2378"/>
              <a:ext cx="210" cy="850"/>
            </a:xfrm>
            <a:custGeom>
              <a:avLst/>
              <a:gdLst>
                <a:gd name="T0" fmla="*/ 18 w 36"/>
                <a:gd name="T1" fmla="*/ 0 h 146"/>
                <a:gd name="T2" fmla="*/ 18 w 36"/>
                <a:gd name="T3" fmla="*/ 43 h 146"/>
                <a:gd name="T4" fmla="*/ 34 w 36"/>
                <a:gd name="T5" fmla="*/ 43 h 146"/>
                <a:gd name="T6" fmla="*/ 34 w 36"/>
                <a:gd name="T7" fmla="*/ 53 h 146"/>
                <a:gd name="T8" fmla="*/ 18 w 36"/>
                <a:gd name="T9" fmla="*/ 53 h 146"/>
                <a:gd name="T10" fmla="*/ 18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8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8" y="0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9" y="53"/>
                    <a:pt x="24" y="53"/>
                    <a:pt x="18" y="53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3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4295" y="2378"/>
              <a:ext cx="210" cy="850"/>
            </a:xfrm>
            <a:custGeom>
              <a:avLst/>
              <a:gdLst>
                <a:gd name="T0" fmla="*/ 19 w 36"/>
                <a:gd name="T1" fmla="*/ 0 h 146"/>
                <a:gd name="T2" fmla="*/ 19 w 36"/>
                <a:gd name="T3" fmla="*/ 43 h 146"/>
                <a:gd name="T4" fmla="*/ 35 w 36"/>
                <a:gd name="T5" fmla="*/ 43 h 146"/>
                <a:gd name="T6" fmla="*/ 35 w 36"/>
                <a:gd name="T7" fmla="*/ 53 h 146"/>
                <a:gd name="T8" fmla="*/ 19 w 36"/>
                <a:gd name="T9" fmla="*/ 53 h 146"/>
                <a:gd name="T10" fmla="*/ 19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9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9" y="0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9" y="53"/>
                    <a:pt x="24" y="53"/>
                    <a:pt x="19" y="53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4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2402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2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9" y="93"/>
                    <a:pt x="22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4516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3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10" y="93"/>
                    <a:pt x="23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832" y="2622"/>
              <a:ext cx="506" cy="601"/>
            </a:xfrm>
            <a:custGeom>
              <a:avLst/>
              <a:gdLst>
                <a:gd name="T0" fmla="*/ 47 w 87"/>
                <a:gd name="T1" fmla="*/ 103 h 103"/>
                <a:gd name="T2" fmla="*/ 40 w 87"/>
                <a:gd name="T3" fmla="*/ 103 h 103"/>
                <a:gd name="T4" fmla="*/ 40 w 87"/>
                <a:gd name="T5" fmla="*/ 28 h 103"/>
                <a:gd name="T6" fmla="*/ 24 w 87"/>
                <a:gd name="T7" fmla="*/ 9 h 103"/>
                <a:gd name="T8" fmla="*/ 7 w 87"/>
                <a:gd name="T9" fmla="*/ 31 h 103"/>
                <a:gd name="T10" fmla="*/ 7 w 87"/>
                <a:gd name="T11" fmla="*/ 103 h 103"/>
                <a:gd name="T12" fmla="*/ 0 w 87"/>
                <a:gd name="T13" fmla="*/ 103 h 103"/>
                <a:gd name="T14" fmla="*/ 0 w 87"/>
                <a:gd name="T15" fmla="*/ 1 h 103"/>
                <a:gd name="T16" fmla="*/ 7 w 87"/>
                <a:gd name="T17" fmla="*/ 1 h 103"/>
                <a:gd name="T18" fmla="*/ 7 w 87"/>
                <a:gd name="T19" fmla="*/ 11 h 103"/>
                <a:gd name="T20" fmla="*/ 25 w 87"/>
                <a:gd name="T21" fmla="*/ 0 h 103"/>
                <a:gd name="T22" fmla="*/ 44 w 87"/>
                <a:gd name="T23" fmla="*/ 15 h 103"/>
                <a:gd name="T24" fmla="*/ 64 w 87"/>
                <a:gd name="T25" fmla="*/ 1 h 103"/>
                <a:gd name="T26" fmla="*/ 87 w 87"/>
                <a:gd name="T27" fmla="*/ 29 h 103"/>
                <a:gd name="T28" fmla="*/ 87 w 87"/>
                <a:gd name="T29" fmla="*/ 103 h 103"/>
                <a:gd name="T30" fmla="*/ 80 w 87"/>
                <a:gd name="T31" fmla="*/ 103 h 103"/>
                <a:gd name="T32" fmla="*/ 80 w 87"/>
                <a:gd name="T33" fmla="*/ 29 h 103"/>
                <a:gd name="T34" fmla="*/ 64 w 87"/>
                <a:gd name="T35" fmla="*/ 10 h 103"/>
                <a:gd name="T36" fmla="*/ 47 w 87"/>
                <a:gd name="T37" fmla="*/ 28 h 103"/>
                <a:gd name="T38" fmla="*/ 47 w 87"/>
                <a:gd name="T3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03">
                  <a:moveTo>
                    <a:pt x="47" y="103"/>
                  </a:moveTo>
                  <a:cubicBezTo>
                    <a:pt x="40" y="103"/>
                    <a:pt x="40" y="103"/>
                    <a:pt x="40" y="10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5"/>
                    <a:pt x="32" y="9"/>
                    <a:pt x="24" y="9"/>
                  </a:cubicBezTo>
                  <a:cubicBezTo>
                    <a:pt x="15" y="10"/>
                    <a:pt x="7" y="18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3"/>
                    <a:pt x="19" y="0"/>
                    <a:pt x="25" y="0"/>
                  </a:cubicBezTo>
                  <a:cubicBezTo>
                    <a:pt x="33" y="0"/>
                    <a:pt x="41" y="5"/>
                    <a:pt x="44" y="15"/>
                  </a:cubicBezTo>
                  <a:cubicBezTo>
                    <a:pt x="48" y="5"/>
                    <a:pt x="56" y="1"/>
                    <a:pt x="64" y="1"/>
                  </a:cubicBezTo>
                  <a:cubicBezTo>
                    <a:pt x="76" y="1"/>
                    <a:pt x="87" y="10"/>
                    <a:pt x="87" y="29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16"/>
                    <a:pt x="72" y="10"/>
                    <a:pt x="64" y="10"/>
                  </a:cubicBezTo>
                  <a:cubicBezTo>
                    <a:pt x="56" y="10"/>
                    <a:pt x="47" y="16"/>
                    <a:pt x="47" y="28"/>
                  </a:cubicBezTo>
                  <a:lnTo>
                    <a:pt x="47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822" y="2622"/>
              <a:ext cx="291" cy="612"/>
            </a:xfrm>
            <a:custGeom>
              <a:avLst/>
              <a:gdLst>
                <a:gd name="T0" fmla="*/ 50 w 50"/>
                <a:gd name="T1" fmla="*/ 76 h 105"/>
                <a:gd name="T2" fmla="*/ 35 w 50"/>
                <a:gd name="T3" fmla="*/ 102 h 105"/>
                <a:gd name="T4" fmla="*/ 35 w 50"/>
                <a:gd name="T5" fmla="*/ 102 h 105"/>
                <a:gd name="T6" fmla="*/ 15 w 50"/>
                <a:gd name="T7" fmla="*/ 102 h 105"/>
                <a:gd name="T8" fmla="*/ 0 w 50"/>
                <a:gd name="T9" fmla="*/ 76 h 105"/>
                <a:gd name="T10" fmla="*/ 0 w 50"/>
                <a:gd name="T11" fmla="*/ 29 h 105"/>
                <a:gd name="T12" fmla="*/ 15 w 50"/>
                <a:gd name="T13" fmla="*/ 2 h 105"/>
                <a:gd name="T14" fmla="*/ 25 w 50"/>
                <a:gd name="T15" fmla="*/ 0 h 105"/>
                <a:gd name="T16" fmla="*/ 35 w 50"/>
                <a:gd name="T17" fmla="*/ 2 h 105"/>
                <a:gd name="T18" fmla="*/ 50 w 50"/>
                <a:gd name="T19" fmla="*/ 29 h 105"/>
                <a:gd name="T20" fmla="*/ 44 w 50"/>
                <a:gd name="T21" fmla="*/ 29 h 105"/>
                <a:gd name="T22" fmla="*/ 33 w 50"/>
                <a:gd name="T23" fmla="*/ 12 h 105"/>
                <a:gd name="T24" fmla="*/ 25 w 50"/>
                <a:gd name="T25" fmla="*/ 11 h 105"/>
                <a:gd name="T26" fmla="*/ 17 w 50"/>
                <a:gd name="T27" fmla="*/ 12 h 105"/>
                <a:gd name="T28" fmla="*/ 7 w 50"/>
                <a:gd name="T29" fmla="*/ 29 h 105"/>
                <a:gd name="T30" fmla="*/ 7 w 50"/>
                <a:gd name="T31" fmla="*/ 76 h 105"/>
                <a:gd name="T32" fmla="*/ 17 w 50"/>
                <a:gd name="T33" fmla="*/ 92 h 105"/>
                <a:gd name="T34" fmla="*/ 33 w 50"/>
                <a:gd name="T35" fmla="*/ 92 h 105"/>
                <a:gd name="T36" fmla="*/ 33 w 50"/>
                <a:gd name="T37" fmla="*/ 92 h 105"/>
                <a:gd name="T38" fmla="*/ 44 w 50"/>
                <a:gd name="T39" fmla="*/ 76 h 105"/>
                <a:gd name="T40" fmla="*/ 50 w 50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05">
                  <a:moveTo>
                    <a:pt x="50" y="76"/>
                  </a:moveTo>
                  <a:cubicBezTo>
                    <a:pt x="50" y="90"/>
                    <a:pt x="44" y="99"/>
                    <a:pt x="35" y="102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9" y="105"/>
                    <a:pt x="22" y="105"/>
                    <a:pt x="15" y="102"/>
                  </a:cubicBezTo>
                  <a:cubicBezTo>
                    <a:pt x="7" y="99"/>
                    <a:pt x="0" y="90"/>
                    <a:pt x="0" y="7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28" y="0"/>
                    <a:pt x="32" y="1"/>
                    <a:pt x="35" y="2"/>
                  </a:cubicBezTo>
                  <a:cubicBezTo>
                    <a:pt x="44" y="6"/>
                    <a:pt x="50" y="15"/>
                    <a:pt x="5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0"/>
                    <a:pt x="39" y="15"/>
                    <a:pt x="33" y="12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2" y="14"/>
                    <a:pt x="7" y="19"/>
                    <a:pt x="7" y="29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85"/>
                    <a:pt x="12" y="90"/>
                    <a:pt x="17" y="92"/>
                  </a:cubicBezTo>
                  <a:cubicBezTo>
                    <a:pt x="22" y="95"/>
                    <a:pt x="28" y="95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9" y="90"/>
                    <a:pt x="44" y="85"/>
                    <a:pt x="44" y="76"/>
                  </a:cubicBezTo>
                  <a:lnTo>
                    <a:pt x="50" y="76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573" y="2622"/>
              <a:ext cx="326" cy="606"/>
            </a:xfrm>
            <a:custGeom>
              <a:avLst/>
              <a:gdLst>
                <a:gd name="T0" fmla="*/ 7 w 56"/>
                <a:gd name="T1" fmla="*/ 75 h 104"/>
                <a:gd name="T2" fmla="*/ 8 w 56"/>
                <a:gd name="T3" fmla="*/ 84 h 104"/>
                <a:gd name="T4" fmla="*/ 20 w 56"/>
                <a:gd name="T5" fmla="*/ 93 h 104"/>
                <a:gd name="T6" fmla="*/ 30 w 56"/>
                <a:gd name="T7" fmla="*/ 93 h 104"/>
                <a:gd name="T8" fmla="*/ 43 w 56"/>
                <a:gd name="T9" fmla="*/ 82 h 104"/>
                <a:gd name="T10" fmla="*/ 49 w 56"/>
                <a:gd name="T11" fmla="*/ 88 h 104"/>
                <a:gd name="T12" fmla="*/ 31 w 56"/>
                <a:gd name="T13" fmla="*/ 103 h 104"/>
                <a:gd name="T14" fmla="*/ 19 w 56"/>
                <a:gd name="T15" fmla="*/ 103 h 104"/>
                <a:gd name="T16" fmla="*/ 3 w 56"/>
                <a:gd name="T17" fmla="*/ 90 h 104"/>
                <a:gd name="T18" fmla="*/ 0 w 56"/>
                <a:gd name="T19" fmla="*/ 74 h 104"/>
                <a:gd name="T20" fmla="*/ 0 w 56"/>
                <a:gd name="T21" fmla="*/ 28 h 104"/>
                <a:gd name="T22" fmla="*/ 15 w 56"/>
                <a:gd name="T23" fmla="*/ 2 h 104"/>
                <a:gd name="T24" fmla="*/ 35 w 56"/>
                <a:gd name="T25" fmla="*/ 2 h 104"/>
                <a:gd name="T26" fmla="*/ 39 w 56"/>
                <a:gd name="T27" fmla="*/ 59 h 104"/>
                <a:gd name="T28" fmla="*/ 7 w 56"/>
                <a:gd name="T29" fmla="*/ 64 h 104"/>
                <a:gd name="T30" fmla="*/ 7 w 56"/>
                <a:gd name="T31" fmla="*/ 75 h 104"/>
                <a:gd name="T32" fmla="*/ 7 w 56"/>
                <a:gd name="T33" fmla="*/ 55 h 104"/>
                <a:gd name="T34" fmla="*/ 36 w 56"/>
                <a:gd name="T35" fmla="*/ 50 h 104"/>
                <a:gd name="T36" fmla="*/ 33 w 56"/>
                <a:gd name="T37" fmla="*/ 12 h 104"/>
                <a:gd name="T38" fmla="*/ 17 w 56"/>
                <a:gd name="T39" fmla="*/ 12 h 104"/>
                <a:gd name="T40" fmla="*/ 7 w 56"/>
                <a:gd name="T41" fmla="*/ 28 h 104"/>
                <a:gd name="T42" fmla="*/ 7 w 56"/>
                <a:gd name="T4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04">
                  <a:moveTo>
                    <a:pt x="7" y="75"/>
                  </a:moveTo>
                  <a:cubicBezTo>
                    <a:pt x="7" y="78"/>
                    <a:pt x="7" y="81"/>
                    <a:pt x="8" y="84"/>
                  </a:cubicBezTo>
                  <a:cubicBezTo>
                    <a:pt x="11" y="88"/>
                    <a:pt x="15" y="92"/>
                    <a:pt x="20" y="93"/>
                  </a:cubicBezTo>
                  <a:cubicBezTo>
                    <a:pt x="23" y="94"/>
                    <a:pt x="27" y="94"/>
                    <a:pt x="30" y="93"/>
                  </a:cubicBezTo>
                  <a:cubicBezTo>
                    <a:pt x="35" y="92"/>
                    <a:pt x="40" y="89"/>
                    <a:pt x="43" y="82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5" y="97"/>
                    <a:pt x="38" y="102"/>
                    <a:pt x="31" y="103"/>
                  </a:cubicBezTo>
                  <a:cubicBezTo>
                    <a:pt x="27" y="104"/>
                    <a:pt x="23" y="104"/>
                    <a:pt x="19" y="103"/>
                  </a:cubicBezTo>
                  <a:cubicBezTo>
                    <a:pt x="13" y="102"/>
                    <a:pt x="6" y="97"/>
                    <a:pt x="3" y="90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22" y="0"/>
                    <a:pt x="29" y="0"/>
                    <a:pt x="35" y="2"/>
                  </a:cubicBezTo>
                  <a:cubicBezTo>
                    <a:pt x="53" y="10"/>
                    <a:pt x="56" y="46"/>
                    <a:pt x="39" y="59"/>
                  </a:cubicBezTo>
                  <a:cubicBezTo>
                    <a:pt x="30" y="67"/>
                    <a:pt x="16" y="64"/>
                    <a:pt x="7" y="64"/>
                  </a:cubicBezTo>
                  <a:lnTo>
                    <a:pt x="7" y="75"/>
                  </a:lnTo>
                  <a:close/>
                  <a:moveTo>
                    <a:pt x="7" y="55"/>
                  </a:moveTo>
                  <a:cubicBezTo>
                    <a:pt x="13" y="55"/>
                    <a:pt x="27" y="57"/>
                    <a:pt x="36" y="50"/>
                  </a:cubicBezTo>
                  <a:cubicBezTo>
                    <a:pt x="47" y="42"/>
                    <a:pt x="45" y="17"/>
                    <a:pt x="33" y="12"/>
                  </a:cubicBezTo>
                  <a:cubicBezTo>
                    <a:pt x="28" y="10"/>
                    <a:pt x="22" y="10"/>
                    <a:pt x="17" y="12"/>
                  </a:cubicBezTo>
                  <a:cubicBezTo>
                    <a:pt x="11" y="15"/>
                    <a:pt x="7" y="20"/>
                    <a:pt x="7" y="28"/>
                  </a:cubicBezTo>
                  <a:lnTo>
                    <a:pt x="7" y="55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934" y="2622"/>
              <a:ext cx="297" cy="601"/>
            </a:xfrm>
            <a:custGeom>
              <a:avLst/>
              <a:gdLst>
                <a:gd name="T0" fmla="*/ 44 w 51"/>
                <a:gd name="T1" fmla="*/ 103 h 103"/>
                <a:gd name="T2" fmla="*/ 44 w 51"/>
                <a:gd name="T3" fmla="*/ 29 h 103"/>
                <a:gd name="T4" fmla="*/ 26 w 51"/>
                <a:gd name="T5" fmla="*/ 10 h 103"/>
                <a:gd name="T6" fmla="*/ 7 w 51"/>
                <a:gd name="T7" fmla="*/ 31 h 103"/>
                <a:gd name="T8" fmla="*/ 7 w 51"/>
                <a:gd name="T9" fmla="*/ 103 h 103"/>
                <a:gd name="T10" fmla="*/ 0 w 51"/>
                <a:gd name="T11" fmla="*/ 103 h 103"/>
                <a:gd name="T12" fmla="*/ 0 w 51"/>
                <a:gd name="T13" fmla="*/ 1 h 103"/>
                <a:gd name="T14" fmla="*/ 7 w 51"/>
                <a:gd name="T15" fmla="*/ 1 h 103"/>
                <a:gd name="T16" fmla="*/ 7 w 51"/>
                <a:gd name="T17" fmla="*/ 11 h 103"/>
                <a:gd name="T18" fmla="*/ 26 w 51"/>
                <a:gd name="T19" fmla="*/ 0 h 103"/>
                <a:gd name="T20" fmla="*/ 51 w 51"/>
                <a:gd name="T21" fmla="*/ 29 h 103"/>
                <a:gd name="T22" fmla="*/ 51 w 51"/>
                <a:gd name="T23" fmla="*/ 103 h 103"/>
                <a:gd name="T24" fmla="*/ 44 w 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5" y="10"/>
                    <a:pt x="26" y="10"/>
                  </a:cubicBezTo>
                  <a:cubicBezTo>
                    <a:pt x="17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8" y="0"/>
                    <a:pt x="51" y="9"/>
                    <a:pt x="51" y="29"/>
                  </a:cubicBezTo>
                  <a:cubicBezTo>
                    <a:pt x="51" y="103"/>
                    <a:pt x="51" y="103"/>
                    <a:pt x="51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4953" y="2622"/>
              <a:ext cx="291" cy="601"/>
            </a:xfrm>
            <a:custGeom>
              <a:avLst/>
              <a:gdLst>
                <a:gd name="T0" fmla="*/ 44 w 50"/>
                <a:gd name="T1" fmla="*/ 103 h 103"/>
                <a:gd name="T2" fmla="*/ 44 w 50"/>
                <a:gd name="T3" fmla="*/ 29 h 103"/>
                <a:gd name="T4" fmla="*/ 25 w 50"/>
                <a:gd name="T5" fmla="*/ 10 h 103"/>
                <a:gd name="T6" fmla="*/ 7 w 50"/>
                <a:gd name="T7" fmla="*/ 31 h 103"/>
                <a:gd name="T8" fmla="*/ 7 w 50"/>
                <a:gd name="T9" fmla="*/ 103 h 103"/>
                <a:gd name="T10" fmla="*/ 0 w 50"/>
                <a:gd name="T11" fmla="*/ 103 h 103"/>
                <a:gd name="T12" fmla="*/ 0 w 50"/>
                <a:gd name="T13" fmla="*/ 1 h 103"/>
                <a:gd name="T14" fmla="*/ 7 w 50"/>
                <a:gd name="T15" fmla="*/ 1 h 103"/>
                <a:gd name="T16" fmla="*/ 7 w 50"/>
                <a:gd name="T17" fmla="*/ 11 h 103"/>
                <a:gd name="T18" fmla="*/ 25 w 50"/>
                <a:gd name="T19" fmla="*/ 0 h 103"/>
                <a:gd name="T20" fmla="*/ 50 w 50"/>
                <a:gd name="T21" fmla="*/ 29 h 103"/>
                <a:gd name="T22" fmla="*/ 50 w 50"/>
                <a:gd name="T23" fmla="*/ 103 h 103"/>
                <a:gd name="T24" fmla="*/ 44 w 50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4" y="10"/>
                    <a:pt x="25" y="10"/>
                  </a:cubicBezTo>
                  <a:cubicBezTo>
                    <a:pt x="16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5" y="0"/>
                  </a:cubicBezTo>
                  <a:cubicBezTo>
                    <a:pt x="38" y="0"/>
                    <a:pt x="50" y="9"/>
                    <a:pt x="50" y="29"/>
                  </a:cubicBezTo>
                  <a:cubicBezTo>
                    <a:pt x="50" y="103"/>
                    <a:pt x="50" y="103"/>
                    <a:pt x="50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grpSp>
        <p:nvGrpSpPr>
          <p:cNvPr id="2" name="Group 8"/>
          <p:cNvGrpSpPr>
            <a:grpSpLocks noChangeAspect="1"/>
          </p:cNvGrpSpPr>
          <p:nvPr userDrawn="1"/>
        </p:nvGrpSpPr>
        <p:grpSpPr bwMode="auto">
          <a:xfrm>
            <a:off x="10208146" y="5766392"/>
            <a:ext cx="1649421" cy="887653"/>
            <a:chOff x="4458" y="2489"/>
            <a:chExt cx="1022" cy="550"/>
          </a:xfrm>
        </p:grpSpPr>
        <p:sp>
          <p:nvSpPr>
            <p:cNvPr id="8" name="Freeform 12"/>
            <p:cNvSpPr>
              <a:spLocks noEditPoints="1"/>
            </p:cNvSpPr>
            <p:nvPr userDrawn="1"/>
          </p:nvSpPr>
          <p:spPr bwMode="auto">
            <a:xfrm>
              <a:off x="4458" y="2489"/>
              <a:ext cx="517" cy="320"/>
            </a:xfrm>
            <a:custGeom>
              <a:avLst/>
              <a:gdLst>
                <a:gd name="T0" fmla="*/ 1280 w 4081"/>
                <a:gd name="T1" fmla="*/ 2149 h 2517"/>
                <a:gd name="T2" fmla="*/ 1557 w 4081"/>
                <a:gd name="T3" fmla="*/ 2392 h 2517"/>
                <a:gd name="T4" fmla="*/ 1280 w 4081"/>
                <a:gd name="T5" fmla="*/ 2149 h 2517"/>
                <a:gd name="T6" fmla="*/ 1136 w 4081"/>
                <a:gd name="T7" fmla="*/ 2284 h 2517"/>
                <a:gd name="T8" fmla="*/ 1082 w 4081"/>
                <a:gd name="T9" fmla="*/ 2094 h 2517"/>
                <a:gd name="T10" fmla="*/ 948 w 4081"/>
                <a:gd name="T11" fmla="*/ 2190 h 2517"/>
                <a:gd name="T12" fmla="*/ 1136 w 4081"/>
                <a:gd name="T13" fmla="*/ 2284 h 2517"/>
                <a:gd name="T14" fmla="*/ 524 w 4081"/>
                <a:gd name="T15" fmla="*/ 1811 h 2517"/>
                <a:gd name="T16" fmla="*/ 702 w 4081"/>
                <a:gd name="T17" fmla="*/ 2172 h 2517"/>
                <a:gd name="T18" fmla="*/ 524 w 4081"/>
                <a:gd name="T19" fmla="*/ 1811 h 2517"/>
                <a:gd name="T20" fmla="*/ 526 w 4081"/>
                <a:gd name="T21" fmla="*/ 1307 h 2517"/>
                <a:gd name="T22" fmla="*/ 559 w 4081"/>
                <a:gd name="T23" fmla="*/ 1513 h 2517"/>
                <a:gd name="T24" fmla="*/ 653 w 4081"/>
                <a:gd name="T25" fmla="*/ 1160 h 2517"/>
                <a:gd name="T26" fmla="*/ 526 w 4081"/>
                <a:gd name="T27" fmla="*/ 1307 h 2517"/>
                <a:gd name="T28" fmla="*/ 871 w 4081"/>
                <a:gd name="T29" fmla="*/ 1374 h 2517"/>
                <a:gd name="T30" fmla="*/ 882 w 4081"/>
                <a:gd name="T31" fmla="*/ 1723 h 2517"/>
                <a:gd name="T32" fmla="*/ 871 w 4081"/>
                <a:gd name="T33" fmla="*/ 1374 h 2517"/>
                <a:gd name="T34" fmla="*/ 1600 w 4081"/>
                <a:gd name="T35" fmla="*/ 344 h 2517"/>
                <a:gd name="T36" fmla="*/ 1560 w 4081"/>
                <a:gd name="T37" fmla="*/ 379 h 2517"/>
                <a:gd name="T38" fmla="*/ 1837 w 4081"/>
                <a:gd name="T39" fmla="*/ 332 h 2517"/>
                <a:gd name="T40" fmla="*/ 1600 w 4081"/>
                <a:gd name="T41" fmla="*/ 344 h 2517"/>
                <a:gd name="T42" fmla="*/ 1114 w 4081"/>
                <a:gd name="T43" fmla="*/ 561 h 2517"/>
                <a:gd name="T44" fmla="*/ 1418 w 4081"/>
                <a:gd name="T45" fmla="*/ 420 h 2517"/>
                <a:gd name="T46" fmla="*/ 1114 w 4081"/>
                <a:gd name="T47" fmla="*/ 561 h 2517"/>
                <a:gd name="T48" fmla="*/ 1453 w 4081"/>
                <a:gd name="T49" fmla="*/ 582 h 2517"/>
                <a:gd name="T50" fmla="*/ 1259 w 4081"/>
                <a:gd name="T51" fmla="*/ 676 h 2517"/>
                <a:gd name="T52" fmla="*/ 1405 w 4081"/>
                <a:gd name="T53" fmla="*/ 651 h 2517"/>
                <a:gd name="T54" fmla="*/ 1453 w 4081"/>
                <a:gd name="T55" fmla="*/ 582 h 2517"/>
                <a:gd name="T56" fmla="*/ 912 w 4081"/>
                <a:gd name="T57" fmla="*/ 1018 h 2517"/>
                <a:gd name="T58" fmla="*/ 1053 w 4081"/>
                <a:gd name="T59" fmla="*/ 995 h 2517"/>
                <a:gd name="T60" fmla="*/ 912 w 4081"/>
                <a:gd name="T61" fmla="*/ 1018 h 2517"/>
                <a:gd name="T62" fmla="*/ 871 w 4081"/>
                <a:gd name="T63" fmla="*/ 724 h 2517"/>
                <a:gd name="T64" fmla="*/ 777 w 4081"/>
                <a:gd name="T65" fmla="*/ 817 h 2517"/>
                <a:gd name="T66" fmla="*/ 937 w 4081"/>
                <a:gd name="T67" fmla="*/ 825 h 2517"/>
                <a:gd name="T68" fmla="*/ 871 w 4081"/>
                <a:gd name="T69" fmla="*/ 724 h 2517"/>
                <a:gd name="T70" fmla="*/ 1064 w 4081"/>
                <a:gd name="T71" fmla="*/ 1215 h 2517"/>
                <a:gd name="T72" fmla="*/ 1104 w 4081"/>
                <a:gd name="T73" fmla="*/ 1345 h 2517"/>
                <a:gd name="T74" fmla="*/ 1179 w 4081"/>
                <a:gd name="T75" fmla="*/ 1037 h 2517"/>
                <a:gd name="T76" fmla="*/ 1064 w 4081"/>
                <a:gd name="T77" fmla="*/ 1215 h 2517"/>
                <a:gd name="T78" fmla="*/ 1078 w 4081"/>
                <a:gd name="T79" fmla="*/ 1767 h 2517"/>
                <a:gd name="T80" fmla="*/ 1195 w 4081"/>
                <a:gd name="T81" fmla="*/ 1717 h 2517"/>
                <a:gd name="T82" fmla="*/ 1078 w 4081"/>
                <a:gd name="T83" fmla="*/ 1767 h 2517"/>
                <a:gd name="T84" fmla="*/ 339 w 4081"/>
                <a:gd name="T85" fmla="*/ 1073 h 2517"/>
                <a:gd name="T86" fmla="*/ 1357 w 4081"/>
                <a:gd name="T87" fmla="*/ 200 h 2517"/>
                <a:gd name="T88" fmla="*/ 4081 w 4081"/>
                <a:gd name="T89" fmla="*/ 1257 h 2517"/>
                <a:gd name="T90" fmla="*/ 1260 w 4081"/>
                <a:gd name="T91" fmla="*/ 336 h 2517"/>
                <a:gd name="T92" fmla="*/ 497 w 4081"/>
                <a:gd name="T93" fmla="*/ 2517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1" h="2517">
                  <a:moveTo>
                    <a:pt x="1280" y="2149"/>
                  </a:moveTo>
                  <a:lnTo>
                    <a:pt x="1280" y="2149"/>
                  </a:lnTo>
                  <a:cubicBezTo>
                    <a:pt x="1255" y="2174"/>
                    <a:pt x="1292" y="2247"/>
                    <a:pt x="1359" y="2314"/>
                  </a:cubicBezTo>
                  <a:cubicBezTo>
                    <a:pt x="1419" y="2375"/>
                    <a:pt x="1535" y="2439"/>
                    <a:pt x="1557" y="2392"/>
                  </a:cubicBezTo>
                  <a:cubicBezTo>
                    <a:pt x="1567" y="2369"/>
                    <a:pt x="1536" y="2315"/>
                    <a:pt x="1459" y="2238"/>
                  </a:cubicBezTo>
                  <a:cubicBezTo>
                    <a:pt x="1382" y="2161"/>
                    <a:pt x="1305" y="2124"/>
                    <a:pt x="1280" y="2149"/>
                  </a:cubicBezTo>
                  <a:lnTo>
                    <a:pt x="1280" y="2149"/>
                  </a:lnTo>
                  <a:close/>
                  <a:moveTo>
                    <a:pt x="1136" y="2284"/>
                  </a:moveTo>
                  <a:lnTo>
                    <a:pt x="1136" y="2284"/>
                  </a:lnTo>
                  <a:cubicBezTo>
                    <a:pt x="1173" y="2256"/>
                    <a:pt x="1142" y="2170"/>
                    <a:pt x="1082" y="2094"/>
                  </a:cubicBezTo>
                  <a:cubicBezTo>
                    <a:pt x="1013" y="2005"/>
                    <a:pt x="937" y="1957"/>
                    <a:pt x="900" y="1985"/>
                  </a:cubicBezTo>
                  <a:cubicBezTo>
                    <a:pt x="863" y="2014"/>
                    <a:pt x="885" y="2107"/>
                    <a:pt x="948" y="2190"/>
                  </a:cubicBezTo>
                  <a:cubicBezTo>
                    <a:pt x="1010" y="2272"/>
                    <a:pt x="1095" y="2317"/>
                    <a:pt x="1136" y="2284"/>
                  </a:cubicBezTo>
                  <a:lnTo>
                    <a:pt x="1136" y="2284"/>
                  </a:lnTo>
                  <a:close/>
                  <a:moveTo>
                    <a:pt x="524" y="1811"/>
                  </a:moveTo>
                  <a:lnTo>
                    <a:pt x="524" y="1811"/>
                  </a:lnTo>
                  <a:cubicBezTo>
                    <a:pt x="479" y="1833"/>
                    <a:pt x="487" y="1931"/>
                    <a:pt x="532" y="2034"/>
                  </a:cubicBezTo>
                  <a:cubicBezTo>
                    <a:pt x="583" y="2150"/>
                    <a:pt x="659" y="2189"/>
                    <a:pt x="702" y="2172"/>
                  </a:cubicBezTo>
                  <a:cubicBezTo>
                    <a:pt x="749" y="2154"/>
                    <a:pt x="749" y="2064"/>
                    <a:pt x="695" y="1954"/>
                  </a:cubicBezTo>
                  <a:cubicBezTo>
                    <a:pt x="645" y="1854"/>
                    <a:pt x="569" y="1789"/>
                    <a:pt x="524" y="1811"/>
                  </a:cubicBezTo>
                  <a:lnTo>
                    <a:pt x="524" y="1811"/>
                  </a:lnTo>
                  <a:close/>
                  <a:moveTo>
                    <a:pt x="526" y="1307"/>
                  </a:moveTo>
                  <a:lnTo>
                    <a:pt x="526" y="1307"/>
                  </a:lnTo>
                  <a:cubicBezTo>
                    <a:pt x="496" y="1408"/>
                    <a:pt x="509" y="1499"/>
                    <a:pt x="559" y="1513"/>
                  </a:cubicBezTo>
                  <a:cubicBezTo>
                    <a:pt x="608" y="1526"/>
                    <a:pt x="657" y="1469"/>
                    <a:pt x="683" y="1361"/>
                  </a:cubicBezTo>
                  <a:cubicBezTo>
                    <a:pt x="707" y="1261"/>
                    <a:pt x="696" y="1174"/>
                    <a:pt x="653" y="1160"/>
                  </a:cubicBezTo>
                  <a:cubicBezTo>
                    <a:pt x="610" y="1145"/>
                    <a:pt x="555" y="1209"/>
                    <a:pt x="526" y="1307"/>
                  </a:cubicBezTo>
                  <a:lnTo>
                    <a:pt x="526" y="1307"/>
                  </a:lnTo>
                  <a:close/>
                  <a:moveTo>
                    <a:pt x="871" y="1374"/>
                  </a:moveTo>
                  <a:lnTo>
                    <a:pt x="871" y="1374"/>
                  </a:lnTo>
                  <a:cubicBezTo>
                    <a:pt x="823" y="1382"/>
                    <a:pt x="793" y="1454"/>
                    <a:pt x="795" y="1552"/>
                  </a:cubicBezTo>
                  <a:cubicBezTo>
                    <a:pt x="798" y="1650"/>
                    <a:pt x="840" y="1728"/>
                    <a:pt x="882" y="1723"/>
                  </a:cubicBezTo>
                  <a:cubicBezTo>
                    <a:pt x="927" y="1718"/>
                    <a:pt x="952" y="1645"/>
                    <a:pt x="952" y="1547"/>
                  </a:cubicBezTo>
                  <a:cubicBezTo>
                    <a:pt x="952" y="1454"/>
                    <a:pt x="916" y="1368"/>
                    <a:pt x="871" y="1374"/>
                  </a:cubicBezTo>
                  <a:lnTo>
                    <a:pt x="871" y="1374"/>
                  </a:lnTo>
                  <a:close/>
                  <a:moveTo>
                    <a:pt x="1600" y="344"/>
                  </a:moveTo>
                  <a:lnTo>
                    <a:pt x="1600" y="344"/>
                  </a:lnTo>
                  <a:cubicBezTo>
                    <a:pt x="1574" y="353"/>
                    <a:pt x="1559" y="369"/>
                    <a:pt x="1560" y="379"/>
                  </a:cubicBezTo>
                  <a:cubicBezTo>
                    <a:pt x="1563" y="411"/>
                    <a:pt x="1699" y="395"/>
                    <a:pt x="1778" y="369"/>
                  </a:cubicBezTo>
                  <a:cubicBezTo>
                    <a:pt x="1816" y="357"/>
                    <a:pt x="1836" y="343"/>
                    <a:pt x="1837" y="332"/>
                  </a:cubicBezTo>
                  <a:cubicBezTo>
                    <a:pt x="1840" y="290"/>
                    <a:pt x="1662" y="322"/>
                    <a:pt x="1600" y="344"/>
                  </a:cubicBezTo>
                  <a:lnTo>
                    <a:pt x="1600" y="344"/>
                  </a:lnTo>
                  <a:close/>
                  <a:moveTo>
                    <a:pt x="1114" y="561"/>
                  </a:moveTo>
                  <a:lnTo>
                    <a:pt x="1114" y="561"/>
                  </a:lnTo>
                  <a:cubicBezTo>
                    <a:pt x="1140" y="600"/>
                    <a:pt x="1278" y="534"/>
                    <a:pt x="1350" y="496"/>
                  </a:cubicBezTo>
                  <a:cubicBezTo>
                    <a:pt x="1397" y="471"/>
                    <a:pt x="1437" y="439"/>
                    <a:pt x="1418" y="420"/>
                  </a:cubicBezTo>
                  <a:cubicBezTo>
                    <a:pt x="1394" y="396"/>
                    <a:pt x="1318" y="415"/>
                    <a:pt x="1202" y="473"/>
                  </a:cubicBezTo>
                  <a:cubicBezTo>
                    <a:pt x="1146" y="501"/>
                    <a:pt x="1101" y="541"/>
                    <a:pt x="1114" y="561"/>
                  </a:cubicBezTo>
                  <a:lnTo>
                    <a:pt x="1114" y="561"/>
                  </a:lnTo>
                  <a:close/>
                  <a:moveTo>
                    <a:pt x="1453" y="582"/>
                  </a:moveTo>
                  <a:lnTo>
                    <a:pt x="1453" y="582"/>
                  </a:lnTo>
                  <a:cubicBezTo>
                    <a:pt x="1457" y="540"/>
                    <a:pt x="1358" y="575"/>
                    <a:pt x="1259" y="676"/>
                  </a:cubicBezTo>
                  <a:cubicBezTo>
                    <a:pt x="1241" y="694"/>
                    <a:pt x="1188" y="761"/>
                    <a:pt x="1211" y="776"/>
                  </a:cubicBezTo>
                  <a:cubicBezTo>
                    <a:pt x="1243" y="796"/>
                    <a:pt x="1361" y="696"/>
                    <a:pt x="1405" y="651"/>
                  </a:cubicBezTo>
                  <a:cubicBezTo>
                    <a:pt x="1439" y="617"/>
                    <a:pt x="1452" y="595"/>
                    <a:pt x="1453" y="582"/>
                  </a:cubicBezTo>
                  <a:lnTo>
                    <a:pt x="1453" y="582"/>
                  </a:lnTo>
                  <a:close/>
                  <a:moveTo>
                    <a:pt x="912" y="1018"/>
                  </a:moveTo>
                  <a:lnTo>
                    <a:pt x="912" y="1018"/>
                  </a:lnTo>
                  <a:cubicBezTo>
                    <a:pt x="881" y="1079"/>
                    <a:pt x="871" y="1157"/>
                    <a:pt x="905" y="1166"/>
                  </a:cubicBezTo>
                  <a:cubicBezTo>
                    <a:pt x="942" y="1176"/>
                    <a:pt x="1013" y="1078"/>
                    <a:pt x="1053" y="995"/>
                  </a:cubicBezTo>
                  <a:cubicBezTo>
                    <a:pt x="1074" y="953"/>
                    <a:pt x="1098" y="891"/>
                    <a:pt x="1082" y="871"/>
                  </a:cubicBezTo>
                  <a:cubicBezTo>
                    <a:pt x="1042" y="822"/>
                    <a:pt x="952" y="939"/>
                    <a:pt x="912" y="1018"/>
                  </a:cubicBezTo>
                  <a:lnTo>
                    <a:pt x="912" y="1018"/>
                  </a:lnTo>
                  <a:close/>
                  <a:moveTo>
                    <a:pt x="871" y="724"/>
                  </a:moveTo>
                  <a:lnTo>
                    <a:pt x="871" y="724"/>
                  </a:lnTo>
                  <a:cubicBezTo>
                    <a:pt x="841" y="746"/>
                    <a:pt x="803" y="784"/>
                    <a:pt x="777" y="817"/>
                  </a:cubicBezTo>
                  <a:cubicBezTo>
                    <a:pt x="718" y="891"/>
                    <a:pt x="720" y="943"/>
                    <a:pt x="762" y="950"/>
                  </a:cubicBezTo>
                  <a:cubicBezTo>
                    <a:pt x="798" y="957"/>
                    <a:pt x="880" y="897"/>
                    <a:pt x="937" y="825"/>
                  </a:cubicBezTo>
                  <a:cubicBezTo>
                    <a:pt x="998" y="757"/>
                    <a:pt x="1009" y="704"/>
                    <a:pt x="974" y="687"/>
                  </a:cubicBezTo>
                  <a:cubicBezTo>
                    <a:pt x="952" y="677"/>
                    <a:pt x="929" y="681"/>
                    <a:pt x="871" y="724"/>
                  </a:cubicBezTo>
                  <a:lnTo>
                    <a:pt x="871" y="724"/>
                  </a:lnTo>
                  <a:close/>
                  <a:moveTo>
                    <a:pt x="1064" y="1215"/>
                  </a:moveTo>
                  <a:lnTo>
                    <a:pt x="1064" y="1215"/>
                  </a:lnTo>
                  <a:cubicBezTo>
                    <a:pt x="1051" y="1270"/>
                    <a:pt x="1053" y="1374"/>
                    <a:pt x="1104" y="1345"/>
                  </a:cubicBezTo>
                  <a:cubicBezTo>
                    <a:pt x="1148" y="1320"/>
                    <a:pt x="1177" y="1206"/>
                    <a:pt x="1189" y="1146"/>
                  </a:cubicBezTo>
                  <a:cubicBezTo>
                    <a:pt x="1195" y="1119"/>
                    <a:pt x="1201" y="1046"/>
                    <a:pt x="1179" y="1037"/>
                  </a:cubicBezTo>
                  <a:cubicBezTo>
                    <a:pt x="1128" y="1015"/>
                    <a:pt x="1087" y="1122"/>
                    <a:pt x="1064" y="1215"/>
                  </a:cubicBezTo>
                  <a:lnTo>
                    <a:pt x="1064" y="1215"/>
                  </a:lnTo>
                  <a:close/>
                  <a:moveTo>
                    <a:pt x="1078" y="1767"/>
                  </a:moveTo>
                  <a:lnTo>
                    <a:pt x="1078" y="1767"/>
                  </a:lnTo>
                  <a:cubicBezTo>
                    <a:pt x="1092" y="1831"/>
                    <a:pt x="1151" y="1954"/>
                    <a:pt x="1203" y="1925"/>
                  </a:cubicBezTo>
                  <a:cubicBezTo>
                    <a:pt x="1252" y="1897"/>
                    <a:pt x="1204" y="1744"/>
                    <a:pt x="1195" y="1717"/>
                  </a:cubicBezTo>
                  <a:cubicBezTo>
                    <a:pt x="1177" y="1661"/>
                    <a:pt x="1140" y="1570"/>
                    <a:pt x="1091" y="1585"/>
                  </a:cubicBezTo>
                  <a:cubicBezTo>
                    <a:pt x="1052" y="1596"/>
                    <a:pt x="1064" y="1705"/>
                    <a:pt x="1078" y="1767"/>
                  </a:cubicBezTo>
                  <a:lnTo>
                    <a:pt x="1078" y="1767"/>
                  </a:lnTo>
                  <a:close/>
                  <a:moveTo>
                    <a:pt x="339" y="1073"/>
                  </a:moveTo>
                  <a:lnTo>
                    <a:pt x="339" y="1073"/>
                  </a:lnTo>
                  <a:cubicBezTo>
                    <a:pt x="354" y="1038"/>
                    <a:pt x="633" y="367"/>
                    <a:pt x="1357" y="200"/>
                  </a:cubicBezTo>
                  <a:cubicBezTo>
                    <a:pt x="1575" y="135"/>
                    <a:pt x="2066" y="95"/>
                    <a:pt x="2403" y="125"/>
                  </a:cubicBezTo>
                  <a:cubicBezTo>
                    <a:pt x="3685" y="237"/>
                    <a:pt x="3958" y="852"/>
                    <a:pt x="4081" y="1257"/>
                  </a:cubicBezTo>
                  <a:lnTo>
                    <a:pt x="3095" y="1257"/>
                  </a:lnTo>
                  <a:cubicBezTo>
                    <a:pt x="2847" y="558"/>
                    <a:pt x="2152" y="0"/>
                    <a:pt x="1260" y="336"/>
                  </a:cubicBezTo>
                  <a:cubicBezTo>
                    <a:pt x="416" y="654"/>
                    <a:pt x="10" y="1733"/>
                    <a:pt x="630" y="2517"/>
                  </a:cubicBezTo>
                  <a:lnTo>
                    <a:pt x="497" y="2517"/>
                  </a:lnTo>
                  <a:cubicBezTo>
                    <a:pt x="0" y="1834"/>
                    <a:pt x="323" y="1109"/>
                    <a:pt x="339" y="1073"/>
                  </a:cubicBezTo>
                  <a:close/>
                </a:path>
              </a:pathLst>
            </a:custGeom>
            <a:solidFill>
              <a:srgbClr val="EC11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7" name="Freeform 11"/>
            <p:cNvSpPr>
              <a:spLocks noEditPoints="1"/>
            </p:cNvSpPr>
            <p:nvPr userDrawn="1"/>
          </p:nvSpPr>
          <p:spPr bwMode="auto">
            <a:xfrm>
              <a:off x="4747" y="2731"/>
              <a:ext cx="733" cy="124"/>
            </a:xfrm>
            <a:custGeom>
              <a:avLst/>
              <a:gdLst>
                <a:gd name="T0" fmla="*/ 5032 w 5777"/>
                <a:gd name="T1" fmla="*/ 960 h 975"/>
                <a:gd name="T2" fmla="*/ 5169 w 5777"/>
                <a:gd name="T3" fmla="*/ 0 h 975"/>
                <a:gd name="T4" fmla="*/ 5574 w 5777"/>
                <a:gd name="T5" fmla="*/ 621 h 975"/>
                <a:gd name="T6" fmla="*/ 5578 w 5777"/>
                <a:gd name="T7" fmla="*/ 15 h 975"/>
                <a:gd name="T8" fmla="*/ 5777 w 5777"/>
                <a:gd name="T9" fmla="*/ 839 h 975"/>
                <a:gd name="T10" fmla="*/ 5502 w 5777"/>
                <a:gd name="T11" fmla="*/ 834 h 975"/>
                <a:gd name="T12" fmla="*/ 5231 w 5777"/>
                <a:gd name="T13" fmla="*/ 285 h 975"/>
                <a:gd name="T14" fmla="*/ 5032 w 5777"/>
                <a:gd name="T15" fmla="*/ 960 h 975"/>
                <a:gd name="T16" fmla="*/ 4403 w 5777"/>
                <a:gd name="T17" fmla="*/ 0 h 975"/>
                <a:gd name="T18" fmla="*/ 3921 w 5777"/>
                <a:gd name="T19" fmla="*/ 488 h 975"/>
                <a:gd name="T20" fmla="*/ 4884 w 5777"/>
                <a:gd name="T21" fmla="*/ 488 h 975"/>
                <a:gd name="T22" fmla="*/ 4403 w 5777"/>
                <a:gd name="T23" fmla="*/ 0 h 975"/>
                <a:gd name="T24" fmla="*/ 4403 w 5777"/>
                <a:gd name="T25" fmla="*/ 194 h 975"/>
                <a:gd name="T26" fmla="*/ 4403 w 5777"/>
                <a:gd name="T27" fmla="*/ 780 h 975"/>
                <a:gd name="T28" fmla="*/ 4403 w 5777"/>
                <a:gd name="T29" fmla="*/ 194 h 975"/>
                <a:gd name="T30" fmla="*/ 3577 w 5777"/>
                <a:gd name="T31" fmla="*/ 15 h 975"/>
                <a:gd name="T32" fmla="*/ 3776 w 5777"/>
                <a:gd name="T33" fmla="*/ 15 h 975"/>
                <a:gd name="T34" fmla="*/ 3577 w 5777"/>
                <a:gd name="T35" fmla="*/ 960 h 975"/>
                <a:gd name="T36" fmla="*/ 3158 w 5777"/>
                <a:gd name="T37" fmla="*/ 15 h 975"/>
                <a:gd name="T38" fmla="*/ 3158 w 5777"/>
                <a:gd name="T39" fmla="*/ 650 h 975"/>
                <a:gd name="T40" fmla="*/ 3410 w 5777"/>
                <a:gd name="T41" fmla="*/ 761 h 975"/>
                <a:gd name="T42" fmla="*/ 3212 w 5777"/>
                <a:gd name="T43" fmla="*/ 960 h 975"/>
                <a:gd name="T44" fmla="*/ 2958 w 5777"/>
                <a:gd name="T45" fmla="*/ 15 h 975"/>
                <a:gd name="T46" fmla="*/ 3158 w 5777"/>
                <a:gd name="T47" fmla="*/ 15 h 975"/>
                <a:gd name="T48" fmla="*/ 2718 w 5777"/>
                <a:gd name="T49" fmla="*/ 204 h 975"/>
                <a:gd name="T50" fmla="*/ 2356 w 5777"/>
                <a:gd name="T51" fmla="*/ 400 h 975"/>
                <a:gd name="T52" fmla="*/ 2718 w 5777"/>
                <a:gd name="T53" fmla="*/ 575 h 975"/>
                <a:gd name="T54" fmla="*/ 2597 w 5777"/>
                <a:gd name="T55" fmla="*/ 771 h 975"/>
                <a:gd name="T56" fmla="*/ 2718 w 5777"/>
                <a:gd name="T57" fmla="*/ 960 h 975"/>
                <a:gd name="T58" fmla="*/ 2151 w 5777"/>
                <a:gd name="T59" fmla="*/ 488 h 975"/>
                <a:gd name="T60" fmla="*/ 2718 w 5777"/>
                <a:gd name="T61" fmla="*/ 15 h 975"/>
                <a:gd name="T62" fmla="*/ 2718 w 5777"/>
                <a:gd name="T63" fmla="*/ 204 h 975"/>
                <a:gd name="T64" fmla="*/ 1699 w 5777"/>
                <a:gd name="T65" fmla="*/ 204 h 975"/>
                <a:gd name="T66" fmla="*/ 1494 w 5777"/>
                <a:gd name="T67" fmla="*/ 15 h 975"/>
                <a:gd name="T68" fmla="*/ 2104 w 5777"/>
                <a:gd name="T69" fmla="*/ 204 h 975"/>
                <a:gd name="T70" fmla="*/ 1899 w 5777"/>
                <a:gd name="T71" fmla="*/ 960 h 975"/>
                <a:gd name="T72" fmla="*/ 1699 w 5777"/>
                <a:gd name="T73" fmla="*/ 204 h 975"/>
                <a:gd name="T74" fmla="*/ 1421 w 5777"/>
                <a:gd name="T75" fmla="*/ 204 h 975"/>
                <a:gd name="T76" fmla="*/ 1275 w 5777"/>
                <a:gd name="T77" fmla="*/ 204 h 975"/>
                <a:gd name="T78" fmla="*/ 1275 w 5777"/>
                <a:gd name="T79" fmla="*/ 771 h 975"/>
                <a:gd name="T80" fmla="*/ 1421 w 5777"/>
                <a:gd name="T81" fmla="*/ 960 h 975"/>
                <a:gd name="T82" fmla="*/ 819 w 5777"/>
                <a:gd name="T83" fmla="*/ 488 h 975"/>
                <a:gd name="T84" fmla="*/ 1421 w 5777"/>
                <a:gd name="T85" fmla="*/ 15 h 975"/>
                <a:gd name="T86" fmla="*/ 1421 w 5777"/>
                <a:gd name="T87" fmla="*/ 204 h 975"/>
                <a:gd name="T88" fmla="*/ 0 w 5777"/>
                <a:gd name="T89" fmla="*/ 960 h 975"/>
                <a:gd name="T90" fmla="*/ 338 w 5777"/>
                <a:gd name="T91" fmla="*/ 0 h 975"/>
                <a:gd name="T92" fmla="*/ 678 w 5777"/>
                <a:gd name="T93" fmla="*/ 960 h 975"/>
                <a:gd name="T94" fmla="*/ 467 w 5777"/>
                <a:gd name="T95" fmla="*/ 619 h 975"/>
                <a:gd name="T96" fmla="*/ 262 w 5777"/>
                <a:gd name="T97" fmla="*/ 435 h 975"/>
                <a:gd name="T98" fmla="*/ 467 w 5777"/>
                <a:gd name="T99" fmla="*/ 310 h 975"/>
                <a:gd name="T100" fmla="*/ 210 w 5777"/>
                <a:gd name="T101" fmla="*/ 310 h 975"/>
                <a:gd name="T102" fmla="*/ 0 w 5777"/>
                <a:gd name="T103" fmla="*/ 96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77" h="975">
                  <a:moveTo>
                    <a:pt x="5032" y="960"/>
                  </a:moveTo>
                  <a:lnTo>
                    <a:pt x="5032" y="960"/>
                  </a:lnTo>
                  <a:lnTo>
                    <a:pt x="5032" y="137"/>
                  </a:lnTo>
                  <a:cubicBezTo>
                    <a:pt x="5032" y="58"/>
                    <a:pt x="5084" y="0"/>
                    <a:pt x="5169" y="0"/>
                  </a:cubicBezTo>
                  <a:cubicBezTo>
                    <a:pt x="5265" y="0"/>
                    <a:pt x="5309" y="72"/>
                    <a:pt x="5342" y="136"/>
                  </a:cubicBezTo>
                  <a:lnTo>
                    <a:pt x="5574" y="621"/>
                  </a:lnTo>
                  <a:lnTo>
                    <a:pt x="5578" y="621"/>
                  </a:lnTo>
                  <a:lnTo>
                    <a:pt x="5578" y="15"/>
                  </a:lnTo>
                  <a:lnTo>
                    <a:pt x="5777" y="15"/>
                  </a:lnTo>
                  <a:lnTo>
                    <a:pt x="5777" y="839"/>
                  </a:lnTo>
                  <a:cubicBezTo>
                    <a:pt x="5777" y="912"/>
                    <a:pt x="5750" y="975"/>
                    <a:pt x="5665" y="975"/>
                  </a:cubicBezTo>
                  <a:cubicBezTo>
                    <a:pt x="5582" y="975"/>
                    <a:pt x="5547" y="924"/>
                    <a:pt x="5502" y="834"/>
                  </a:cubicBezTo>
                  <a:lnTo>
                    <a:pt x="5234" y="282"/>
                  </a:lnTo>
                  <a:lnTo>
                    <a:pt x="5231" y="285"/>
                  </a:lnTo>
                  <a:lnTo>
                    <a:pt x="5231" y="960"/>
                  </a:lnTo>
                  <a:lnTo>
                    <a:pt x="5032" y="960"/>
                  </a:lnTo>
                  <a:lnTo>
                    <a:pt x="5032" y="960"/>
                  </a:lnTo>
                  <a:close/>
                  <a:moveTo>
                    <a:pt x="4403" y="0"/>
                  </a:moveTo>
                  <a:lnTo>
                    <a:pt x="4403" y="0"/>
                  </a:lnTo>
                  <a:cubicBezTo>
                    <a:pt x="4120" y="0"/>
                    <a:pt x="3921" y="223"/>
                    <a:pt x="3921" y="488"/>
                  </a:cubicBezTo>
                  <a:cubicBezTo>
                    <a:pt x="3921" y="752"/>
                    <a:pt x="4120" y="975"/>
                    <a:pt x="4403" y="975"/>
                  </a:cubicBezTo>
                  <a:cubicBezTo>
                    <a:pt x="4685" y="975"/>
                    <a:pt x="4884" y="752"/>
                    <a:pt x="4884" y="488"/>
                  </a:cubicBezTo>
                  <a:cubicBezTo>
                    <a:pt x="4884" y="223"/>
                    <a:pt x="4685" y="0"/>
                    <a:pt x="4403" y="0"/>
                  </a:cubicBezTo>
                  <a:lnTo>
                    <a:pt x="4403" y="0"/>
                  </a:lnTo>
                  <a:close/>
                  <a:moveTo>
                    <a:pt x="4403" y="194"/>
                  </a:moveTo>
                  <a:lnTo>
                    <a:pt x="4403" y="194"/>
                  </a:lnTo>
                  <a:cubicBezTo>
                    <a:pt x="4580" y="194"/>
                    <a:pt x="4685" y="330"/>
                    <a:pt x="4685" y="488"/>
                  </a:cubicBezTo>
                  <a:cubicBezTo>
                    <a:pt x="4685" y="645"/>
                    <a:pt x="4580" y="780"/>
                    <a:pt x="4403" y="780"/>
                  </a:cubicBezTo>
                  <a:cubicBezTo>
                    <a:pt x="4226" y="780"/>
                    <a:pt x="4120" y="645"/>
                    <a:pt x="4120" y="488"/>
                  </a:cubicBezTo>
                  <a:cubicBezTo>
                    <a:pt x="4120" y="330"/>
                    <a:pt x="4226" y="194"/>
                    <a:pt x="4403" y="194"/>
                  </a:cubicBezTo>
                  <a:lnTo>
                    <a:pt x="4403" y="194"/>
                  </a:lnTo>
                  <a:close/>
                  <a:moveTo>
                    <a:pt x="3577" y="15"/>
                  </a:moveTo>
                  <a:lnTo>
                    <a:pt x="3577" y="15"/>
                  </a:lnTo>
                  <a:lnTo>
                    <a:pt x="3776" y="15"/>
                  </a:lnTo>
                  <a:lnTo>
                    <a:pt x="3776" y="960"/>
                  </a:lnTo>
                  <a:lnTo>
                    <a:pt x="3577" y="960"/>
                  </a:lnTo>
                  <a:lnTo>
                    <a:pt x="3577" y="15"/>
                  </a:lnTo>
                  <a:close/>
                  <a:moveTo>
                    <a:pt x="3158" y="15"/>
                  </a:moveTo>
                  <a:lnTo>
                    <a:pt x="3158" y="15"/>
                  </a:lnTo>
                  <a:lnTo>
                    <a:pt x="3158" y="650"/>
                  </a:lnTo>
                  <a:cubicBezTo>
                    <a:pt x="3158" y="736"/>
                    <a:pt x="3193" y="761"/>
                    <a:pt x="3260" y="761"/>
                  </a:cubicBezTo>
                  <a:lnTo>
                    <a:pt x="3410" y="761"/>
                  </a:lnTo>
                  <a:lnTo>
                    <a:pt x="3410" y="960"/>
                  </a:lnTo>
                  <a:lnTo>
                    <a:pt x="3212" y="960"/>
                  </a:lnTo>
                  <a:cubicBezTo>
                    <a:pt x="3061" y="960"/>
                    <a:pt x="2958" y="884"/>
                    <a:pt x="2958" y="677"/>
                  </a:cubicBezTo>
                  <a:lnTo>
                    <a:pt x="2958" y="15"/>
                  </a:lnTo>
                  <a:lnTo>
                    <a:pt x="3158" y="15"/>
                  </a:lnTo>
                  <a:lnTo>
                    <a:pt x="3158" y="15"/>
                  </a:lnTo>
                  <a:close/>
                  <a:moveTo>
                    <a:pt x="2718" y="204"/>
                  </a:moveTo>
                  <a:lnTo>
                    <a:pt x="2718" y="204"/>
                  </a:lnTo>
                  <a:lnTo>
                    <a:pt x="2597" y="204"/>
                  </a:lnTo>
                  <a:cubicBezTo>
                    <a:pt x="2445" y="204"/>
                    <a:pt x="2372" y="309"/>
                    <a:pt x="2356" y="400"/>
                  </a:cubicBezTo>
                  <a:lnTo>
                    <a:pt x="2718" y="400"/>
                  </a:lnTo>
                  <a:lnTo>
                    <a:pt x="2718" y="575"/>
                  </a:lnTo>
                  <a:lnTo>
                    <a:pt x="2356" y="575"/>
                  </a:lnTo>
                  <a:cubicBezTo>
                    <a:pt x="2372" y="666"/>
                    <a:pt x="2445" y="771"/>
                    <a:pt x="2597" y="771"/>
                  </a:cubicBezTo>
                  <a:lnTo>
                    <a:pt x="2718" y="771"/>
                  </a:lnTo>
                  <a:lnTo>
                    <a:pt x="2718" y="960"/>
                  </a:lnTo>
                  <a:lnTo>
                    <a:pt x="2615" y="960"/>
                  </a:lnTo>
                  <a:cubicBezTo>
                    <a:pt x="2291" y="960"/>
                    <a:pt x="2151" y="720"/>
                    <a:pt x="2151" y="488"/>
                  </a:cubicBezTo>
                  <a:cubicBezTo>
                    <a:pt x="2151" y="255"/>
                    <a:pt x="2291" y="15"/>
                    <a:pt x="2615" y="15"/>
                  </a:cubicBezTo>
                  <a:lnTo>
                    <a:pt x="2718" y="15"/>
                  </a:lnTo>
                  <a:lnTo>
                    <a:pt x="2718" y="204"/>
                  </a:lnTo>
                  <a:lnTo>
                    <a:pt x="2718" y="204"/>
                  </a:lnTo>
                  <a:close/>
                  <a:moveTo>
                    <a:pt x="1699" y="204"/>
                  </a:moveTo>
                  <a:lnTo>
                    <a:pt x="1699" y="204"/>
                  </a:lnTo>
                  <a:lnTo>
                    <a:pt x="1494" y="204"/>
                  </a:lnTo>
                  <a:lnTo>
                    <a:pt x="1494" y="15"/>
                  </a:lnTo>
                  <a:lnTo>
                    <a:pt x="2104" y="15"/>
                  </a:lnTo>
                  <a:lnTo>
                    <a:pt x="2104" y="204"/>
                  </a:lnTo>
                  <a:lnTo>
                    <a:pt x="1899" y="204"/>
                  </a:lnTo>
                  <a:lnTo>
                    <a:pt x="1899" y="960"/>
                  </a:lnTo>
                  <a:lnTo>
                    <a:pt x="1699" y="960"/>
                  </a:lnTo>
                  <a:lnTo>
                    <a:pt x="1699" y="204"/>
                  </a:lnTo>
                  <a:lnTo>
                    <a:pt x="1699" y="204"/>
                  </a:lnTo>
                  <a:close/>
                  <a:moveTo>
                    <a:pt x="1421" y="204"/>
                  </a:moveTo>
                  <a:lnTo>
                    <a:pt x="1421" y="204"/>
                  </a:lnTo>
                  <a:lnTo>
                    <a:pt x="1275" y="204"/>
                  </a:lnTo>
                  <a:cubicBezTo>
                    <a:pt x="1137" y="204"/>
                    <a:pt x="1029" y="354"/>
                    <a:pt x="1029" y="488"/>
                  </a:cubicBezTo>
                  <a:cubicBezTo>
                    <a:pt x="1029" y="621"/>
                    <a:pt x="1137" y="771"/>
                    <a:pt x="1275" y="771"/>
                  </a:cubicBezTo>
                  <a:lnTo>
                    <a:pt x="1421" y="771"/>
                  </a:lnTo>
                  <a:lnTo>
                    <a:pt x="1421" y="960"/>
                  </a:lnTo>
                  <a:lnTo>
                    <a:pt x="1264" y="960"/>
                  </a:lnTo>
                  <a:cubicBezTo>
                    <a:pt x="1037" y="960"/>
                    <a:pt x="819" y="774"/>
                    <a:pt x="819" y="488"/>
                  </a:cubicBezTo>
                  <a:cubicBezTo>
                    <a:pt x="819" y="201"/>
                    <a:pt x="1037" y="15"/>
                    <a:pt x="1264" y="15"/>
                  </a:cubicBezTo>
                  <a:lnTo>
                    <a:pt x="1421" y="15"/>
                  </a:lnTo>
                  <a:lnTo>
                    <a:pt x="1421" y="204"/>
                  </a:lnTo>
                  <a:lnTo>
                    <a:pt x="1421" y="204"/>
                  </a:lnTo>
                  <a:close/>
                  <a:moveTo>
                    <a:pt x="0" y="960"/>
                  </a:moveTo>
                  <a:lnTo>
                    <a:pt x="0" y="960"/>
                  </a:lnTo>
                  <a:lnTo>
                    <a:pt x="0" y="344"/>
                  </a:lnTo>
                  <a:cubicBezTo>
                    <a:pt x="0" y="181"/>
                    <a:pt x="93" y="0"/>
                    <a:pt x="338" y="0"/>
                  </a:cubicBezTo>
                  <a:cubicBezTo>
                    <a:pt x="583" y="0"/>
                    <a:pt x="678" y="181"/>
                    <a:pt x="678" y="344"/>
                  </a:cubicBezTo>
                  <a:lnTo>
                    <a:pt x="678" y="960"/>
                  </a:lnTo>
                  <a:lnTo>
                    <a:pt x="467" y="960"/>
                  </a:lnTo>
                  <a:lnTo>
                    <a:pt x="467" y="619"/>
                  </a:lnTo>
                  <a:lnTo>
                    <a:pt x="262" y="619"/>
                  </a:lnTo>
                  <a:lnTo>
                    <a:pt x="262" y="435"/>
                  </a:lnTo>
                  <a:lnTo>
                    <a:pt x="467" y="435"/>
                  </a:lnTo>
                  <a:lnTo>
                    <a:pt x="467" y="310"/>
                  </a:lnTo>
                  <a:cubicBezTo>
                    <a:pt x="467" y="240"/>
                    <a:pt x="435" y="184"/>
                    <a:pt x="338" y="184"/>
                  </a:cubicBezTo>
                  <a:cubicBezTo>
                    <a:pt x="241" y="184"/>
                    <a:pt x="210" y="240"/>
                    <a:pt x="210" y="310"/>
                  </a:cubicBezTo>
                  <a:lnTo>
                    <a:pt x="210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4747" y="2914"/>
              <a:ext cx="733" cy="98"/>
            </a:xfrm>
            <a:custGeom>
              <a:avLst/>
              <a:gdLst>
                <a:gd name="T0" fmla="*/ 277 w 5777"/>
                <a:gd name="T1" fmla="*/ 688 h 773"/>
                <a:gd name="T2" fmla="*/ 97 w 5777"/>
                <a:gd name="T3" fmla="*/ 732 h 773"/>
                <a:gd name="T4" fmla="*/ 97 w 5777"/>
                <a:gd name="T5" fmla="*/ 565 h 773"/>
                <a:gd name="T6" fmla="*/ 5580 w 5777"/>
                <a:gd name="T7" fmla="*/ 6 h 773"/>
                <a:gd name="T8" fmla="*/ 5654 w 5777"/>
                <a:gd name="T9" fmla="*/ 202 h 773"/>
                <a:gd name="T10" fmla="*/ 5515 w 5777"/>
                <a:gd name="T11" fmla="*/ 132 h 773"/>
                <a:gd name="T12" fmla="*/ 5394 w 5777"/>
                <a:gd name="T13" fmla="*/ 202 h 773"/>
                <a:gd name="T14" fmla="*/ 5275 w 5777"/>
                <a:gd name="T15" fmla="*/ 53 h 773"/>
                <a:gd name="T16" fmla="*/ 5229 w 5777"/>
                <a:gd name="T17" fmla="*/ 202 h 773"/>
                <a:gd name="T18" fmla="*/ 5094 w 5777"/>
                <a:gd name="T19" fmla="*/ 102 h 773"/>
                <a:gd name="T20" fmla="*/ 5173 w 5777"/>
                <a:gd name="T21" fmla="*/ 31 h 773"/>
                <a:gd name="T22" fmla="*/ 5016 w 5777"/>
                <a:gd name="T23" fmla="*/ 6 h 773"/>
                <a:gd name="T24" fmla="*/ 4924 w 5777"/>
                <a:gd name="T25" fmla="*/ 70 h 773"/>
                <a:gd name="T26" fmla="*/ 4757 w 5777"/>
                <a:gd name="T27" fmla="*/ 6 h 773"/>
                <a:gd name="T28" fmla="*/ 4660 w 5777"/>
                <a:gd name="T29" fmla="*/ 55 h 773"/>
                <a:gd name="T30" fmla="*/ 4626 w 5777"/>
                <a:gd name="T31" fmla="*/ 208 h 773"/>
                <a:gd name="T32" fmla="*/ 4626 w 5777"/>
                <a:gd name="T33" fmla="*/ 208 h 773"/>
                <a:gd name="T34" fmla="*/ 4515 w 5777"/>
                <a:gd name="T35" fmla="*/ 51 h 773"/>
                <a:gd name="T36" fmla="*/ 4516 w 5777"/>
                <a:gd name="T37" fmla="*/ 158 h 773"/>
                <a:gd name="T38" fmla="*/ 4119 w 5777"/>
                <a:gd name="T39" fmla="*/ 6 h 773"/>
                <a:gd name="T40" fmla="*/ 3999 w 5777"/>
                <a:gd name="T41" fmla="*/ 53 h 773"/>
                <a:gd name="T42" fmla="*/ 3901 w 5777"/>
                <a:gd name="T43" fmla="*/ 202 h 773"/>
                <a:gd name="T44" fmla="*/ 3718 w 5777"/>
                <a:gd name="T45" fmla="*/ 104 h 773"/>
                <a:gd name="T46" fmla="*/ 3815 w 5777"/>
                <a:gd name="T47" fmla="*/ 167 h 773"/>
                <a:gd name="T48" fmla="*/ 3637 w 5777"/>
                <a:gd name="T49" fmla="*/ 202 h 773"/>
                <a:gd name="T50" fmla="*/ 3515 w 5777"/>
                <a:gd name="T51" fmla="*/ 202 h 773"/>
                <a:gd name="T52" fmla="*/ 3432 w 5777"/>
                <a:gd name="T53" fmla="*/ 171 h 773"/>
                <a:gd name="T54" fmla="*/ 3360 w 5777"/>
                <a:gd name="T55" fmla="*/ 166 h 773"/>
                <a:gd name="T56" fmla="*/ 3240 w 5777"/>
                <a:gd name="T57" fmla="*/ 44 h 773"/>
                <a:gd name="T58" fmla="*/ 3249 w 5777"/>
                <a:gd name="T59" fmla="*/ 202 h 773"/>
                <a:gd name="T60" fmla="*/ 2892 w 5777"/>
                <a:gd name="T61" fmla="*/ 104 h 773"/>
                <a:gd name="T62" fmla="*/ 2990 w 5777"/>
                <a:gd name="T63" fmla="*/ 167 h 773"/>
                <a:gd name="T64" fmla="*/ 2815 w 5777"/>
                <a:gd name="T65" fmla="*/ 136 h 773"/>
                <a:gd name="T66" fmla="*/ 2754 w 5777"/>
                <a:gd name="T67" fmla="*/ 171 h 773"/>
                <a:gd name="T68" fmla="*/ 2671 w 5777"/>
                <a:gd name="T69" fmla="*/ 202 h 773"/>
                <a:gd name="T70" fmla="*/ 2506 w 5777"/>
                <a:gd name="T71" fmla="*/ 76 h 773"/>
                <a:gd name="T72" fmla="*/ 2563 w 5777"/>
                <a:gd name="T73" fmla="*/ 148 h 773"/>
                <a:gd name="T74" fmla="*/ 2343 w 5777"/>
                <a:gd name="T75" fmla="*/ 96 h 773"/>
                <a:gd name="T76" fmla="*/ 2406 w 5777"/>
                <a:gd name="T77" fmla="*/ 26 h 773"/>
                <a:gd name="T78" fmla="*/ 2253 w 5777"/>
                <a:gd name="T79" fmla="*/ 202 h 773"/>
                <a:gd name="T80" fmla="*/ 2134 w 5777"/>
                <a:gd name="T81" fmla="*/ 53 h 773"/>
                <a:gd name="T82" fmla="*/ 2088 w 5777"/>
                <a:gd name="T83" fmla="*/ 202 h 773"/>
                <a:gd name="T84" fmla="*/ 1966 w 5777"/>
                <a:gd name="T85" fmla="*/ 202 h 773"/>
                <a:gd name="T86" fmla="*/ 1966 w 5777"/>
                <a:gd name="T87" fmla="*/ 77 h 773"/>
                <a:gd name="T88" fmla="*/ 1771 w 5777"/>
                <a:gd name="T89" fmla="*/ 71 h 773"/>
                <a:gd name="T90" fmla="*/ 1820 w 5777"/>
                <a:gd name="T91" fmla="*/ 71 h 773"/>
                <a:gd name="T92" fmla="*/ 1373 w 5777"/>
                <a:gd name="T93" fmla="*/ 6 h 773"/>
                <a:gd name="T94" fmla="*/ 1490 w 5777"/>
                <a:gd name="T95" fmla="*/ 202 h 773"/>
                <a:gd name="T96" fmla="*/ 1189 w 5777"/>
                <a:gd name="T97" fmla="*/ 6 h 773"/>
                <a:gd name="T98" fmla="*/ 1238 w 5777"/>
                <a:gd name="T99" fmla="*/ 164 h 773"/>
                <a:gd name="T100" fmla="*/ 1036 w 5777"/>
                <a:gd name="T101" fmla="*/ 159 h 773"/>
                <a:gd name="T102" fmla="*/ 1120 w 5777"/>
                <a:gd name="T103" fmla="*/ 64 h 773"/>
                <a:gd name="T104" fmla="*/ 1069 w 5777"/>
                <a:gd name="T105" fmla="*/ 207 h 773"/>
                <a:gd name="T106" fmla="*/ 916 w 5777"/>
                <a:gd name="T107" fmla="*/ 145 h 773"/>
                <a:gd name="T108" fmla="*/ 875 w 5777"/>
                <a:gd name="T109" fmla="*/ 40 h 773"/>
                <a:gd name="T110" fmla="*/ 823 w 5777"/>
                <a:gd name="T111" fmla="*/ 143 h 773"/>
                <a:gd name="T112" fmla="*/ 762 w 5777"/>
                <a:gd name="T113" fmla="*/ 6 h 773"/>
                <a:gd name="T114" fmla="*/ 596 w 5777"/>
                <a:gd name="T115" fmla="*/ 6 h 773"/>
                <a:gd name="T116" fmla="*/ 503 w 5777"/>
                <a:gd name="T117" fmla="*/ 6 h 773"/>
                <a:gd name="T118" fmla="*/ 452 w 5777"/>
                <a:gd name="T119" fmla="*/ 6 h 773"/>
                <a:gd name="T120" fmla="*/ 310 w 5777"/>
                <a:gd name="T121" fmla="*/ 202 h 773"/>
                <a:gd name="T122" fmla="*/ 97 w 5777"/>
                <a:gd name="T123" fmla="*/ 53 h 773"/>
                <a:gd name="T124" fmla="*/ 196 w 5777"/>
                <a:gd name="T125" fmla="*/ 20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7" h="773">
                  <a:moveTo>
                    <a:pt x="379" y="571"/>
                  </a:moveTo>
                  <a:lnTo>
                    <a:pt x="379" y="571"/>
                  </a:lnTo>
                  <a:lnTo>
                    <a:pt x="379" y="609"/>
                  </a:lnTo>
                  <a:lnTo>
                    <a:pt x="277" y="609"/>
                  </a:lnTo>
                  <a:lnTo>
                    <a:pt x="277" y="650"/>
                  </a:lnTo>
                  <a:lnTo>
                    <a:pt x="371" y="650"/>
                  </a:lnTo>
                  <a:lnTo>
                    <a:pt x="371" y="688"/>
                  </a:lnTo>
                  <a:lnTo>
                    <a:pt x="277" y="688"/>
                  </a:lnTo>
                  <a:lnTo>
                    <a:pt x="277" y="767"/>
                  </a:lnTo>
                  <a:lnTo>
                    <a:pt x="228" y="767"/>
                  </a:lnTo>
                  <a:lnTo>
                    <a:pt x="228" y="571"/>
                  </a:lnTo>
                  <a:lnTo>
                    <a:pt x="379" y="571"/>
                  </a:lnTo>
                  <a:lnTo>
                    <a:pt x="379" y="571"/>
                  </a:lnTo>
                  <a:close/>
                  <a:moveTo>
                    <a:pt x="147" y="674"/>
                  </a:moveTo>
                  <a:lnTo>
                    <a:pt x="147" y="674"/>
                  </a:lnTo>
                  <a:cubicBezTo>
                    <a:pt x="146" y="715"/>
                    <a:pt x="121" y="732"/>
                    <a:pt x="97" y="732"/>
                  </a:cubicBezTo>
                  <a:cubicBezTo>
                    <a:pt x="74" y="732"/>
                    <a:pt x="48" y="714"/>
                    <a:pt x="48" y="667"/>
                  </a:cubicBezTo>
                  <a:cubicBezTo>
                    <a:pt x="48" y="632"/>
                    <a:pt x="67" y="606"/>
                    <a:pt x="97" y="606"/>
                  </a:cubicBezTo>
                  <a:cubicBezTo>
                    <a:pt x="110" y="606"/>
                    <a:pt x="123" y="611"/>
                    <a:pt x="131" y="620"/>
                  </a:cubicBezTo>
                  <a:cubicBezTo>
                    <a:pt x="143" y="632"/>
                    <a:pt x="148" y="653"/>
                    <a:pt x="147" y="674"/>
                  </a:cubicBezTo>
                  <a:lnTo>
                    <a:pt x="147" y="674"/>
                  </a:lnTo>
                  <a:close/>
                  <a:moveTo>
                    <a:pt x="133" y="571"/>
                  </a:moveTo>
                  <a:lnTo>
                    <a:pt x="133" y="571"/>
                  </a:lnTo>
                  <a:cubicBezTo>
                    <a:pt x="121" y="566"/>
                    <a:pt x="108" y="565"/>
                    <a:pt x="97" y="565"/>
                  </a:cubicBezTo>
                  <a:cubicBezTo>
                    <a:pt x="33" y="565"/>
                    <a:pt x="0" y="615"/>
                    <a:pt x="0" y="668"/>
                  </a:cubicBezTo>
                  <a:cubicBezTo>
                    <a:pt x="0" y="725"/>
                    <a:pt x="35" y="773"/>
                    <a:pt x="97" y="773"/>
                  </a:cubicBezTo>
                  <a:cubicBezTo>
                    <a:pt x="118" y="773"/>
                    <a:pt x="140" y="768"/>
                    <a:pt x="159" y="752"/>
                  </a:cubicBezTo>
                  <a:cubicBezTo>
                    <a:pt x="181" y="735"/>
                    <a:pt x="197" y="704"/>
                    <a:pt x="197" y="670"/>
                  </a:cubicBezTo>
                  <a:cubicBezTo>
                    <a:pt x="197" y="657"/>
                    <a:pt x="193" y="591"/>
                    <a:pt x="133" y="571"/>
                  </a:cubicBezTo>
                  <a:lnTo>
                    <a:pt x="133" y="571"/>
                  </a:lnTo>
                  <a:close/>
                  <a:moveTo>
                    <a:pt x="5580" y="6"/>
                  </a:moveTo>
                  <a:lnTo>
                    <a:pt x="5580" y="6"/>
                  </a:lnTo>
                  <a:lnTo>
                    <a:pt x="5637" y="6"/>
                  </a:lnTo>
                  <a:lnTo>
                    <a:pt x="5679" y="73"/>
                  </a:lnTo>
                  <a:cubicBezTo>
                    <a:pt x="5682" y="68"/>
                    <a:pt x="5682" y="67"/>
                    <a:pt x="5687" y="58"/>
                  </a:cubicBezTo>
                  <a:lnTo>
                    <a:pt x="5721" y="6"/>
                  </a:lnTo>
                  <a:lnTo>
                    <a:pt x="5777" y="6"/>
                  </a:lnTo>
                  <a:lnTo>
                    <a:pt x="5703" y="109"/>
                  </a:lnTo>
                  <a:lnTo>
                    <a:pt x="5703" y="202"/>
                  </a:lnTo>
                  <a:lnTo>
                    <a:pt x="5654" y="202"/>
                  </a:lnTo>
                  <a:lnTo>
                    <a:pt x="5654" y="111"/>
                  </a:lnTo>
                  <a:lnTo>
                    <a:pt x="5580" y="6"/>
                  </a:lnTo>
                  <a:lnTo>
                    <a:pt x="5580" y="6"/>
                  </a:lnTo>
                  <a:close/>
                  <a:moveTo>
                    <a:pt x="5394" y="6"/>
                  </a:moveTo>
                  <a:lnTo>
                    <a:pt x="5394" y="6"/>
                  </a:lnTo>
                  <a:lnTo>
                    <a:pt x="5443" y="6"/>
                  </a:lnTo>
                  <a:lnTo>
                    <a:pt x="5485" y="78"/>
                  </a:lnTo>
                  <a:cubicBezTo>
                    <a:pt x="5501" y="106"/>
                    <a:pt x="5506" y="115"/>
                    <a:pt x="5515" y="132"/>
                  </a:cubicBezTo>
                  <a:lnTo>
                    <a:pt x="5513" y="6"/>
                  </a:lnTo>
                  <a:lnTo>
                    <a:pt x="5560" y="6"/>
                  </a:lnTo>
                  <a:lnTo>
                    <a:pt x="5560" y="202"/>
                  </a:lnTo>
                  <a:lnTo>
                    <a:pt x="5511" y="202"/>
                  </a:lnTo>
                  <a:lnTo>
                    <a:pt x="5475" y="140"/>
                  </a:lnTo>
                  <a:cubicBezTo>
                    <a:pt x="5457" y="111"/>
                    <a:pt x="5453" y="105"/>
                    <a:pt x="5440" y="79"/>
                  </a:cubicBezTo>
                  <a:lnTo>
                    <a:pt x="5441" y="202"/>
                  </a:lnTo>
                  <a:lnTo>
                    <a:pt x="5394" y="202"/>
                  </a:lnTo>
                  <a:lnTo>
                    <a:pt x="5394" y="6"/>
                  </a:lnTo>
                  <a:lnTo>
                    <a:pt x="5394" y="6"/>
                  </a:lnTo>
                  <a:close/>
                  <a:moveTo>
                    <a:pt x="5275" y="53"/>
                  </a:moveTo>
                  <a:lnTo>
                    <a:pt x="5275" y="53"/>
                  </a:lnTo>
                  <a:cubicBezTo>
                    <a:pt x="5272" y="63"/>
                    <a:pt x="5270" y="73"/>
                    <a:pt x="5267" y="83"/>
                  </a:cubicBezTo>
                  <a:cubicBezTo>
                    <a:pt x="5263" y="98"/>
                    <a:pt x="5255" y="121"/>
                    <a:pt x="5251" y="136"/>
                  </a:cubicBezTo>
                  <a:lnTo>
                    <a:pt x="5301" y="136"/>
                  </a:lnTo>
                  <a:lnTo>
                    <a:pt x="5275" y="53"/>
                  </a:lnTo>
                  <a:lnTo>
                    <a:pt x="5275" y="53"/>
                  </a:lnTo>
                  <a:close/>
                  <a:moveTo>
                    <a:pt x="5301" y="6"/>
                  </a:moveTo>
                  <a:lnTo>
                    <a:pt x="5301" y="6"/>
                  </a:lnTo>
                  <a:lnTo>
                    <a:pt x="5374" y="202"/>
                  </a:lnTo>
                  <a:lnTo>
                    <a:pt x="5321" y="202"/>
                  </a:lnTo>
                  <a:lnTo>
                    <a:pt x="5312" y="171"/>
                  </a:lnTo>
                  <a:lnTo>
                    <a:pt x="5239" y="171"/>
                  </a:lnTo>
                  <a:lnTo>
                    <a:pt x="5229" y="202"/>
                  </a:lnTo>
                  <a:lnTo>
                    <a:pt x="5177" y="202"/>
                  </a:lnTo>
                  <a:lnTo>
                    <a:pt x="5250" y="6"/>
                  </a:lnTo>
                  <a:lnTo>
                    <a:pt x="5301" y="6"/>
                  </a:lnTo>
                  <a:lnTo>
                    <a:pt x="5301" y="6"/>
                  </a:lnTo>
                  <a:close/>
                  <a:moveTo>
                    <a:pt x="5065" y="42"/>
                  </a:moveTo>
                  <a:lnTo>
                    <a:pt x="5065" y="42"/>
                  </a:lnTo>
                  <a:lnTo>
                    <a:pt x="5065" y="102"/>
                  </a:lnTo>
                  <a:lnTo>
                    <a:pt x="5094" y="102"/>
                  </a:lnTo>
                  <a:cubicBezTo>
                    <a:pt x="5113" y="102"/>
                    <a:pt x="5135" y="101"/>
                    <a:pt x="5135" y="71"/>
                  </a:cubicBezTo>
                  <a:cubicBezTo>
                    <a:pt x="5135" y="42"/>
                    <a:pt x="5110" y="42"/>
                    <a:pt x="5096" y="42"/>
                  </a:cubicBezTo>
                  <a:lnTo>
                    <a:pt x="5065" y="42"/>
                  </a:lnTo>
                  <a:lnTo>
                    <a:pt x="5065" y="42"/>
                  </a:lnTo>
                  <a:close/>
                  <a:moveTo>
                    <a:pt x="5016" y="6"/>
                  </a:moveTo>
                  <a:lnTo>
                    <a:pt x="5016" y="6"/>
                  </a:lnTo>
                  <a:lnTo>
                    <a:pt x="5095" y="6"/>
                  </a:lnTo>
                  <a:cubicBezTo>
                    <a:pt x="5127" y="6"/>
                    <a:pt x="5156" y="6"/>
                    <a:pt x="5173" y="31"/>
                  </a:cubicBezTo>
                  <a:cubicBezTo>
                    <a:pt x="5180" y="42"/>
                    <a:pt x="5184" y="58"/>
                    <a:pt x="5184" y="71"/>
                  </a:cubicBezTo>
                  <a:cubicBezTo>
                    <a:pt x="5184" y="82"/>
                    <a:pt x="5182" y="92"/>
                    <a:pt x="5177" y="102"/>
                  </a:cubicBezTo>
                  <a:cubicBezTo>
                    <a:pt x="5160" y="137"/>
                    <a:pt x="5124" y="138"/>
                    <a:pt x="5097" y="138"/>
                  </a:cubicBezTo>
                  <a:lnTo>
                    <a:pt x="5065" y="138"/>
                  </a:lnTo>
                  <a:lnTo>
                    <a:pt x="5065" y="202"/>
                  </a:lnTo>
                  <a:lnTo>
                    <a:pt x="5016" y="202"/>
                  </a:lnTo>
                  <a:lnTo>
                    <a:pt x="5016" y="6"/>
                  </a:lnTo>
                  <a:lnTo>
                    <a:pt x="5016" y="6"/>
                  </a:lnTo>
                  <a:close/>
                  <a:moveTo>
                    <a:pt x="4974" y="6"/>
                  </a:moveTo>
                  <a:lnTo>
                    <a:pt x="4974" y="6"/>
                  </a:lnTo>
                  <a:lnTo>
                    <a:pt x="4974" y="202"/>
                  </a:lnTo>
                  <a:lnTo>
                    <a:pt x="4927" y="202"/>
                  </a:lnTo>
                  <a:lnTo>
                    <a:pt x="4930" y="62"/>
                  </a:lnTo>
                  <a:lnTo>
                    <a:pt x="4931" y="43"/>
                  </a:lnTo>
                  <a:lnTo>
                    <a:pt x="4929" y="50"/>
                  </a:lnTo>
                  <a:cubicBezTo>
                    <a:pt x="4927" y="61"/>
                    <a:pt x="4927" y="62"/>
                    <a:pt x="4924" y="70"/>
                  </a:cubicBezTo>
                  <a:lnTo>
                    <a:pt x="4887" y="202"/>
                  </a:lnTo>
                  <a:lnTo>
                    <a:pt x="4845" y="202"/>
                  </a:lnTo>
                  <a:lnTo>
                    <a:pt x="4809" y="76"/>
                  </a:lnTo>
                  <a:lnTo>
                    <a:pt x="4801" y="41"/>
                  </a:lnTo>
                  <a:cubicBezTo>
                    <a:pt x="4801" y="56"/>
                    <a:pt x="4801" y="60"/>
                    <a:pt x="4802" y="78"/>
                  </a:cubicBezTo>
                  <a:lnTo>
                    <a:pt x="4805" y="202"/>
                  </a:lnTo>
                  <a:lnTo>
                    <a:pt x="4757" y="202"/>
                  </a:lnTo>
                  <a:lnTo>
                    <a:pt x="4757" y="6"/>
                  </a:lnTo>
                  <a:lnTo>
                    <a:pt x="4829" y="6"/>
                  </a:lnTo>
                  <a:lnTo>
                    <a:pt x="4859" y="116"/>
                  </a:lnTo>
                  <a:lnTo>
                    <a:pt x="4866" y="148"/>
                  </a:lnTo>
                  <a:cubicBezTo>
                    <a:pt x="4869" y="134"/>
                    <a:pt x="4869" y="133"/>
                    <a:pt x="4871" y="123"/>
                  </a:cubicBezTo>
                  <a:lnTo>
                    <a:pt x="4903" y="6"/>
                  </a:lnTo>
                  <a:lnTo>
                    <a:pt x="4974" y="6"/>
                  </a:lnTo>
                  <a:lnTo>
                    <a:pt x="4974" y="6"/>
                  </a:lnTo>
                  <a:close/>
                  <a:moveTo>
                    <a:pt x="4660" y="55"/>
                  </a:moveTo>
                  <a:lnTo>
                    <a:pt x="4660" y="55"/>
                  </a:lnTo>
                  <a:cubicBezTo>
                    <a:pt x="4652" y="46"/>
                    <a:pt x="4639" y="41"/>
                    <a:pt x="4626" y="41"/>
                  </a:cubicBezTo>
                  <a:cubicBezTo>
                    <a:pt x="4596" y="41"/>
                    <a:pt x="4577" y="67"/>
                    <a:pt x="4577" y="102"/>
                  </a:cubicBezTo>
                  <a:cubicBezTo>
                    <a:pt x="4577" y="149"/>
                    <a:pt x="4603" y="167"/>
                    <a:pt x="4626" y="167"/>
                  </a:cubicBezTo>
                  <a:cubicBezTo>
                    <a:pt x="4650" y="167"/>
                    <a:pt x="4675" y="150"/>
                    <a:pt x="4676" y="109"/>
                  </a:cubicBezTo>
                  <a:cubicBezTo>
                    <a:pt x="4677" y="88"/>
                    <a:pt x="4671" y="67"/>
                    <a:pt x="4660" y="55"/>
                  </a:cubicBezTo>
                  <a:lnTo>
                    <a:pt x="4660" y="55"/>
                  </a:lnTo>
                  <a:close/>
                  <a:moveTo>
                    <a:pt x="4626" y="208"/>
                  </a:moveTo>
                  <a:lnTo>
                    <a:pt x="4626" y="208"/>
                  </a:lnTo>
                  <a:cubicBezTo>
                    <a:pt x="4564" y="208"/>
                    <a:pt x="4528" y="160"/>
                    <a:pt x="4528" y="103"/>
                  </a:cubicBezTo>
                  <a:cubicBezTo>
                    <a:pt x="4528" y="50"/>
                    <a:pt x="4562" y="0"/>
                    <a:pt x="4625" y="0"/>
                  </a:cubicBezTo>
                  <a:cubicBezTo>
                    <a:pt x="4637" y="0"/>
                    <a:pt x="4649" y="1"/>
                    <a:pt x="4661" y="6"/>
                  </a:cubicBezTo>
                  <a:cubicBezTo>
                    <a:pt x="4721" y="26"/>
                    <a:pt x="4725" y="92"/>
                    <a:pt x="4725" y="105"/>
                  </a:cubicBezTo>
                  <a:cubicBezTo>
                    <a:pt x="4725" y="139"/>
                    <a:pt x="4710" y="170"/>
                    <a:pt x="4688" y="187"/>
                  </a:cubicBezTo>
                  <a:cubicBezTo>
                    <a:pt x="4669" y="203"/>
                    <a:pt x="4647" y="208"/>
                    <a:pt x="4626" y="208"/>
                  </a:cubicBezTo>
                  <a:lnTo>
                    <a:pt x="4626" y="208"/>
                  </a:lnTo>
                  <a:close/>
                  <a:moveTo>
                    <a:pt x="4516" y="158"/>
                  </a:moveTo>
                  <a:lnTo>
                    <a:pt x="4516" y="158"/>
                  </a:lnTo>
                  <a:cubicBezTo>
                    <a:pt x="4509" y="169"/>
                    <a:pt x="4502" y="180"/>
                    <a:pt x="4486" y="191"/>
                  </a:cubicBezTo>
                  <a:cubicBezTo>
                    <a:pt x="4478" y="197"/>
                    <a:pt x="4458" y="208"/>
                    <a:pt x="4431" y="208"/>
                  </a:cubicBezTo>
                  <a:cubicBezTo>
                    <a:pt x="4379" y="208"/>
                    <a:pt x="4337" y="170"/>
                    <a:pt x="4337" y="104"/>
                  </a:cubicBezTo>
                  <a:cubicBezTo>
                    <a:pt x="4337" y="46"/>
                    <a:pt x="4377" y="0"/>
                    <a:pt x="4432" y="0"/>
                  </a:cubicBezTo>
                  <a:cubicBezTo>
                    <a:pt x="4455" y="0"/>
                    <a:pt x="4475" y="7"/>
                    <a:pt x="4490" y="19"/>
                  </a:cubicBezTo>
                  <a:cubicBezTo>
                    <a:pt x="4503" y="30"/>
                    <a:pt x="4510" y="41"/>
                    <a:pt x="4515" y="51"/>
                  </a:cubicBezTo>
                  <a:lnTo>
                    <a:pt x="4476" y="70"/>
                  </a:lnTo>
                  <a:cubicBezTo>
                    <a:pt x="4473" y="64"/>
                    <a:pt x="4470" y="57"/>
                    <a:pt x="4461" y="50"/>
                  </a:cubicBezTo>
                  <a:cubicBezTo>
                    <a:pt x="4452" y="42"/>
                    <a:pt x="4443" y="40"/>
                    <a:pt x="4434" y="40"/>
                  </a:cubicBezTo>
                  <a:cubicBezTo>
                    <a:pt x="4403" y="40"/>
                    <a:pt x="4386" y="70"/>
                    <a:pt x="4386" y="102"/>
                  </a:cubicBezTo>
                  <a:cubicBezTo>
                    <a:pt x="4386" y="146"/>
                    <a:pt x="4408" y="167"/>
                    <a:pt x="4434" y="167"/>
                  </a:cubicBezTo>
                  <a:cubicBezTo>
                    <a:pt x="4460" y="167"/>
                    <a:pt x="4470" y="149"/>
                    <a:pt x="4477" y="138"/>
                  </a:cubicBezTo>
                  <a:lnTo>
                    <a:pt x="4516" y="158"/>
                  </a:lnTo>
                  <a:lnTo>
                    <a:pt x="4516" y="158"/>
                  </a:lnTo>
                  <a:close/>
                  <a:moveTo>
                    <a:pt x="4119" y="6"/>
                  </a:moveTo>
                  <a:lnTo>
                    <a:pt x="4119" y="6"/>
                  </a:lnTo>
                  <a:lnTo>
                    <a:pt x="4168" y="6"/>
                  </a:lnTo>
                  <a:lnTo>
                    <a:pt x="4168" y="161"/>
                  </a:lnTo>
                  <a:lnTo>
                    <a:pt x="4245" y="161"/>
                  </a:lnTo>
                  <a:lnTo>
                    <a:pt x="4245" y="202"/>
                  </a:lnTo>
                  <a:lnTo>
                    <a:pt x="4119" y="202"/>
                  </a:lnTo>
                  <a:lnTo>
                    <a:pt x="4119" y="6"/>
                  </a:lnTo>
                  <a:lnTo>
                    <a:pt x="4119" y="6"/>
                  </a:lnTo>
                  <a:close/>
                  <a:moveTo>
                    <a:pt x="3999" y="53"/>
                  </a:moveTo>
                  <a:lnTo>
                    <a:pt x="3999" y="53"/>
                  </a:lnTo>
                  <a:cubicBezTo>
                    <a:pt x="3996" y="63"/>
                    <a:pt x="3994" y="73"/>
                    <a:pt x="3991" y="83"/>
                  </a:cubicBezTo>
                  <a:cubicBezTo>
                    <a:pt x="3987" y="98"/>
                    <a:pt x="3979" y="121"/>
                    <a:pt x="3975" y="136"/>
                  </a:cubicBezTo>
                  <a:lnTo>
                    <a:pt x="4025" y="136"/>
                  </a:lnTo>
                  <a:lnTo>
                    <a:pt x="3999" y="53"/>
                  </a:lnTo>
                  <a:lnTo>
                    <a:pt x="3999" y="53"/>
                  </a:lnTo>
                  <a:close/>
                  <a:moveTo>
                    <a:pt x="4025" y="6"/>
                  </a:moveTo>
                  <a:lnTo>
                    <a:pt x="4025" y="6"/>
                  </a:lnTo>
                  <a:lnTo>
                    <a:pt x="4098" y="202"/>
                  </a:lnTo>
                  <a:lnTo>
                    <a:pt x="4045" y="202"/>
                  </a:lnTo>
                  <a:lnTo>
                    <a:pt x="4036" y="171"/>
                  </a:lnTo>
                  <a:lnTo>
                    <a:pt x="3963" y="171"/>
                  </a:lnTo>
                  <a:lnTo>
                    <a:pt x="3954" y="202"/>
                  </a:lnTo>
                  <a:lnTo>
                    <a:pt x="3901" y="202"/>
                  </a:lnTo>
                  <a:lnTo>
                    <a:pt x="3974" y="6"/>
                  </a:lnTo>
                  <a:lnTo>
                    <a:pt x="4025" y="6"/>
                  </a:lnTo>
                  <a:lnTo>
                    <a:pt x="4025" y="6"/>
                  </a:lnTo>
                  <a:close/>
                  <a:moveTo>
                    <a:pt x="3897" y="158"/>
                  </a:moveTo>
                  <a:lnTo>
                    <a:pt x="3897" y="158"/>
                  </a:lnTo>
                  <a:cubicBezTo>
                    <a:pt x="3889" y="169"/>
                    <a:pt x="3882" y="180"/>
                    <a:pt x="3867" y="191"/>
                  </a:cubicBezTo>
                  <a:cubicBezTo>
                    <a:pt x="3858" y="197"/>
                    <a:pt x="3839" y="208"/>
                    <a:pt x="3812" y="208"/>
                  </a:cubicBezTo>
                  <a:cubicBezTo>
                    <a:pt x="3760" y="208"/>
                    <a:pt x="3718" y="170"/>
                    <a:pt x="3718" y="104"/>
                  </a:cubicBezTo>
                  <a:cubicBezTo>
                    <a:pt x="3718" y="46"/>
                    <a:pt x="3757" y="0"/>
                    <a:pt x="3813" y="0"/>
                  </a:cubicBezTo>
                  <a:cubicBezTo>
                    <a:pt x="3836" y="0"/>
                    <a:pt x="3856" y="7"/>
                    <a:pt x="3870" y="19"/>
                  </a:cubicBezTo>
                  <a:cubicBezTo>
                    <a:pt x="3884" y="30"/>
                    <a:pt x="3891" y="41"/>
                    <a:pt x="3896" y="51"/>
                  </a:cubicBezTo>
                  <a:lnTo>
                    <a:pt x="3857" y="70"/>
                  </a:lnTo>
                  <a:cubicBezTo>
                    <a:pt x="3854" y="64"/>
                    <a:pt x="3851" y="57"/>
                    <a:pt x="3842" y="50"/>
                  </a:cubicBezTo>
                  <a:cubicBezTo>
                    <a:pt x="3833" y="42"/>
                    <a:pt x="3823" y="40"/>
                    <a:pt x="3815" y="40"/>
                  </a:cubicBezTo>
                  <a:cubicBezTo>
                    <a:pt x="3784" y="40"/>
                    <a:pt x="3767" y="70"/>
                    <a:pt x="3767" y="102"/>
                  </a:cubicBezTo>
                  <a:cubicBezTo>
                    <a:pt x="3767" y="146"/>
                    <a:pt x="3789" y="167"/>
                    <a:pt x="3815" y="167"/>
                  </a:cubicBezTo>
                  <a:cubicBezTo>
                    <a:pt x="3841" y="167"/>
                    <a:pt x="3851" y="149"/>
                    <a:pt x="3858" y="138"/>
                  </a:cubicBezTo>
                  <a:lnTo>
                    <a:pt x="3897" y="158"/>
                  </a:lnTo>
                  <a:lnTo>
                    <a:pt x="3897" y="158"/>
                  </a:lnTo>
                  <a:close/>
                  <a:moveTo>
                    <a:pt x="3637" y="6"/>
                  </a:moveTo>
                  <a:lnTo>
                    <a:pt x="3637" y="6"/>
                  </a:lnTo>
                  <a:lnTo>
                    <a:pt x="3686" y="6"/>
                  </a:lnTo>
                  <a:lnTo>
                    <a:pt x="3686" y="202"/>
                  </a:lnTo>
                  <a:lnTo>
                    <a:pt x="3637" y="202"/>
                  </a:lnTo>
                  <a:lnTo>
                    <a:pt x="3637" y="6"/>
                  </a:lnTo>
                  <a:close/>
                  <a:moveTo>
                    <a:pt x="3464" y="6"/>
                  </a:moveTo>
                  <a:lnTo>
                    <a:pt x="3464" y="6"/>
                  </a:lnTo>
                  <a:lnTo>
                    <a:pt x="3615" y="6"/>
                  </a:lnTo>
                  <a:lnTo>
                    <a:pt x="3615" y="45"/>
                  </a:lnTo>
                  <a:lnTo>
                    <a:pt x="3564" y="45"/>
                  </a:lnTo>
                  <a:lnTo>
                    <a:pt x="3564" y="202"/>
                  </a:lnTo>
                  <a:lnTo>
                    <a:pt x="3515" y="202"/>
                  </a:lnTo>
                  <a:lnTo>
                    <a:pt x="3515" y="45"/>
                  </a:lnTo>
                  <a:lnTo>
                    <a:pt x="3464" y="45"/>
                  </a:lnTo>
                  <a:lnTo>
                    <a:pt x="3464" y="6"/>
                  </a:lnTo>
                  <a:lnTo>
                    <a:pt x="3464" y="6"/>
                  </a:lnTo>
                  <a:close/>
                  <a:moveTo>
                    <a:pt x="3443" y="6"/>
                  </a:moveTo>
                  <a:lnTo>
                    <a:pt x="3443" y="6"/>
                  </a:lnTo>
                  <a:lnTo>
                    <a:pt x="3443" y="116"/>
                  </a:lnTo>
                  <a:cubicBezTo>
                    <a:pt x="3443" y="134"/>
                    <a:pt x="3442" y="153"/>
                    <a:pt x="3432" y="171"/>
                  </a:cubicBezTo>
                  <a:cubicBezTo>
                    <a:pt x="3410" y="205"/>
                    <a:pt x="3367" y="207"/>
                    <a:pt x="3358" y="207"/>
                  </a:cubicBezTo>
                  <a:cubicBezTo>
                    <a:pt x="3344" y="207"/>
                    <a:pt x="3326" y="203"/>
                    <a:pt x="3313" y="196"/>
                  </a:cubicBezTo>
                  <a:cubicBezTo>
                    <a:pt x="3275" y="177"/>
                    <a:pt x="3275" y="142"/>
                    <a:pt x="3275" y="116"/>
                  </a:cubicBezTo>
                  <a:lnTo>
                    <a:pt x="3275" y="6"/>
                  </a:lnTo>
                  <a:lnTo>
                    <a:pt x="3325" y="6"/>
                  </a:lnTo>
                  <a:lnTo>
                    <a:pt x="3325" y="128"/>
                  </a:lnTo>
                  <a:cubicBezTo>
                    <a:pt x="3325" y="138"/>
                    <a:pt x="3325" y="147"/>
                    <a:pt x="3328" y="153"/>
                  </a:cubicBezTo>
                  <a:cubicBezTo>
                    <a:pt x="3334" y="163"/>
                    <a:pt x="3348" y="166"/>
                    <a:pt x="3360" y="166"/>
                  </a:cubicBezTo>
                  <a:cubicBezTo>
                    <a:pt x="3393" y="166"/>
                    <a:pt x="3393" y="143"/>
                    <a:pt x="3394" y="128"/>
                  </a:cubicBezTo>
                  <a:lnTo>
                    <a:pt x="3394" y="6"/>
                  </a:lnTo>
                  <a:lnTo>
                    <a:pt x="3443" y="6"/>
                  </a:lnTo>
                  <a:lnTo>
                    <a:pt x="3443" y="6"/>
                  </a:lnTo>
                  <a:close/>
                  <a:moveTo>
                    <a:pt x="3095" y="6"/>
                  </a:moveTo>
                  <a:lnTo>
                    <a:pt x="3095" y="6"/>
                  </a:lnTo>
                  <a:lnTo>
                    <a:pt x="3240" y="6"/>
                  </a:lnTo>
                  <a:lnTo>
                    <a:pt x="3240" y="44"/>
                  </a:lnTo>
                  <a:lnTo>
                    <a:pt x="3144" y="44"/>
                  </a:lnTo>
                  <a:lnTo>
                    <a:pt x="3144" y="80"/>
                  </a:lnTo>
                  <a:lnTo>
                    <a:pt x="3234" y="80"/>
                  </a:lnTo>
                  <a:lnTo>
                    <a:pt x="3234" y="117"/>
                  </a:lnTo>
                  <a:lnTo>
                    <a:pt x="3144" y="117"/>
                  </a:lnTo>
                  <a:lnTo>
                    <a:pt x="3144" y="164"/>
                  </a:lnTo>
                  <a:lnTo>
                    <a:pt x="3249" y="164"/>
                  </a:lnTo>
                  <a:lnTo>
                    <a:pt x="3249" y="202"/>
                  </a:lnTo>
                  <a:lnTo>
                    <a:pt x="3095" y="202"/>
                  </a:lnTo>
                  <a:lnTo>
                    <a:pt x="3095" y="6"/>
                  </a:lnTo>
                  <a:lnTo>
                    <a:pt x="3095" y="6"/>
                  </a:lnTo>
                  <a:close/>
                  <a:moveTo>
                    <a:pt x="3071" y="158"/>
                  </a:moveTo>
                  <a:lnTo>
                    <a:pt x="3071" y="158"/>
                  </a:lnTo>
                  <a:cubicBezTo>
                    <a:pt x="3064" y="169"/>
                    <a:pt x="3057" y="180"/>
                    <a:pt x="3042" y="191"/>
                  </a:cubicBezTo>
                  <a:cubicBezTo>
                    <a:pt x="3033" y="197"/>
                    <a:pt x="3014" y="208"/>
                    <a:pt x="2987" y="208"/>
                  </a:cubicBezTo>
                  <a:cubicBezTo>
                    <a:pt x="2935" y="208"/>
                    <a:pt x="2892" y="170"/>
                    <a:pt x="2892" y="104"/>
                  </a:cubicBezTo>
                  <a:cubicBezTo>
                    <a:pt x="2892" y="46"/>
                    <a:pt x="2932" y="0"/>
                    <a:pt x="2988" y="0"/>
                  </a:cubicBezTo>
                  <a:cubicBezTo>
                    <a:pt x="3010" y="0"/>
                    <a:pt x="3030" y="7"/>
                    <a:pt x="3045" y="19"/>
                  </a:cubicBezTo>
                  <a:cubicBezTo>
                    <a:pt x="3059" y="30"/>
                    <a:pt x="3065" y="41"/>
                    <a:pt x="3071" y="51"/>
                  </a:cubicBezTo>
                  <a:lnTo>
                    <a:pt x="3032" y="70"/>
                  </a:lnTo>
                  <a:cubicBezTo>
                    <a:pt x="3029" y="64"/>
                    <a:pt x="3026" y="57"/>
                    <a:pt x="3017" y="50"/>
                  </a:cubicBezTo>
                  <a:cubicBezTo>
                    <a:pt x="3008" y="42"/>
                    <a:pt x="2998" y="40"/>
                    <a:pt x="2990" y="40"/>
                  </a:cubicBezTo>
                  <a:cubicBezTo>
                    <a:pt x="2958" y="40"/>
                    <a:pt x="2942" y="70"/>
                    <a:pt x="2942" y="102"/>
                  </a:cubicBezTo>
                  <a:cubicBezTo>
                    <a:pt x="2942" y="146"/>
                    <a:pt x="2964" y="167"/>
                    <a:pt x="2990" y="167"/>
                  </a:cubicBezTo>
                  <a:cubicBezTo>
                    <a:pt x="3016" y="167"/>
                    <a:pt x="3026" y="149"/>
                    <a:pt x="3033" y="138"/>
                  </a:cubicBezTo>
                  <a:lnTo>
                    <a:pt x="3071" y="158"/>
                  </a:lnTo>
                  <a:lnTo>
                    <a:pt x="3071" y="158"/>
                  </a:lnTo>
                  <a:close/>
                  <a:moveTo>
                    <a:pt x="2790" y="53"/>
                  </a:moveTo>
                  <a:lnTo>
                    <a:pt x="2790" y="53"/>
                  </a:lnTo>
                  <a:cubicBezTo>
                    <a:pt x="2787" y="63"/>
                    <a:pt x="2784" y="73"/>
                    <a:pt x="2781" y="83"/>
                  </a:cubicBezTo>
                  <a:cubicBezTo>
                    <a:pt x="2777" y="98"/>
                    <a:pt x="2770" y="121"/>
                    <a:pt x="2765" y="136"/>
                  </a:cubicBezTo>
                  <a:lnTo>
                    <a:pt x="2815" y="136"/>
                  </a:lnTo>
                  <a:lnTo>
                    <a:pt x="2790" y="53"/>
                  </a:lnTo>
                  <a:lnTo>
                    <a:pt x="2790" y="53"/>
                  </a:lnTo>
                  <a:close/>
                  <a:moveTo>
                    <a:pt x="2816" y="6"/>
                  </a:moveTo>
                  <a:lnTo>
                    <a:pt x="2816" y="6"/>
                  </a:lnTo>
                  <a:lnTo>
                    <a:pt x="2888" y="202"/>
                  </a:lnTo>
                  <a:lnTo>
                    <a:pt x="2836" y="202"/>
                  </a:lnTo>
                  <a:lnTo>
                    <a:pt x="2826" y="171"/>
                  </a:lnTo>
                  <a:lnTo>
                    <a:pt x="2754" y="171"/>
                  </a:lnTo>
                  <a:lnTo>
                    <a:pt x="2744" y="202"/>
                  </a:lnTo>
                  <a:lnTo>
                    <a:pt x="2692" y="202"/>
                  </a:lnTo>
                  <a:lnTo>
                    <a:pt x="2765" y="6"/>
                  </a:lnTo>
                  <a:lnTo>
                    <a:pt x="2816" y="6"/>
                  </a:lnTo>
                  <a:lnTo>
                    <a:pt x="2816" y="6"/>
                  </a:lnTo>
                  <a:close/>
                  <a:moveTo>
                    <a:pt x="2671" y="6"/>
                  </a:moveTo>
                  <a:lnTo>
                    <a:pt x="2671" y="6"/>
                  </a:lnTo>
                  <a:lnTo>
                    <a:pt x="2671" y="202"/>
                  </a:lnTo>
                  <a:lnTo>
                    <a:pt x="2624" y="202"/>
                  </a:lnTo>
                  <a:lnTo>
                    <a:pt x="2627" y="62"/>
                  </a:lnTo>
                  <a:lnTo>
                    <a:pt x="2628" y="43"/>
                  </a:lnTo>
                  <a:lnTo>
                    <a:pt x="2626" y="50"/>
                  </a:lnTo>
                  <a:cubicBezTo>
                    <a:pt x="2623" y="61"/>
                    <a:pt x="2623" y="62"/>
                    <a:pt x="2621" y="70"/>
                  </a:cubicBezTo>
                  <a:lnTo>
                    <a:pt x="2584" y="202"/>
                  </a:lnTo>
                  <a:lnTo>
                    <a:pt x="2541" y="202"/>
                  </a:lnTo>
                  <a:lnTo>
                    <a:pt x="2506" y="76"/>
                  </a:lnTo>
                  <a:lnTo>
                    <a:pt x="2497" y="41"/>
                  </a:lnTo>
                  <a:cubicBezTo>
                    <a:pt x="2498" y="56"/>
                    <a:pt x="2498" y="60"/>
                    <a:pt x="2499" y="78"/>
                  </a:cubicBezTo>
                  <a:lnTo>
                    <a:pt x="2501" y="202"/>
                  </a:lnTo>
                  <a:lnTo>
                    <a:pt x="2454" y="202"/>
                  </a:lnTo>
                  <a:lnTo>
                    <a:pt x="2454" y="6"/>
                  </a:lnTo>
                  <a:lnTo>
                    <a:pt x="2526" y="6"/>
                  </a:lnTo>
                  <a:lnTo>
                    <a:pt x="2556" y="116"/>
                  </a:lnTo>
                  <a:lnTo>
                    <a:pt x="2563" y="148"/>
                  </a:lnTo>
                  <a:cubicBezTo>
                    <a:pt x="2565" y="134"/>
                    <a:pt x="2566" y="133"/>
                    <a:pt x="2568" y="123"/>
                  </a:cubicBezTo>
                  <a:lnTo>
                    <a:pt x="2599" y="6"/>
                  </a:lnTo>
                  <a:lnTo>
                    <a:pt x="2671" y="6"/>
                  </a:lnTo>
                  <a:lnTo>
                    <a:pt x="2671" y="6"/>
                  </a:lnTo>
                  <a:close/>
                  <a:moveTo>
                    <a:pt x="2302" y="43"/>
                  </a:moveTo>
                  <a:lnTo>
                    <a:pt x="2302" y="43"/>
                  </a:lnTo>
                  <a:lnTo>
                    <a:pt x="2302" y="96"/>
                  </a:lnTo>
                  <a:lnTo>
                    <a:pt x="2343" y="96"/>
                  </a:lnTo>
                  <a:cubicBezTo>
                    <a:pt x="2350" y="95"/>
                    <a:pt x="2373" y="95"/>
                    <a:pt x="2373" y="69"/>
                  </a:cubicBezTo>
                  <a:cubicBezTo>
                    <a:pt x="2373" y="44"/>
                    <a:pt x="2354" y="43"/>
                    <a:pt x="2344" y="43"/>
                  </a:cubicBezTo>
                  <a:lnTo>
                    <a:pt x="2302" y="43"/>
                  </a:lnTo>
                  <a:lnTo>
                    <a:pt x="2302" y="43"/>
                  </a:lnTo>
                  <a:close/>
                  <a:moveTo>
                    <a:pt x="2253" y="6"/>
                  </a:moveTo>
                  <a:lnTo>
                    <a:pt x="2253" y="6"/>
                  </a:lnTo>
                  <a:lnTo>
                    <a:pt x="2342" y="6"/>
                  </a:lnTo>
                  <a:cubicBezTo>
                    <a:pt x="2362" y="6"/>
                    <a:pt x="2388" y="6"/>
                    <a:pt x="2406" y="26"/>
                  </a:cubicBezTo>
                  <a:cubicBezTo>
                    <a:pt x="2415" y="36"/>
                    <a:pt x="2422" y="52"/>
                    <a:pt x="2422" y="70"/>
                  </a:cubicBezTo>
                  <a:cubicBezTo>
                    <a:pt x="2422" y="109"/>
                    <a:pt x="2395" y="119"/>
                    <a:pt x="2381" y="124"/>
                  </a:cubicBezTo>
                  <a:lnTo>
                    <a:pt x="2427" y="202"/>
                  </a:lnTo>
                  <a:lnTo>
                    <a:pt x="2372" y="202"/>
                  </a:lnTo>
                  <a:lnTo>
                    <a:pt x="2333" y="132"/>
                  </a:lnTo>
                  <a:lnTo>
                    <a:pt x="2302" y="132"/>
                  </a:lnTo>
                  <a:lnTo>
                    <a:pt x="2302" y="202"/>
                  </a:lnTo>
                  <a:lnTo>
                    <a:pt x="2253" y="202"/>
                  </a:lnTo>
                  <a:lnTo>
                    <a:pt x="2253" y="6"/>
                  </a:lnTo>
                  <a:lnTo>
                    <a:pt x="2253" y="6"/>
                  </a:lnTo>
                  <a:close/>
                  <a:moveTo>
                    <a:pt x="2134" y="53"/>
                  </a:moveTo>
                  <a:lnTo>
                    <a:pt x="2134" y="53"/>
                  </a:lnTo>
                  <a:cubicBezTo>
                    <a:pt x="2131" y="63"/>
                    <a:pt x="2128" y="73"/>
                    <a:pt x="2125" y="83"/>
                  </a:cubicBezTo>
                  <a:cubicBezTo>
                    <a:pt x="2121" y="98"/>
                    <a:pt x="2114" y="121"/>
                    <a:pt x="2109" y="136"/>
                  </a:cubicBezTo>
                  <a:lnTo>
                    <a:pt x="2159" y="136"/>
                  </a:lnTo>
                  <a:lnTo>
                    <a:pt x="2134" y="53"/>
                  </a:lnTo>
                  <a:lnTo>
                    <a:pt x="2134" y="53"/>
                  </a:lnTo>
                  <a:close/>
                  <a:moveTo>
                    <a:pt x="2160" y="6"/>
                  </a:moveTo>
                  <a:lnTo>
                    <a:pt x="2160" y="6"/>
                  </a:lnTo>
                  <a:lnTo>
                    <a:pt x="2232" y="202"/>
                  </a:lnTo>
                  <a:lnTo>
                    <a:pt x="2180" y="202"/>
                  </a:lnTo>
                  <a:lnTo>
                    <a:pt x="2170" y="171"/>
                  </a:lnTo>
                  <a:lnTo>
                    <a:pt x="2098" y="171"/>
                  </a:lnTo>
                  <a:lnTo>
                    <a:pt x="2088" y="202"/>
                  </a:lnTo>
                  <a:lnTo>
                    <a:pt x="2036" y="202"/>
                  </a:lnTo>
                  <a:lnTo>
                    <a:pt x="2109" y="6"/>
                  </a:lnTo>
                  <a:lnTo>
                    <a:pt x="2160" y="6"/>
                  </a:lnTo>
                  <a:lnTo>
                    <a:pt x="2160" y="6"/>
                  </a:lnTo>
                  <a:close/>
                  <a:moveTo>
                    <a:pt x="2015" y="6"/>
                  </a:moveTo>
                  <a:lnTo>
                    <a:pt x="2015" y="6"/>
                  </a:lnTo>
                  <a:lnTo>
                    <a:pt x="2015" y="202"/>
                  </a:lnTo>
                  <a:lnTo>
                    <a:pt x="1966" y="202"/>
                  </a:lnTo>
                  <a:lnTo>
                    <a:pt x="1966" y="119"/>
                  </a:lnTo>
                  <a:lnTo>
                    <a:pt x="1894" y="119"/>
                  </a:lnTo>
                  <a:lnTo>
                    <a:pt x="1894" y="202"/>
                  </a:lnTo>
                  <a:lnTo>
                    <a:pt x="1845" y="202"/>
                  </a:lnTo>
                  <a:lnTo>
                    <a:pt x="1845" y="6"/>
                  </a:lnTo>
                  <a:lnTo>
                    <a:pt x="1894" y="6"/>
                  </a:lnTo>
                  <a:lnTo>
                    <a:pt x="1894" y="77"/>
                  </a:lnTo>
                  <a:lnTo>
                    <a:pt x="1966" y="77"/>
                  </a:lnTo>
                  <a:lnTo>
                    <a:pt x="1966" y="6"/>
                  </a:lnTo>
                  <a:lnTo>
                    <a:pt x="2015" y="6"/>
                  </a:lnTo>
                  <a:lnTo>
                    <a:pt x="2015" y="6"/>
                  </a:lnTo>
                  <a:close/>
                  <a:moveTo>
                    <a:pt x="1701" y="42"/>
                  </a:moveTo>
                  <a:lnTo>
                    <a:pt x="1701" y="42"/>
                  </a:lnTo>
                  <a:lnTo>
                    <a:pt x="1701" y="102"/>
                  </a:lnTo>
                  <a:lnTo>
                    <a:pt x="1731" y="102"/>
                  </a:lnTo>
                  <a:cubicBezTo>
                    <a:pt x="1749" y="102"/>
                    <a:pt x="1771" y="101"/>
                    <a:pt x="1771" y="71"/>
                  </a:cubicBezTo>
                  <a:cubicBezTo>
                    <a:pt x="1771" y="42"/>
                    <a:pt x="1747" y="42"/>
                    <a:pt x="1732" y="42"/>
                  </a:cubicBezTo>
                  <a:lnTo>
                    <a:pt x="1701" y="42"/>
                  </a:lnTo>
                  <a:lnTo>
                    <a:pt x="1701" y="42"/>
                  </a:lnTo>
                  <a:close/>
                  <a:moveTo>
                    <a:pt x="1652" y="6"/>
                  </a:moveTo>
                  <a:lnTo>
                    <a:pt x="1652" y="6"/>
                  </a:lnTo>
                  <a:lnTo>
                    <a:pt x="1731" y="6"/>
                  </a:lnTo>
                  <a:cubicBezTo>
                    <a:pt x="1763" y="6"/>
                    <a:pt x="1792" y="6"/>
                    <a:pt x="1809" y="31"/>
                  </a:cubicBezTo>
                  <a:cubicBezTo>
                    <a:pt x="1817" y="42"/>
                    <a:pt x="1820" y="58"/>
                    <a:pt x="1820" y="71"/>
                  </a:cubicBezTo>
                  <a:cubicBezTo>
                    <a:pt x="1820" y="82"/>
                    <a:pt x="1818" y="92"/>
                    <a:pt x="1814" y="102"/>
                  </a:cubicBezTo>
                  <a:cubicBezTo>
                    <a:pt x="1797" y="137"/>
                    <a:pt x="1761" y="138"/>
                    <a:pt x="1734" y="138"/>
                  </a:cubicBezTo>
                  <a:lnTo>
                    <a:pt x="1701" y="138"/>
                  </a:lnTo>
                  <a:lnTo>
                    <a:pt x="1701" y="202"/>
                  </a:lnTo>
                  <a:lnTo>
                    <a:pt x="1652" y="202"/>
                  </a:lnTo>
                  <a:lnTo>
                    <a:pt x="1652" y="6"/>
                  </a:lnTo>
                  <a:lnTo>
                    <a:pt x="1652" y="6"/>
                  </a:lnTo>
                  <a:close/>
                  <a:moveTo>
                    <a:pt x="1373" y="6"/>
                  </a:moveTo>
                  <a:lnTo>
                    <a:pt x="1373" y="6"/>
                  </a:lnTo>
                  <a:lnTo>
                    <a:pt x="1422" y="6"/>
                  </a:lnTo>
                  <a:lnTo>
                    <a:pt x="1464" y="78"/>
                  </a:lnTo>
                  <a:cubicBezTo>
                    <a:pt x="1480" y="106"/>
                    <a:pt x="1485" y="115"/>
                    <a:pt x="1494" y="132"/>
                  </a:cubicBezTo>
                  <a:lnTo>
                    <a:pt x="1492" y="6"/>
                  </a:lnTo>
                  <a:lnTo>
                    <a:pt x="1539" y="6"/>
                  </a:lnTo>
                  <a:lnTo>
                    <a:pt x="1539" y="202"/>
                  </a:lnTo>
                  <a:lnTo>
                    <a:pt x="1490" y="202"/>
                  </a:lnTo>
                  <a:lnTo>
                    <a:pt x="1454" y="140"/>
                  </a:lnTo>
                  <a:cubicBezTo>
                    <a:pt x="1436" y="111"/>
                    <a:pt x="1432" y="105"/>
                    <a:pt x="1419" y="79"/>
                  </a:cubicBezTo>
                  <a:lnTo>
                    <a:pt x="1420" y="202"/>
                  </a:lnTo>
                  <a:lnTo>
                    <a:pt x="1373" y="202"/>
                  </a:lnTo>
                  <a:lnTo>
                    <a:pt x="1373" y="6"/>
                  </a:lnTo>
                  <a:lnTo>
                    <a:pt x="1373" y="6"/>
                  </a:lnTo>
                  <a:close/>
                  <a:moveTo>
                    <a:pt x="1189" y="6"/>
                  </a:moveTo>
                  <a:lnTo>
                    <a:pt x="1189" y="6"/>
                  </a:lnTo>
                  <a:lnTo>
                    <a:pt x="1335" y="6"/>
                  </a:lnTo>
                  <a:lnTo>
                    <a:pt x="1335" y="44"/>
                  </a:lnTo>
                  <a:lnTo>
                    <a:pt x="1238" y="44"/>
                  </a:lnTo>
                  <a:lnTo>
                    <a:pt x="1238" y="80"/>
                  </a:lnTo>
                  <a:lnTo>
                    <a:pt x="1328" y="80"/>
                  </a:lnTo>
                  <a:lnTo>
                    <a:pt x="1328" y="117"/>
                  </a:lnTo>
                  <a:lnTo>
                    <a:pt x="1238" y="117"/>
                  </a:lnTo>
                  <a:lnTo>
                    <a:pt x="1238" y="164"/>
                  </a:lnTo>
                  <a:lnTo>
                    <a:pt x="1343" y="164"/>
                  </a:lnTo>
                  <a:lnTo>
                    <a:pt x="1343" y="202"/>
                  </a:lnTo>
                  <a:lnTo>
                    <a:pt x="1189" y="202"/>
                  </a:lnTo>
                  <a:lnTo>
                    <a:pt x="1189" y="6"/>
                  </a:lnTo>
                  <a:lnTo>
                    <a:pt x="1189" y="6"/>
                  </a:lnTo>
                  <a:close/>
                  <a:moveTo>
                    <a:pt x="1017" y="143"/>
                  </a:moveTo>
                  <a:lnTo>
                    <a:pt x="1017" y="143"/>
                  </a:lnTo>
                  <a:cubicBezTo>
                    <a:pt x="1022" y="149"/>
                    <a:pt x="1026" y="153"/>
                    <a:pt x="1036" y="159"/>
                  </a:cubicBezTo>
                  <a:cubicBezTo>
                    <a:pt x="1049" y="166"/>
                    <a:pt x="1062" y="168"/>
                    <a:pt x="1074" y="168"/>
                  </a:cubicBezTo>
                  <a:cubicBezTo>
                    <a:pt x="1093" y="168"/>
                    <a:pt x="1110" y="159"/>
                    <a:pt x="1110" y="145"/>
                  </a:cubicBezTo>
                  <a:cubicBezTo>
                    <a:pt x="1110" y="130"/>
                    <a:pt x="1090" y="127"/>
                    <a:pt x="1076" y="125"/>
                  </a:cubicBezTo>
                  <a:cubicBezTo>
                    <a:pt x="1065" y="124"/>
                    <a:pt x="1054" y="123"/>
                    <a:pt x="1043" y="120"/>
                  </a:cubicBezTo>
                  <a:cubicBezTo>
                    <a:pt x="1031" y="118"/>
                    <a:pt x="990" y="109"/>
                    <a:pt x="990" y="67"/>
                  </a:cubicBezTo>
                  <a:cubicBezTo>
                    <a:pt x="990" y="16"/>
                    <a:pt x="1035" y="1"/>
                    <a:pt x="1069" y="1"/>
                  </a:cubicBezTo>
                  <a:cubicBezTo>
                    <a:pt x="1115" y="1"/>
                    <a:pt x="1139" y="23"/>
                    <a:pt x="1156" y="38"/>
                  </a:cubicBezTo>
                  <a:lnTo>
                    <a:pt x="1120" y="64"/>
                  </a:lnTo>
                  <a:cubicBezTo>
                    <a:pt x="1114" y="58"/>
                    <a:pt x="1108" y="53"/>
                    <a:pt x="1101" y="48"/>
                  </a:cubicBezTo>
                  <a:cubicBezTo>
                    <a:pt x="1094" y="45"/>
                    <a:pt x="1081" y="40"/>
                    <a:pt x="1069" y="40"/>
                  </a:cubicBezTo>
                  <a:cubicBezTo>
                    <a:pt x="1049" y="40"/>
                    <a:pt x="1039" y="51"/>
                    <a:pt x="1039" y="60"/>
                  </a:cubicBezTo>
                  <a:cubicBezTo>
                    <a:pt x="1039" y="75"/>
                    <a:pt x="1056" y="78"/>
                    <a:pt x="1064" y="79"/>
                  </a:cubicBezTo>
                  <a:cubicBezTo>
                    <a:pt x="1085" y="81"/>
                    <a:pt x="1113" y="87"/>
                    <a:pt x="1125" y="90"/>
                  </a:cubicBezTo>
                  <a:cubicBezTo>
                    <a:pt x="1147" y="99"/>
                    <a:pt x="1159" y="116"/>
                    <a:pt x="1159" y="139"/>
                  </a:cubicBezTo>
                  <a:cubicBezTo>
                    <a:pt x="1159" y="153"/>
                    <a:pt x="1153" y="168"/>
                    <a:pt x="1143" y="180"/>
                  </a:cubicBezTo>
                  <a:cubicBezTo>
                    <a:pt x="1125" y="201"/>
                    <a:pt x="1097" y="207"/>
                    <a:pt x="1069" y="207"/>
                  </a:cubicBezTo>
                  <a:cubicBezTo>
                    <a:pt x="1014" y="207"/>
                    <a:pt x="992" y="181"/>
                    <a:pt x="979" y="167"/>
                  </a:cubicBezTo>
                  <a:lnTo>
                    <a:pt x="1017" y="143"/>
                  </a:lnTo>
                  <a:lnTo>
                    <a:pt x="1017" y="143"/>
                  </a:lnTo>
                  <a:close/>
                  <a:moveTo>
                    <a:pt x="823" y="143"/>
                  </a:moveTo>
                  <a:lnTo>
                    <a:pt x="823" y="143"/>
                  </a:lnTo>
                  <a:cubicBezTo>
                    <a:pt x="828" y="149"/>
                    <a:pt x="832" y="153"/>
                    <a:pt x="842" y="159"/>
                  </a:cubicBezTo>
                  <a:cubicBezTo>
                    <a:pt x="855" y="166"/>
                    <a:pt x="868" y="168"/>
                    <a:pt x="880" y="168"/>
                  </a:cubicBezTo>
                  <a:cubicBezTo>
                    <a:pt x="899" y="168"/>
                    <a:pt x="916" y="159"/>
                    <a:pt x="916" y="145"/>
                  </a:cubicBezTo>
                  <a:cubicBezTo>
                    <a:pt x="916" y="130"/>
                    <a:pt x="896" y="127"/>
                    <a:pt x="882" y="125"/>
                  </a:cubicBezTo>
                  <a:cubicBezTo>
                    <a:pt x="871" y="124"/>
                    <a:pt x="860" y="123"/>
                    <a:pt x="849" y="120"/>
                  </a:cubicBezTo>
                  <a:cubicBezTo>
                    <a:pt x="837" y="118"/>
                    <a:pt x="796" y="109"/>
                    <a:pt x="796" y="67"/>
                  </a:cubicBezTo>
                  <a:cubicBezTo>
                    <a:pt x="796" y="16"/>
                    <a:pt x="842" y="1"/>
                    <a:pt x="876" y="1"/>
                  </a:cubicBezTo>
                  <a:cubicBezTo>
                    <a:pt x="921" y="1"/>
                    <a:pt x="946" y="23"/>
                    <a:pt x="963" y="38"/>
                  </a:cubicBezTo>
                  <a:lnTo>
                    <a:pt x="926" y="64"/>
                  </a:lnTo>
                  <a:cubicBezTo>
                    <a:pt x="920" y="58"/>
                    <a:pt x="915" y="53"/>
                    <a:pt x="907" y="48"/>
                  </a:cubicBezTo>
                  <a:cubicBezTo>
                    <a:pt x="900" y="45"/>
                    <a:pt x="887" y="40"/>
                    <a:pt x="875" y="40"/>
                  </a:cubicBezTo>
                  <a:cubicBezTo>
                    <a:pt x="855" y="40"/>
                    <a:pt x="846" y="51"/>
                    <a:pt x="846" y="60"/>
                  </a:cubicBezTo>
                  <a:cubicBezTo>
                    <a:pt x="846" y="75"/>
                    <a:pt x="862" y="78"/>
                    <a:pt x="871" y="79"/>
                  </a:cubicBezTo>
                  <a:cubicBezTo>
                    <a:pt x="891" y="81"/>
                    <a:pt x="920" y="87"/>
                    <a:pt x="931" y="90"/>
                  </a:cubicBezTo>
                  <a:cubicBezTo>
                    <a:pt x="953" y="99"/>
                    <a:pt x="965" y="116"/>
                    <a:pt x="965" y="139"/>
                  </a:cubicBezTo>
                  <a:cubicBezTo>
                    <a:pt x="965" y="153"/>
                    <a:pt x="959" y="168"/>
                    <a:pt x="949" y="180"/>
                  </a:cubicBezTo>
                  <a:cubicBezTo>
                    <a:pt x="931" y="201"/>
                    <a:pt x="903" y="207"/>
                    <a:pt x="875" y="207"/>
                  </a:cubicBezTo>
                  <a:cubicBezTo>
                    <a:pt x="820" y="207"/>
                    <a:pt x="798" y="181"/>
                    <a:pt x="786" y="167"/>
                  </a:cubicBezTo>
                  <a:lnTo>
                    <a:pt x="823" y="143"/>
                  </a:lnTo>
                  <a:lnTo>
                    <a:pt x="823" y="143"/>
                  </a:lnTo>
                  <a:close/>
                  <a:moveTo>
                    <a:pt x="596" y="6"/>
                  </a:moveTo>
                  <a:lnTo>
                    <a:pt x="596" y="6"/>
                  </a:lnTo>
                  <a:lnTo>
                    <a:pt x="645" y="6"/>
                  </a:lnTo>
                  <a:lnTo>
                    <a:pt x="687" y="78"/>
                  </a:lnTo>
                  <a:cubicBezTo>
                    <a:pt x="703" y="106"/>
                    <a:pt x="708" y="115"/>
                    <a:pt x="717" y="132"/>
                  </a:cubicBezTo>
                  <a:lnTo>
                    <a:pt x="715" y="6"/>
                  </a:lnTo>
                  <a:lnTo>
                    <a:pt x="762" y="6"/>
                  </a:lnTo>
                  <a:lnTo>
                    <a:pt x="762" y="202"/>
                  </a:lnTo>
                  <a:lnTo>
                    <a:pt x="713" y="202"/>
                  </a:lnTo>
                  <a:lnTo>
                    <a:pt x="677" y="140"/>
                  </a:lnTo>
                  <a:cubicBezTo>
                    <a:pt x="659" y="111"/>
                    <a:pt x="656" y="105"/>
                    <a:pt x="642" y="79"/>
                  </a:cubicBezTo>
                  <a:lnTo>
                    <a:pt x="644" y="202"/>
                  </a:lnTo>
                  <a:lnTo>
                    <a:pt x="596" y="202"/>
                  </a:lnTo>
                  <a:lnTo>
                    <a:pt x="596" y="6"/>
                  </a:lnTo>
                  <a:lnTo>
                    <a:pt x="596" y="6"/>
                  </a:lnTo>
                  <a:close/>
                  <a:moveTo>
                    <a:pt x="477" y="53"/>
                  </a:moveTo>
                  <a:lnTo>
                    <a:pt x="477" y="53"/>
                  </a:lnTo>
                  <a:cubicBezTo>
                    <a:pt x="474" y="63"/>
                    <a:pt x="472" y="73"/>
                    <a:pt x="469" y="83"/>
                  </a:cubicBezTo>
                  <a:cubicBezTo>
                    <a:pt x="465" y="98"/>
                    <a:pt x="457" y="121"/>
                    <a:pt x="453" y="136"/>
                  </a:cubicBezTo>
                  <a:lnTo>
                    <a:pt x="503" y="136"/>
                  </a:lnTo>
                  <a:lnTo>
                    <a:pt x="477" y="53"/>
                  </a:lnTo>
                  <a:lnTo>
                    <a:pt x="477" y="53"/>
                  </a:lnTo>
                  <a:close/>
                  <a:moveTo>
                    <a:pt x="503" y="6"/>
                  </a:moveTo>
                  <a:lnTo>
                    <a:pt x="503" y="6"/>
                  </a:lnTo>
                  <a:lnTo>
                    <a:pt x="576" y="202"/>
                  </a:lnTo>
                  <a:lnTo>
                    <a:pt x="523" y="202"/>
                  </a:lnTo>
                  <a:lnTo>
                    <a:pt x="514" y="171"/>
                  </a:lnTo>
                  <a:lnTo>
                    <a:pt x="441" y="171"/>
                  </a:lnTo>
                  <a:lnTo>
                    <a:pt x="432" y="202"/>
                  </a:lnTo>
                  <a:lnTo>
                    <a:pt x="379" y="202"/>
                  </a:lnTo>
                  <a:lnTo>
                    <a:pt x="452" y="6"/>
                  </a:lnTo>
                  <a:lnTo>
                    <a:pt x="503" y="6"/>
                  </a:lnTo>
                  <a:lnTo>
                    <a:pt x="503" y="6"/>
                  </a:lnTo>
                  <a:close/>
                  <a:moveTo>
                    <a:pt x="315" y="6"/>
                  </a:moveTo>
                  <a:lnTo>
                    <a:pt x="315" y="6"/>
                  </a:lnTo>
                  <a:lnTo>
                    <a:pt x="365" y="6"/>
                  </a:lnTo>
                  <a:lnTo>
                    <a:pt x="365" y="148"/>
                  </a:lnTo>
                  <a:cubicBezTo>
                    <a:pt x="365" y="166"/>
                    <a:pt x="365" y="178"/>
                    <a:pt x="355" y="189"/>
                  </a:cubicBezTo>
                  <a:cubicBezTo>
                    <a:pt x="344" y="201"/>
                    <a:pt x="326" y="202"/>
                    <a:pt x="310" y="202"/>
                  </a:cubicBezTo>
                  <a:lnTo>
                    <a:pt x="277" y="202"/>
                  </a:lnTo>
                  <a:lnTo>
                    <a:pt x="277" y="163"/>
                  </a:lnTo>
                  <a:lnTo>
                    <a:pt x="285" y="163"/>
                  </a:lnTo>
                  <a:cubicBezTo>
                    <a:pt x="312" y="163"/>
                    <a:pt x="315" y="160"/>
                    <a:pt x="315" y="142"/>
                  </a:cubicBezTo>
                  <a:lnTo>
                    <a:pt x="315" y="6"/>
                  </a:lnTo>
                  <a:lnTo>
                    <a:pt x="315" y="6"/>
                  </a:lnTo>
                  <a:close/>
                  <a:moveTo>
                    <a:pt x="97" y="53"/>
                  </a:moveTo>
                  <a:lnTo>
                    <a:pt x="97" y="53"/>
                  </a:lnTo>
                  <a:cubicBezTo>
                    <a:pt x="95" y="63"/>
                    <a:pt x="92" y="73"/>
                    <a:pt x="89" y="83"/>
                  </a:cubicBezTo>
                  <a:cubicBezTo>
                    <a:pt x="85" y="98"/>
                    <a:pt x="78" y="121"/>
                    <a:pt x="73" y="136"/>
                  </a:cubicBezTo>
                  <a:lnTo>
                    <a:pt x="123" y="136"/>
                  </a:lnTo>
                  <a:lnTo>
                    <a:pt x="97" y="53"/>
                  </a:lnTo>
                  <a:lnTo>
                    <a:pt x="97" y="53"/>
                  </a:lnTo>
                  <a:close/>
                  <a:moveTo>
                    <a:pt x="124" y="6"/>
                  </a:moveTo>
                  <a:lnTo>
                    <a:pt x="124" y="6"/>
                  </a:lnTo>
                  <a:lnTo>
                    <a:pt x="196" y="202"/>
                  </a:lnTo>
                  <a:lnTo>
                    <a:pt x="144" y="202"/>
                  </a:lnTo>
                  <a:lnTo>
                    <a:pt x="134" y="171"/>
                  </a:lnTo>
                  <a:lnTo>
                    <a:pt x="62" y="171"/>
                  </a:lnTo>
                  <a:lnTo>
                    <a:pt x="52" y="202"/>
                  </a:lnTo>
                  <a:lnTo>
                    <a:pt x="0" y="202"/>
                  </a:lnTo>
                  <a:lnTo>
                    <a:pt x="73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" name="Freeform 9"/>
            <p:cNvSpPr>
              <a:spLocks noEditPoints="1"/>
            </p:cNvSpPr>
            <p:nvPr userDrawn="1"/>
          </p:nvSpPr>
          <p:spPr bwMode="auto">
            <a:xfrm>
              <a:off x="4817" y="2964"/>
              <a:ext cx="408" cy="75"/>
            </a:xfrm>
            <a:custGeom>
              <a:avLst/>
              <a:gdLst>
                <a:gd name="T0" fmla="*/ 2879 w 3218"/>
                <a:gd name="T1" fmla="*/ 212 h 584"/>
                <a:gd name="T2" fmla="*/ 2035 w 3218"/>
                <a:gd name="T3" fmla="*/ 212 h 584"/>
                <a:gd name="T4" fmla="*/ 2198 w 3218"/>
                <a:gd name="T5" fmla="*/ 170 h 584"/>
                <a:gd name="T6" fmla="*/ 1787 w 3218"/>
                <a:gd name="T7" fmla="*/ 546 h 584"/>
                <a:gd name="T8" fmla="*/ 2686 w 3218"/>
                <a:gd name="T9" fmla="*/ 327 h 584"/>
                <a:gd name="T10" fmla="*/ 1850 w 3218"/>
                <a:gd name="T11" fmla="*/ 22 h 584"/>
                <a:gd name="T12" fmla="*/ 1848 w 3218"/>
                <a:gd name="T13" fmla="*/ 20 h 584"/>
                <a:gd name="T14" fmla="*/ 1736 w 3218"/>
                <a:gd name="T15" fmla="*/ 517 h 584"/>
                <a:gd name="T16" fmla="*/ 2011 w 3218"/>
                <a:gd name="T17" fmla="*/ 368 h 584"/>
                <a:gd name="T18" fmla="*/ 2201 w 3218"/>
                <a:gd name="T19" fmla="*/ 338 h 584"/>
                <a:gd name="T20" fmla="*/ 2322 w 3218"/>
                <a:gd name="T21" fmla="*/ 352 h 584"/>
                <a:gd name="T22" fmla="*/ 2456 w 3218"/>
                <a:gd name="T23" fmla="*/ 348 h 584"/>
                <a:gd name="T24" fmla="*/ 2590 w 3218"/>
                <a:gd name="T25" fmla="*/ 344 h 584"/>
                <a:gd name="T26" fmla="*/ 2716 w 3218"/>
                <a:gd name="T27" fmla="*/ 265 h 584"/>
                <a:gd name="T28" fmla="*/ 2973 w 3218"/>
                <a:gd name="T29" fmla="*/ 223 h 584"/>
                <a:gd name="T30" fmla="*/ 3104 w 3218"/>
                <a:gd name="T31" fmla="*/ 234 h 584"/>
                <a:gd name="T32" fmla="*/ 3218 w 3218"/>
                <a:gd name="T33" fmla="*/ 297 h 584"/>
                <a:gd name="T34" fmla="*/ 3137 w 3218"/>
                <a:gd name="T35" fmla="*/ 175 h 584"/>
                <a:gd name="T36" fmla="*/ 3017 w 3218"/>
                <a:gd name="T37" fmla="*/ 175 h 584"/>
                <a:gd name="T38" fmla="*/ 2909 w 3218"/>
                <a:gd name="T39" fmla="*/ 250 h 584"/>
                <a:gd name="T40" fmla="*/ 2849 w 3218"/>
                <a:gd name="T41" fmla="*/ 178 h 584"/>
                <a:gd name="T42" fmla="*/ 2661 w 3218"/>
                <a:gd name="T43" fmla="*/ 183 h 584"/>
                <a:gd name="T44" fmla="*/ 2516 w 3218"/>
                <a:gd name="T45" fmla="*/ 197 h 584"/>
                <a:gd name="T46" fmla="*/ 2396 w 3218"/>
                <a:gd name="T47" fmla="*/ 197 h 584"/>
                <a:gd name="T48" fmla="*/ 2251 w 3218"/>
                <a:gd name="T49" fmla="*/ 207 h 584"/>
                <a:gd name="T50" fmla="*/ 2222 w 3218"/>
                <a:gd name="T51" fmla="*/ 6 h 584"/>
                <a:gd name="T52" fmla="*/ 2066 w 3218"/>
                <a:gd name="T53" fmla="*/ 251 h 584"/>
                <a:gd name="T54" fmla="*/ 2005 w 3218"/>
                <a:gd name="T55" fmla="*/ 178 h 584"/>
                <a:gd name="T56" fmla="*/ 1862 w 3218"/>
                <a:gd name="T57" fmla="*/ 0 h 584"/>
                <a:gd name="T58" fmla="*/ 1659 w 3218"/>
                <a:gd name="T59" fmla="*/ 219 h 584"/>
                <a:gd name="T60" fmla="*/ 1572 w 3218"/>
                <a:gd name="T61" fmla="*/ 253 h 584"/>
                <a:gd name="T62" fmla="*/ 1674 w 3218"/>
                <a:gd name="T63" fmla="*/ 320 h 584"/>
                <a:gd name="T64" fmla="*/ 1612 w 3218"/>
                <a:gd name="T65" fmla="*/ 310 h 584"/>
                <a:gd name="T66" fmla="*/ 1168 w 3218"/>
                <a:gd name="T67" fmla="*/ 212 h 584"/>
                <a:gd name="T68" fmla="*/ 324 w 3218"/>
                <a:gd name="T69" fmla="*/ 212 h 584"/>
                <a:gd name="T70" fmla="*/ 487 w 3218"/>
                <a:gd name="T71" fmla="*/ 127 h 584"/>
                <a:gd name="T72" fmla="*/ 487 w 3218"/>
                <a:gd name="T73" fmla="*/ 127 h 584"/>
                <a:gd name="T74" fmla="*/ 1231 w 3218"/>
                <a:gd name="T75" fmla="*/ 243 h 584"/>
                <a:gd name="T76" fmla="*/ 1334 w 3218"/>
                <a:gd name="T77" fmla="*/ 348 h 584"/>
                <a:gd name="T78" fmla="*/ 1505 w 3218"/>
                <a:gd name="T79" fmla="*/ 303 h 584"/>
                <a:gd name="T80" fmla="*/ 1454 w 3218"/>
                <a:gd name="T81" fmla="*/ 214 h 584"/>
                <a:gd name="T82" fmla="*/ 1335 w 3218"/>
                <a:gd name="T83" fmla="*/ 214 h 584"/>
                <a:gd name="T84" fmla="*/ 1169 w 3218"/>
                <a:gd name="T85" fmla="*/ 246 h 584"/>
                <a:gd name="T86" fmla="*/ 1128 w 3218"/>
                <a:gd name="T87" fmla="*/ 194 h 584"/>
                <a:gd name="T88" fmla="*/ 958 w 3218"/>
                <a:gd name="T89" fmla="*/ 171 h 584"/>
                <a:gd name="T90" fmla="*/ 839 w 3218"/>
                <a:gd name="T91" fmla="*/ 175 h 584"/>
                <a:gd name="T92" fmla="*/ 720 w 3218"/>
                <a:gd name="T93" fmla="*/ 175 h 584"/>
                <a:gd name="T94" fmla="*/ 580 w 3218"/>
                <a:gd name="T95" fmla="*/ 175 h 584"/>
                <a:gd name="T96" fmla="*/ 546 w 3218"/>
                <a:gd name="T97" fmla="*/ 55 h 584"/>
                <a:gd name="T98" fmla="*/ 298 w 3218"/>
                <a:gd name="T99" fmla="*/ 207 h 584"/>
                <a:gd name="T100" fmla="*/ 285 w 3218"/>
                <a:gd name="T101" fmla="*/ 194 h 584"/>
                <a:gd name="T102" fmla="*/ 160 w 3218"/>
                <a:gd name="T103" fmla="*/ 7 h 584"/>
                <a:gd name="T104" fmla="*/ 163 w 3218"/>
                <a:gd name="T105" fmla="*/ 372 h 584"/>
                <a:gd name="T106" fmla="*/ 388 w 3218"/>
                <a:gd name="T107" fmla="*/ 248 h 584"/>
                <a:gd name="T108" fmla="*/ 555 w 3218"/>
                <a:gd name="T109" fmla="*/ 225 h 584"/>
                <a:gd name="T110" fmla="*/ 693 w 3218"/>
                <a:gd name="T111" fmla="*/ 228 h 584"/>
                <a:gd name="T112" fmla="*/ 812 w 3218"/>
                <a:gd name="T113" fmla="*/ 225 h 584"/>
                <a:gd name="T114" fmla="*/ 961 w 3218"/>
                <a:gd name="T115" fmla="*/ 277 h 584"/>
                <a:gd name="T116" fmla="*/ 1079 w 3218"/>
                <a:gd name="T117" fmla="*/ 213 h 584"/>
                <a:gd name="T118" fmla="*/ 118 w 3218"/>
                <a:gd name="T119" fmla="*/ 341 h 584"/>
                <a:gd name="T120" fmla="*/ 956 w 3218"/>
                <a:gd name="T121" fmla="*/ 332 h 584"/>
                <a:gd name="T122" fmla="*/ 99 w 3218"/>
                <a:gd name="T123" fmla="*/ 1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8" h="584">
                  <a:moveTo>
                    <a:pt x="2879" y="212"/>
                  </a:moveTo>
                  <a:lnTo>
                    <a:pt x="2879" y="212"/>
                  </a:lnTo>
                  <a:cubicBezTo>
                    <a:pt x="2879" y="206"/>
                    <a:pt x="2882" y="203"/>
                    <a:pt x="2887" y="203"/>
                  </a:cubicBezTo>
                  <a:cubicBezTo>
                    <a:pt x="2894" y="203"/>
                    <a:pt x="2906" y="212"/>
                    <a:pt x="2912" y="228"/>
                  </a:cubicBezTo>
                  <a:cubicBezTo>
                    <a:pt x="2910" y="228"/>
                    <a:pt x="2907" y="229"/>
                    <a:pt x="2904" y="229"/>
                  </a:cubicBezTo>
                  <a:cubicBezTo>
                    <a:pt x="2890" y="229"/>
                    <a:pt x="2879" y="222"/>
                    <a:pt x="2879" y="212"/>
                  </a:cubicBezTo>
                  <a:lnTo>
                    <a:pt x="2879" y="212"/>
                  </a:lnTo>
                  <a:close/>
                  <a:moveTo>
                    <a:pt x="2035" y="212"/>
                  </a:moveTo>
                  <a:lnTo>
                    <a:pt x="2035" y="212"/>
                  </a:lnTo>
                  <a:cubicBezTo>
                    <a:pt x="2035" y="206"/>
                    <a:pt x="2039" y="203"/>
                    <a:pt x="2043" y="203"/>
                  </a:cubicBezTo>
                  <a:cubicBezTo>
                    <a:pt x="2051" y="203"/>
                    <a:pt x="2062" y="212"/>
                    <a:pt x="2068" y="228"/>
                  </a:cubicBezTo>
                  <a:cubicBezTo>
                    <a:pt x="2047" y="228"/>
                    <a:pt x="2035" y="223"/>
                    <a:pt x="2035" y="212"/>
                  </a:cubicBezTo>
                  <a:lnTo>
                    <a:pt x="2035" y="212"/>
                  </a:lnTo>
                  <a:close/>
                  <a:moveTo>
                    <a:pt x="2198" y="127"/>
                  </a:moveTo>
                  <a:lnTo>
                    <a:pt x="2198" y="127"/>
                  </a:lnTo>
                  <a:cubicBezTo>
                    <a:pt x="2198" y="40"/>
                    <a:pt x="2215" y="27"/>
                    <a:pt x="2220" y="27"/>
                  </a:cubicBezTo>
                  <a:cubicBezTo>
                    <a:pt x="2229" y="27"/>
                    <a:pt x="2230" y="33"/>
                    <a:pt x="2230" y="66"/>
                  </a:cubicBezTo>
                  <a:cubicBezTo>
                    <a:pt x="2230" y="101"/>
                    <a:pt x="2216" y="146"/>
                    <a:pt x="2198" y="170"/>
                  </a:cubicBezTo>
                  <a:lnTo>
                    <a:pt x="2198" y="127"/>
                  </a:lnTo>
                  <a:lnTo>
                    <a:pt x="2198" y="127"/>
                  </a:lnTo>
                  <a:close/>
                  <a:moveTo>
                    <a:pt x="1829" y="341"/>
                  </a:moveTo>
                  <a:lnTo>
                    <a:pt x="1829" y="341"/>
                  </a:lnTo>
                  <a:cubicBezTo>
                    <a:pt x="1834" y="371"/>
                    <a:pt x="1838" y="402"/>
                    <a:pt x="1838" y="426"/>
                  </a:cubicBezTo>
                  <a:cubicBezTo>
                    <a:pt x="1838" y="482"/>
                    <a:pt x="1819" y="547"/>
                    <a:pt x="1787" y="546"/>
                  </a:cubicBezTo>
                  <a:cubicBezTo>
                    <a:pt x="1775" y="546"/>
                    <a:pt x="1764" y="534"/>
                    <a:pt x="1764" y="513"/>
                  </a:cubicBezTo>
                  <a:cubicBezTo>
                    <a:pt x="1763" y="443"/>
                    <a:pt x="1796" y="383"/>
                    <a:pt x="1829" y="341"/>
                  </a:cubicBezTo>
                  <a:lnTo>
                    <a:pt x="1829" y="341"/>
                  </a:lnTo>
                  <a:close/>
                  <a:moveTo>
                    <a:pt x="2681" y="301"/>
                  </a:moveTo>
                  <a:lnTo>
                    <a:pt x="2681" y="301"/>
                  </a:lnTo>
                  <a:cubicBezTo>
                    <a:pt x="2685" y="311"/>
                    <a:pt x="2686" y="319"/>
                    <a:pt x="2686" y="327"/>
                  </a:cubicBezTo>
                  <a:cubicBezTo>
                    <a:pt x="2686" y="336"/>
                    <a:pt x="2683" y="346"/>
                    <a:pt x="2676" y="346"/>
                  </a:cubicBezTo>
                  <a:cubicBezTo>
                    <a:pt x="2672" y="346"/>
                    <a:pt x="2667" y="341"/>
                    <a:pt x="2667" y="332"/>
                  </a:cubicBezTo>
                  <a:cubicBezTo>
                    <a:pt x="2667" y="324"/>
                    <a:pt x="2675" y="310"/>
                    <a:pt x="2681" y="301"/>
                  </a:cubicBezTo>
                  <a:lnTo>
                    <a:pt x="2681" y="301"/>
                  </a:lnTo>
                  <a:close/>
                  <a:moveTo>
                    <a:pt x="1850" y="22"/>
                  </a:moveTo>
                  <a:lnTo>
                    <a:pt x="1850" y="22"/>
                  </a:lnTo>
                  <a:cubicBezTo>
                    <a:pt x="1850" y="26"/>
                    <a:pt x="1842" y="42"/>
                    <a:pt x="1831" y="71"/>
                  </a:cubicBezTo>
                  <a:cubicBezTo>
                    <a:pt x="1820" y="102"/>
                    <a:pt x="1810" y="145"/>
                    <a:pt x="1810" y="197"/>
                  </a:cubicBezTo>
                  <a:cubicBezTo>
                    <a:pt x="1810" y="228"/>
                    <a:pt x="1818" y="269"/>
                    <a:pt x="1824" y="310"/>
                  </a:cubicBezTo>
                  <a:lnTo>
                    <a:pt x="1805" y="335"/>
                  </a:lnTo>
                  <a:cubicBezTo>
                    <a:pt x="1775" y="299"/>
                    <a:pt x="1757" y="258"/>
                    <a:pt x="1757" y="188"/>
                  </a:cubicBezTo>
                  <a:cubicBezTo>
                    <a:pt x="1757" y="89"/>
                    <a:pt x="1817" y="20"/>
                    <a:pt x="1848" y="20"/>
                  </a:cubicBezTo>
                  <a:cubicBezTo>
                    <a:pt x="1850" y="20"/>
                    <a:pt x="1850" y="21"/>
                    <a:pt x="1850" y="22"/>
                  </a:cubicBezTo>
                  <a:lnTo>
                    <a:pt x="1850" y="22"/>
                  </a:lnTo>
                  <a:close/>
                  <a:moveTo>
                    <a:pt x="1753" y="314"/>
                  </a:moveTo>
                  <a:lnTo>
                    <a:pt x="1753" y="314"/>
                  </a:lnTo>
                  <a:cubicBezTo>
                    <a:pt x="1763" y="328"/>
                    <a:pt x="1776" y="341"/>
                    <a:pt x="1791" y="356"/>
                  </a:cubicBezTo>
                  <a:cubicBezTo>
                    <a:pt x="1760" y="406"/>
                    <a:pt x="1736" y="465"/>
                    <a:pt x="1736" y="517"/>
                  </a:cubicBezTo>
                  <a:cubicBezTo>
                    <a:pt x="1736" y="555"/>
                    <a:pt x="1745" y="584"/>
                    <a:pt x="1773" y="584"/>
                  </a:cubicBezTo>
                  <a:cubicBezTo>
                    <a:pt x="1831" y="584"/>
                    <a:pt x="1875" y="462"/>
                    <a:pt x="1875" y="372"/>
                  </a:cubicBezTo>
                  <a:cubicBezTo>
                    <a:pt x="1875" y="346"/>
                    <a:pt x="1874" y="319"/>
                    <a:pt x="1871" y="292"/>
                  </a:cubicBezTo>
                  <a:cubicBezTo>
                    <a:pt x="1893" y="269"/>
                    <a:pt x="1926" y="238"/>
                    <a:pt x="1934" y="235"/>
                  </a:cubicBezTo>
                  <a:cubicBezTo>
                    <a:pt x="1931" y="248"/>
                    <a:pt x="1928" y="261"/>
                    <a:pt x="1928" y="273"/>
                  </a:cubicBezTo>
                  <a:cubicBezTo>
                    <a:pt x="1928" y="322"/>
                    <a:pt x="1956" y="368"/>
                    <a:pt x="2011" y="368"/>
                  </a:cubicBezTo>
                  <a:cubicBezTo>
                    <a:pt x="2061" y="368"/>
                    <a:pt x="2100" y="327"/>
                    <a:pt x="2100" y="269"/>
                  </a:cubicBezTo>
                  <a:cubicBezTo>
                    <a:pt x="2100" y="262"/>
                    <a:pt x="2099" y="255"/>
                    <a:pt x="2099" y="248"/>
                  </a:cubicBezTo>
                  <a:cubicBezTo>
                    <a:pt x="2117" y="245"/>
                    <a:pt x="2134" y="240"/>
                    <a:pt x="2151" y="230"/>
                  </a:cubicBezTo>
                  <a:lnTo>
                    <a:pt x="2151" y="347"/>
                  </a:lnTo>
                  <a:cubicBezTo>
                    <a:pt x="2151" y="363"/>
                    <a:pt x="2161" y="368"/>
                    <a:pt x="2171" y="368"/>
                  </a:cubicBezTo>
                  <a:cubicBezTo>
                    <a:pt x="2185" y="368"/>
                    <a:pt x="2191" y="359"/>
                    <a:pt x="2201" y="338"/>
                  </a:cubicBezTo>
                  <a:cubicBezTo>
                    <a:pt x="2210" y="320"/>
                    <a:pt x="2232" y="280"/>
                    <a:pt x="2245" y="256"/>
                  </a:cubicBezTo>
                  <a:cubicBezTo>
                    <a:pt x="2256" y="237"/>
                    <a:pt x="2261" y="225"/>
                    <a:pt x="2266" y="225"/>
                  </a:cubicBezTo>
                  <a:cubicBezTo>
                    <a:pt x="2267" y="225"/>
                    <a:pt x="2269" y="228"/>
                    <a:pt x="2269" y="235"/>
                  </a:cubicBezTo>
                  <a:lnTo>
                    <a:pt x="2269" y="335"/>
                  </a:lnTo>
                  <a:cubicBezTo>
                    <a:pt x="2269" y="362"/>
                    <a:pt x="2283" y="368"/>
                    <a:pt x="2295" y="368"/>
                  </a:cubicBezTo>
                  <a:cubicBezTo>
                    <a:pt x="2306" y="368"/>
                    <a:pt x="2314" y="362"/>
                    <a:pt x="2322" y="352"/>
                  </a:cubicBezTo>
                  <a:cubicBezTo>
                    <a:pt x="2352" y="308"/>
                    <a:pt x="2384" y="257"/>
                    <a:pt x="2397" y="235"/>
                  </a:cubicBezTo>
                  <a:cubicBezTo>
                    <a:pt x="2399" y="231"/>
                    <a:pt x="2402" y="228"/>
                    <a:pt x="2404" y="228"/>
                  </a:cubicBezTo>
                  <a:cubicBezTo>
                    <a:pt x="2407" y="228"/>
                    <a:pt x="2408" y="229"/>
                    <a:pt x="2408" y="236"/>
                  </a:cubicBezTo>
                  <a:lnTo>
                    <a:pt x="2408" y="341"/>
                  </a:lnTo>
                  <a:cubicBezTo>
                    <a:pt x="2408" y="360"/>
                    <a:pt x="2414" y="368"/>
                    <a:pt x="2428" y="368"/>
                  </a:cubicBezTo>
                  <a:cubicBezTo>
                    <a:pt x="2442" y="368"/>
                    <a:pt x="2450" y="359"/>
                    <a:pt x="2456" y="348"/>
                  </a:cubicBezTo>
                  <a:cubicBezTo>
                    <a:pt x="2475" y="308"/>
                    <a:pt x="2504" y="255"/>
                    <a:pt x="2516" y="234"/>
                  </a:cubicBezTo>
                  <a:cubicBezTo>
                    <a:pt x="2519" y="229"/>
                    <a:pt x="2522" y="225"/>
                    <a:pt x="2524" y="225"/>
                  </a:cubicBezTo>
                  <a:cubicBezTo>
                    <a:pt x="2526" y="225"/>
                    <a:pt x="2526" y="228"/>
                    <a:pt x="2526" y="235"/>
                  </a:cubicBezTo>
                  <a:lnTo>
                    <a:pt x="2526" y="335"/>
                  </a:lnTo>
                  <a:cubicBezTo>
                    <a:pt x="2526" y="362"/>
                    <a:pt x="2540" y="368"/>
                    <a:pt x="2552" y="368"/>
                  </a:cubicBezTo>
                  <a:cubicBezTo>
                    <a:pt x="2569" y="368"/>
                    <a:pt x="2580" y="357"/>
                    <a:pt x="2590" y="344"/>
                  </a:cubicBezTo>
                  <a:cubicBezTo>
                    <a:pt x="2609" y="318"/>
                    <a:pt x="2637" y="273"/>
                    <a:pt x="2654" y="245"/>
                  </a:cubicBezTo>
                  <a:cubicBezTo>
                    <a:pt x="2660" y="254"/>
                    <a:pt x="2666" y="265"/>
                    <a:pt x="2672" y="277"/>
                  </a:cubicBezTo>
                  <a:cubicBezTo>
                    <a:pt x="2657" y="294"/>
                    <a:pt x="2644" y="314"/>
                    <a:pt x="2644" y="334"/>
                  </a:cubicBezTo>
                  <a:cubicBezTo>
                    <a:pt x="2644" y="355"/>
                    <a:pt x="2659" y="368"/>
                    <a:pt x="2675" y="368"/>
                  </a:cubicBezTo>
                  <a:cubicBezTo>
                    <a:pt x="2701" y="368"/>
                    <a:pt x="2726" y="343"/>
                    <a:pt x="2726" y="307"/>
                  </a:cubicBezTo>
                  <a:cubicBezTo>
                    <a:pt x="2726" y="293"/>
                    <a:pt x="2722" y="279"/>
                    <a:pt x="2716" y="265"/>
                  </a:cubicBezTo>
                  <a:cubicBezTo>
                    <a:pt x="2740" y="241"/>
                    <a:pt x="2769" y="219"/>
                    <a:pt x="2790" y="213"/>
                  </a:cubicBezTo>
                  <a:cubicBezTo>
                    <a:pt x="2780" y="227"/>
                    <a:pt x="2772" y="247"/>
                    <a:pt x="2772" y="273"/>
                  </a:cubicBezTo>
                  <a:cubicBezTo>
                    <a:pt x="2772" y="322"/>
                    <a:pt x="2800" y="368"/>
                    <a:pt x="2854" y="368"/>
                  </a:cubicBezTo>
                  <a:cubicBezTo>
                    <a:pt x="2907" y="368"/>
                    <a:pt x="2943" y="327"/>
                    <a:pt x="2943" y="269"/>
                  </a:cubicBezTo>
                  <a:cubicBezTo>
                    <a:pt x="2943" y="252"/>
                    <a:pt x="2943" y="250"/>
                    <a:pt x="2942" y="243"/>
                  </a:cubicBezTo>
                  <a:cubicBezTo>
                    <a:pt x="2954" y="238"/>
                    <a:pt x="2965" y="230"/>
                    <a:pt x="2973" y="223"/>
                  </a:cubicBezTo>
                  <a:cubicBezTo>
                    <a:pt x="2980" y="218"/>
                    <a:pt x="2985" y="215"/>
                    <a:pt x="2989" y="215"/>
                  </a:cubicBezTo>
                  <a:cubicBezTo>
                    <a:pt x="2994" y="215"/>
                    <a:pt x="2997" y="219"/>
                    <a:pt x="2997" y="227"/>
                  </a:cubicBezTo>
                  <a:lnTo>
                    <a:pt x="2997" y="341"/>
                  </a:lnTo>
                  <a:cubicBezTo>
                    <a:pt x="2997" y="360"/>
                    <a:pt x="3002" y="368"/>
                    <a:pt x="3017" y="368"/>
                  </a:cubicBezTo>
                  <a:cubicBezTo>
                    <a:pt x="3030" y="368"/>
                    <a:pt x="3040" y="359"/>
                    <a:pt x="3045" y="348"/>
                  </a:cubicBezTo>
                  <a:cubicBezTo>
                    <a:pt x="3064" y="308"/>
                    <a:pt x="3092" y="254"/>
                    <a:pt x="3104" y="234"/>
                  </a:cubicBezTo>
                  <a:cubicBezTo>
                    <a:pt x="3108" y="229"/>
                    <a:pt x="3110" y="226"/>
                    <a:pt x="3111" y="226"/>
                  </a:cubicBezTo>
                  <a:cubicBezTo>
                    <a:pt x="3114" y="226"/>
                    <a:pt x="3115" y="227"/>
                    <a:pt x="3115" y="235"/>
                  </a:cubicBezTo>
                  <a:lnTo>
                    <a:pt x="3115" y="326"/>
                  </a:lnTo>
                  <a:cubicBezTo>
                    <a:pt x="3115" y="352"/>
                    <a:pt x="3127" y="368"/>
                    <a:pt x="3152" y="368"/>
                  </a:cubicBezTo>
                  <a:cubicBezTo>
                    <a:pt x="3179" y="368"/>
                    <a:pt x="3193" y="343"/>
                    <a:pt x="3216" y="303"/>
                  </a:cubicBezTo>
                  <a:cubicBezTo>
                    <a:pt x="3217" y="301"/>
                    <a:pt x="3218" y="299"/>
                    <a:pt x="3218" y="297"/>
                  </a:cubicBezTo>
                  <a:cubicBezTo>
                    <a:pt x="3218" y="292"/>
                    <a:pt x="3213" y="289"/>
                    <a:pt x="3208" y="289"/>
                  </a:cubicBezTo>
                  <a:cubicBezTo>
                    <a:pt x="3203" y="289"/>
                    <a:pt x="3200" y="294"/>
                    <a:pt x="3183" y="314"/>
                  </a:cubicBezTo>
                  <a:cubicBezTo>
                    <a:pt x="3179" y="317"/>
                    <a:pt x="3176" y="322"/>
                    <a:pt x="3169" y="322"/>
                  </a:cubicBezTo>
                  <a:cubicBezTo>
                    <a:pt x="3167" y="322"/>
                    <a:pt x="3165" y="320"/>
                    <a:pt x="3165" y="316"/>
                  </a:cubicBezTo>
                  <a:lnTo>
                    <a:pt x="3165" y="214"/>
                  </a:lnTo>
                  <a:cubicBezTo>
                    <a:pt x="3165" y="186"/>
                    <a:pt x="3153" y="175"/>
                    <a:pt x="3137" y="175"/>
                  </a:cubicBezTo>
                  <a:cubicBezTo>
                    <a:pt x="3124" y="175"/>
                    <a:pt x="3114" y="180"/>
                    <a:pt x="3103" y="197"/>
                  </a:cubicBezTo>
                  <a:cubicBezTo>
                    <a:pt x="3083" y="226"/>
                    <a:pt x="3063" y="267"/>
                    <a:pt x="3052" y="289"/>
                  </a:cubicBezTo>
                  <a:cubicBezTo>
                    <a:pt x="3050" y="291"/>
                    <a:pt x="3049" y="294"/>
                    <a:pt x="3047" y="294"/>
                  </a:cubicBezTo>
                  <a:cubicBezTo>
                    <a:pt x="3046" y="294"/>
                    <a:pt x="3046" y="292"/>
                    <a:pt x="3046" y="289"/>
                  </a:cubicBezTo>
                  <a:lnTo>
                    <a:pt x="3046" y="214"/>
                  </a:lnTo>
                  <a:cubicBezTo>
                    <a:pt x="3046" y="192"/>
                    <a:pt x="3040" y="175"/>
                    <a:pt x="3017" y="175"/>
                  </a:cubicBezTo>
                  <a:cubicBezTo>
                    <a:pt x="2993" y="175"/>
                    <a:pt x="2981" y="192"/>
                    <a:pt x="2963" y="204"/>
                  </a:cubicBezTo>
                  <a:cubicBezTo>
                    <a:pt x="2952" y="212"/>
                    <a:pt x="2942" y="218"/>
                    <a:pt x="2935" y="221"/>
                  </a:cubicBezTo>
                  <a:cubicBezTo>
                    <a:pt x="2923" y="192"/>
                    <a:pt x="2901" y="177"/>
                    <a:pt x="2883" y="177"/>
                  </a:cubicBezTo>
                  <a:cubicBezTo>
                    <a:pt x="2865" y="178"/>
                    <a:pt x="2853" y="188"/>
                    <a:pt x="2853" y="207"/>
                  </a:cubicBezTo>
                  <a:cubicBezTo>
                    <a:pt x="2853" y="227"/>
                    <a:pt x="2864" y="240"/>
                    <a:pt x="2880" y="246"/>
                  </a:cubicBezTo>
                  <a:cubicBezTo>
                    <a:pt x="2889" y="249"/>
                    <a:pt x="2897" y="250"/>
                    <a:pt x="2909" y="250"/>
                  </a:cubicBezTo>
                  <a:cubicBezTo>
                    <a:pt x="2912" y="250"/>
                    <a:pt x="2915" y="250"/>
                    <a:pt x="2918" y="249"/>
                  </a:cubicBezTo>
                  <a:cubicBezTo>
                    <a:pt x="2919" y="255"/>
                    <a:pt x="2918" y="263"/>
                    <a:pt x="2918" y="270"/>
                  </a:cubicBezTo>
                  <a:cubicBezTo>
                    <a:pt x="2918" y="298"/>
                    <a:pt x="2901" y="327"/>
                    <a:pt x="2870" y="327"/>
                  </a:cubicBezTo>
                  <a:cubicBezTo>
                    <a:pt x="2837" y="327"/>
                    <a:pt x="2818" y="295"/>
                    <a:pt x="2818" y="259"/>
                  </a:cubicBezTo>
                  <a:cubicBezTo>
                    <a:pt x="2818" y="232"/>
                    <a:pt x="2826" y="209"/>
                    <a:pt x="2840" y="194"/>
                  </a:cubicBezTo>
                  <a:cubicBezTo>
                    <a:pt x="2845" y="188"/>
                    <a:pt x="2849" y="184"/>
                    <a:pt x="2849" y="178"/>
                  </a:cubicBezTo>
                  <a:cubicBezTo>
                    <a:pt x="2849" y="176"/>
                    <a:pt x="2845" y="175"/>
                    <a:pt x="2842" y="175"/>
                  </a:cubicBezTo>
                  <a:cubicBezTo>
                    <a:pt x="2819" y="175"/>
                    <a:pt x="2795" y="185"/>
                    <a:pt x="2778" y="194"/>
                  </a:cubicBezTo>
                  <a:cubicBezTo>
                    <a:pt x="2756" y="206"/>
                    <a:pt x="2729" y="225"/>
                    <a:pt x="2708" y="244"/>
                  </a:cubicBezTo>
                  <a:cubicBezTo>
                    <a:pt x="2697" y="221"/>
                    <a:pt x="2685" y="200"/>
                    <a:pt x="2678" y="184"/>
                  </a:cubicBezTo>
                  <a:cubicBezTo>
                    <a:pt x="2676" y="178"/>
                    <a:pt x="2674" y="171"/>
                    <a:pt x="2669" y="171"/>
                  </a:cubicBezTo>
                  <a:cubicBezTo>
                    <a:pt x="2665" y="171"/>
                    <a:pt x="2663" y="175"/>
                    <a:pt x="2661" y="183"/>
                  </a:cubicBezTo>
                  <a:cubicBezTo>
                    <a:pt x="2650" y="214"/>
                    <a:pt x="2594" y="304"/>
                    <a:pt x="2582" y="316"/>
                  </a:cubicBezTo>
                  <a:cubicBezTo>
                    <a:pt x="2581" y="318"/>
                    <a:pt x="2579" y="320"/>
                    <a:pt x="2578" y="320"/>
                  </a:cubicBezTo>
                  <a:cubicBezTo>
                    <a:pt x="2577" y="320"/>
                    <a:pt x="2577" y="320"/>
                    <a:pt x="2577" y="316"/>
                  </a:cubicBezTo>
                  <a:lnTo>
                    <a:pt x="2577" y="214"/>
                  </a:lnTo>
                  <a:cubicBezTo>
                    <a:pt x="2577" y="186"/>
                    <a:pt x="2565" y="175"/>
                    <a:pt x="2550" y="175"/>
                  </a:cubicBezTo>
                  <a:cubicBezTo>
                    <a:pt x="2537" y="175"/>
                    <a:pt x="2526" y="180"/>
                    <a:pt x="2516" y="197"/>
                  </a:cubicBezTo>
                  <a:cubicBezTo>
                    <a:pt x="2497" y="226"/>
                    <a:pt x="2473" y="269"/>
                    <a:pt x="2462" y="290"/>
                  </a:cubicBezTo>
                  <a:cubicBezTo>
                    <a:pt x="2460" y="293"/>
                    <a:pt x="2459" y="294"/>
                    <a:pt x="2458" y="294"/>
                  </a:cubicBezTo>
                  <a:cubicBezTo>
                    <a:pt x="2457" y="294"/>
                    <a:pt x="2457" y="292"/>
                    <a:pt x="2457" y="289"/>
                  </a:cubicBezTo>
                  <a:lnTo>
                    <a:pt x="2457" y="214"/>
                  </a:lnTo>
                  <a:cubicBezTo>
                    <a:pt x="2457" y="186"/>
                    <a:pt x="2446" y="175"/>
                    <a:pt x="2431" y="175"/>
                  </a:cubicBezTo>
                  <a:cubicBezTo>
                    <a:pt x="2418" y="175"/>
                    <a:pt x="2405" y="180"/>
                    <a:pt x="2396" y="197"/>
                  </a:cubicBezTo>
                  <a:cubicBezTo>
                    <a:pt x="2371" y="238"/>
                    <a:pt x="2330" y="302"/>
                    <a:pt x="2323" y="312"/>
                  </a:cubicBezTo>
                  <a:cubicBezTo>
                    <a:pt x="2322" y="314"/>
                    <a:pt x="2321" y="316"/>
                    <a:pt x="2319" y="316"/>
                  </a:cubicBezTo>
                  <a:cubicBezTo>
                    <a:pt x="2318" y="316"/>
                    <a:pt x="2317" y="315"/>
                    <a:pt x="2317" y="312"/>
                  </a:cubicBezTo>
                  <a:lnTo>
                    <a:pt x="2317" y="214"/>
                  </a:lnTo>
                  <a:cubicBezTo>
                    <a:pt x="2317" y="186"/>
                    <a:pt x="2306" y="175"/>
                    <a:pt x="2291" y="175"/>
                  </a:cubicBezTo>
                  <a:cubicBezTo>
                    <a:pt x="2270" y="175"/>
                    <a:pt x="2258" y="195"/>
                    <a:pt x="2251" y="207"/>
                  </a:cubicBezTo>
                  <a:cubicBezTo>
                    <a:pt x="2241" y="224"/>
                    <a:pt x="2227" y="247"/>
                    <a:pt x="2215" y="267"/>
                  </a:cubicBezTo>
                  <a:cubicBezTo>
                    <a:pt x="2208" y="281"/>
                    <a:pt x="2201" y="294"/>
                    <a:pt x="2199" y="294"/>
                  </a:cubicBezTo>
                  <a:cubicBezTo>
                    <a:pt x="2198" y="294"/>
                    <a:pt x="2198" y="289"/>
                    <a:pt x="2198" y="279"/>
                  </a:cubicBezTo>
                  <a:lnTo>
                    <a:pt x="2198" y="201"/>
                  </a:lnTo>
                  <a:cubicBezTo>
                    <a:pt x="2235" y="160"/>
                    <a:pt x="2257" y="110"/>
                    <a:pt x="2257" y="55"/>
                  </a:cubicBezTo>
                  <a:cubicBezTo>
                    <a:pt x="2257" y="23"/>
                    <a:pt x="2243" y="6"/>
                    <a:pt x="2222" y="6"/>
                  </a:cubicBezTo>
                  <a:cubicBezTo>
                    <a:pt x="2181" y="6"/>
                    <a:pt x="2151" y="69"/>
                    <a:pt x="2151" y="144"/>
                  </a:cubicBezTo>
                  <a:lnTo>
                    <a:pt x="2151" y="204"/>
                  </a:lnTo>
                  <a:cubicBezTo>
                    <a:pt x="2132" y="216"/>
                    <a:pt x="2114" y="222"/>
                    <a:pt x="2093" y="226"/>
                  </a:cubicBezTo>
                  <a:cubicBezTo>
                    <a:pt x="2082" y="194"/>
                    <a:pt x="2058" y="177"/>
                    <a:pt x="2040" y="177"/>
                  </a:cubicBezTo>
                  <a:cubicBezTo>
                    <a:pt x="2022" y="178"/>
                    <a:pt x="2009" y="188"/>
                    <a:pt x="2009" y="207"/>
                  </a:cubicBezTo>
                  <a:cubicBezTo>
                    <a:pt x="2009" y="238"/>
                    <a:pt x="2039" y="251"/>
                    <a:pt x="2066" y="251"/>
                  </a:cubicBezTo>
                  <a:lnTo>
                    <a:pt x="2073" y="251"/>
                  </a:lnTo>
                  <a:cubicBezTo>
                    <a:pt x="2075" y="257"/>
                    <a:pt x="2075" y="263"/>
                    <a:pt x="2075" y="270"/>
                  </a:cubicBezTo>
                  <a:cubicBezTo>
                    <a:pt x="2075" y="298"/>
                    <a:pt x="2058" y="327"/>
                    <a:pt x="2026" y="327"/>
                  </a:cubicBezTo>
                  <a:cubicBezTo>
                    <a:pt x="1994" y="327"/>
                    <a:pt x="1974" y="295"/>
                    <a:pt x="1974" y="259"/>
                  </a:cubicBezTo>
                  <a:cubicBezTo>
                    <a:pt x="1974" y="232"/>
                    <a:pt x="1983" y="209"/>
                    <a:pt x="1996" y="194"/>
                  </a:cubicBezTo>
                  <a:cubicBezTo>
                    <a:pt x="2001" y="188"/>
                    <a:pt x="2005" y="183"/>
                    <a:pt x="2005" y="178"/>
                  </a:cubicBezTo>
                  <a:cubicBezTo>
                    <a:pt x="2005" y="176"/>
                    <a:pt x="2001" y="175"/>
                    <a:pt x="1998" y="175"/>
                  </a:cubicBezTo>
                  <a:cubicBezTo>
                    <a:pt x="1976" y="175"/>
                    <a:pt x="1927" y="205"/>
                    <a:pt x="1868" y="263"/>
                  </a:cubicBezTo>
                  <a:cubicBezTo>
                    <a:pt x="1863" y="217"/>
                    <a:pt x="1857" y="171"/>
                    <a:pt x="1857" y="127"/>
                  </a:cubicBezTo>
                  <a:cubicBezTo>
                    <a:pt x="1857" y="77"/>
                    <a:pt x="1867" y="35"/>
                    <a:pt x="1869" y="23"/>
                  </a:cubicBezTo>
                  <a:cubicBezTo>
                    <a:pt x="1871" y="16"/>
                    <a:pt x="1871" y="11"/>
                    <a:pt x="1871" y="7"/>
                  </a:cubicBezTo>
                  <a:cubicBezTo>
                    <a:pt x="1871" y="3"/>
                    <a:pt x="1869" y="0"/>
                    <a:pt x="1862" y="0"/>
                  </a:cubicBezTo>
                  <a:cubicBezTo>
                    <a:pt x="1815" y="0"/>
                    <a:pt x="1711" y="75"/>
                    <a:pt x="1711" y="188"/>
                  </a:cubicBezTo>
                  <a:cubicBezTo>
                    <a:pt x="1711" y="234"/>
                    <a:pt x="1721" y="267"/>
                    <a:pt x="1739" y="295"/>
                  </a:cubicBezTo>
                  <a:cubicBezTo>
                    <a:pt x="1732" y="294"/>
                    <a:pt x="1727" y="294"/>
                    <a:pt x="1722" y="294"/>
                  </a:cubicBezTo>
                  <a:cubicBezTo>
                    <a:pt x="1704" y="294"/>
                    <a:pt x="1686" y="299"/>
                    <a:pt x="1675" y="302"/>
                  </a:cubicBezTo>
                  <a:lnTo>
                    <a:pt x="1675" y="290"/>
                  </a:lnTo>
                  <a:cubicBezTo>
                    <a:pt x="1675" y="265"/>
                    <a:pt x="1669" y="230"/>
                    <a:pt x="1659" y="219"/>
                  </a:cubicBezTo>
                  <a:cubicBezTo>
                    <a:pt x="1657" y="217"/>
                    <a:pt x="1656" y="217"/>
                    <a:pt x="1654" y="217"/>
                  </a:cubicBezTo>
                  <a:cubicBezTo>
                    <a:pt x="1649" y="217"/>
                    <a:pt x="1644" y="219"/>
                    <a:pt x="1637" y="223"/>
                  </a:cubicBezTo>
                  <a:cubicBezTo>
                    <a:pt x="1630" y="226"/>
                    <a:pt x="1623" y="230"/>
                    <a:pt x="1623" y="232"/>
                  </a:cubicBezTo>
                  <a:cubicBezTo>
                    <a:pt x="1623" y="233"/>
                    <a:pt x="1623" y="234"/>
                    <a:pt x="1625" y="237"/>
                  </a:cubicBezTo>
                  <a:cubicBezTo>
                    <a:pt x="1629" y="243"/>
                    <a:pt x="1640" y="255"/>
                    <a:pt x="1644" y="282"/>
                  </a:cubicBezTo>
                  <a:cubicBezTo>
                    <a:pt x="1624" y="262"/>
                    <a:pt x="1602" y="253"/>
                    <a:pt x="1572" y="253"/>
                  </a:cubicBezTo>
                  <a:cubicBezTo>
                    <a:pt x="1537" y="253"/>
                    <a:pt x="1526" y="269"/>
                    <a:pt x="1526" y="285"/>
                  </a:cubicBezTo>
                  <a:cubicBezTo>
                    <a:pt x="1526" y="316"/>
                    <a:pt x="1567" y="331"/>
                    <a:pt x="1618" y="331"/>
                  </a:cubicBezTo>
                  <a:cubicBezTo>
                    <a:pt x="1627" y="331"/>
                    <a:pt x="1637" y="329"/>
                    <a:pt x="1648" y="326"/>
                  </a:cubicBezTo>
                  <a:cubicBezTo>
                    <a:pt x="1648" y="336"/>
                    <a:pt x="1649" y="344"/>
                    <a:pt x="1649" y="351"/>
                  </a:cubicBezTo>
                  <a:cubicBezTo>
                    <a:pt x="1649" y="361"/>
                    <a:pt x="1650" y="368"/>
                    <a:pt x="1657" y="368"/>
                  </a:cubicBezTo>
                  <a:cubicBezTo>
                    <a:pt x="1667" y="368"/>
                    <a:pt x="1673" y="349"/>
                    <a:pt x="1674" y="320"/>
                  </a:cubicBezTo>
                  <a:cubicBezTo>
                    <a:pt x="1692" y="316"/>
                    <a:pt x="1711" y="311"/>
                    <a:pt x="1727" y="311"/>
                  </a:cubicBezTo>
                  <a:cubicBezTo>
                    <a:pt x="1734" y="311"/>
                    <a:pt x="1743" y="312"/>
                    <a:pt x="1753" y="314"/>
                  </a:cubicBezTo>
                  <a:lnTo>
                    <a:pt x="1753" y="314"/>
                  </a:lnTo>
                  <a:close/>
                  <a:moveTo>
                    <a:pt x="1638" y="308"/>
                  </a:moveTo>
                  <a:lnTo>
                    <a:pt x="1638" y="308"/>
                  </a:lnTo>
                  <a:cubicBezTo>
                    <a:pt x="1628" y="310"/>
                    <a:pt x="1622" y="310"/>
                    <a:pt x="1612" y="310"/>
                  </a:cubicBezTo>
                  <a:cubicBezTo>
                    <a:pt x="1589" y="310"/>
                    <a:pt x="1572" y="301"/>
                    <a:pt x="1572" y="288"/>
                  </a:cubicBezTo>
                  <a:cubicBezTo>
                    <a:pt x="1572" y="280"/>
                    <a:pt x="1576" y="275"/>
                    <a:pt x="1588" y="275"/>
                  </a:cubicBezTo>
                  <a:cubicBezTo>
                    <a:pt x="1606" y="275"/>
                    <a:pt x="1621" y="288"/>
                    <a:pt x="1638" y="308"/>
                  </a:cubicBezTo>
                  <a:lnTo>
                    <a:pt x="1638" y="308"/>
                  </a:lnTo>
                  <a:close/>
                  <a:moveTo>
                    <a:pt x="1168" y="212"/>
                  </a:moveTo>
                  <a:lnTo>
                    <a:pt x="1168" y="212"/>
                  </a:lnTo>
                  <a:cubicBezTo>
                    <a:pt x="1168" y="206"/>
                    <a:pt x="1171" y="203"/>
                    <a:pt x="1176" y="203"/>
                  </a:cubicBezTo>
                  <a:cubicBezTo>
                    <a:pt x="1183" y="203"/>
                    <a:pt x="1195" y="212"/>
                    <a:pt x="1201" y="228"/>
                  </a:cubicBezTo>
                  <a:cubicBezTo>
                    <a:pt x="1199" y="228"/>
                    <a:pt x="1195" y="229"/>
                    <a:pt x="1193" y="229"/>
                  </a:cubicBezTo>
                  <a:cubicBezTo>
                    <a:pt x="1179" y="229"/>
                    <a:pt x="1168" y="222"/>
                    <a:pt x="1168" y="212"/>
                  </a:cubicBezTo>
                  <a:lnTo>
                    <a:pt x="1168" y="212"/>
                  </a:lnTo>
                  <a:close/>
                  <a:moveTo>
                    <a:pt x="324" y="212"/>
                  </a:moveTo>
                  <a:lnTo>
                    <a:pt x="324" y="212"/>
                  </a:lnTo>
                  <a:cubicBezTo>
                    <a:pt x="324" y="206"/>
                    <a:pt x="328" y="203"/>
                    <a:pt x="332" y="203"/>
                  </a:cubicBezTo>
                  <a:cubicBezTo>
                    <a:pt x="339" y="203"/>
                    <a:pt x="351" y="212"/>
                    <a:pt x="357" y="228"/>
                  </a:cubicBezTo>
                  <a:cubicBezTo>
                    <a:pt x="336" y="228"/>
                    <a:pt x="324" y="223"/>
                    <a:pt x="324" y="212"/>
                  </a:cubicBezTo>
                  <a:lnTo>
                    <a:pt x="324" y="212"/>
                  </a:lnTo>
                  <a:close/>
                  <a:moveTo>
                    <a:pt x="487" y="127"/>
                  </a:moveTo>
                  <a:lnTo>
                    <a:pt x="487" y="127"/>
                  </a:lnTo>
                  <a:cubicBezTo>
                    <a:pt x="487" y="40"/>
                    <a:pt x="504" y="27"/>
                    <a:pt x="509" y="27"/>
                  </a:cubicBezTo>
                  <a:cubicBezTo>
                    <a:pt x="518" y="27"/>
                    <a:pt x="519" y="33"/>
                    <a:pt x="519" y="66"/>
                  </a:cubicBezTo>
                  <a:cubicBezTo>
                    <a:pt x="519" y="101"/>
                    <a:pt x="505" y="146"/>
                    <a:pt x="487" y="170"/>
                  </a:cubicBezTo>
                  <a:lnTo>
                    <a:pt x="487" y="127"/>
                  </a:lnTo>
                  <a:lnTo>
                    <a:pt x="487" y="127"/>
                  </a:lnTo>
                  <a:close/>
                  <a:moveTo>
                    <a:pt x="1079" y="213"/>
                  </a:moveTo>
                  <a:lnTo>
                    <a:pt x="1079" y="213"/>
                  </a:lnTo>
                  <a:cubicBezTo>
                    <a:pt x="1069" y="227"/>
                    <a:pt x="1061" y="247"/>
                    <a:pt x="1061" y="273"/>
                  </a:cubicBezTo>
                  <a:cubicBezTo>
                    <a:pt x="1061" y="322"/>
                    <a:pt x="1089" y="368"/>
                    <a:pt x="1143" y="368"/>
                  </a:cubicBezTo>
                  <a:cubicBezTo>
                    <a:pt x="1195" y="368"/>
                    <a:pt x="1233" y="327"/>
                    <a:pt x="1233" y="269"/>
                  </a:cubicBezTo>
                  <a:cubicBezTo>
                    <a:pt x="1233" y="252"/>
                    <a:pt x="1232" y="250"/>
                    <a:pt x="1231" y="243"/>
                  </a:cubicBezTo>
                  <a:cubicBezTo>
                    <a:pt x="1243" y="238"/>
                    <a:pt x="1253" y="230"/>
                    <a:pt x="1262" y="223"/>
                  </a:cubicBezTo>
                  <a:cubicBezTo>
                    <a:pt x="1269" y="218"/>
                    <a:pt x="1274" y="215"/>
                    <a:pt x="1278" y="215"/>
                  </a:cubicBezTo>
                  <a:cubicBezTo>
                    <a:pt x="1283" y="215"/>
                    <a:pt x="1285" y="219"/>
                    <a:pt x="1285" y="227"/>
                  </a:cubicBezTo>
                  <a:lnTo>
                    <a:pt x="1285" y="341"/>
                  </a:lnTo>
                  <a:cubicBezTo>
                    <a:pt x="1285" y="360"/>
                    <a:pt x="1291" y="368"/>
                    <a:pt x="1306" y="368"/>
                  </a:cubicBezTo>
                  <a:cubicBezTo>
                    <a:pt x="1319" y="368"/>
                    <a:pt x="1329" y="359"/>
                    <a:pt x="1334" y="348"/>
                  </a:cubicBezTo>
                  <a:cubicBezTo>
                    <a:pt x="1353" y="308"/>
                    <a:pt x="1381" y="254"/>
                    <a:pt x="1393" y="234"/>
                  </a:cubicBezTo>
                  <a:cubicBezTo>
                    <a:pt x="1396" y="229"/>
                    <a:pt x="1398" y="226"/>
                    <a:pt x="1400" y="226"/>
                  </a:cubicBezTo>
                  <a:cubicBezTo>
                    <a:pt x="1403" y="226"/>
                    <a:pt x="1404" y="227"/>
                    <a:pt x="1404" y="235"/>
                  </a:cubicBezTo>
                  <a:lnTo>
                    <a:pt x="1404" y="326"/>
                  </a:lnTo>
                  <a:cubicBezTo>
                    <a:pt x="1404" y="352"/>
                    <a:pt x="1416" y="368"/>
                    <a:pt x="1441" y="368"/>
                  </a:cubicBezTo>
                  <a:cubicBezTo>
                    <a:pt x="1468" y="368"/>
                    <a:pt x="1482" y="343"/>
                    <a:pt x="1505" y="303"/>
                  </a:cubicBezTo>
                  <a:cubicBezTo>
                    <a:pt x="1506" y="301"/>
                    <a:pt x="1506" y="299"/>
                    <a:pt x="1506" y="297"/>
                  </a:cubicBezTo>
                  <a:cubicBezTo>
                    <a:pt x="1506" y="292"/>
                    <a:pt x="1502" y="289"/>
                    <a:pt x="1497" y="289"/>
                  </a:cubicBezTo>
                  <a:cubicBezTo>
                    <a:pt x="1492" y="289"/>
                    <a:pt x="1489" y="294"/>
                    <a:pt x="1472" y="314"/>
                  </a:cubicBezTo>
                  <a:cubicBezTo>
                    <a:pt x="1468" y="317"/>
                    <a:pt x="1464" y="322"/>
                    <a:pt x="1458" y="322"/>
                  </a:cubicBezTo>
                  <a:cubicBezTo>
                    <a:pt x="1456" y="322"/>
                    <a:pt x="1454" y="320"/>
                    <a:pt x="1454" y="316"/>
                  </a:cubicBezTo>
                  <a:lnTo>
                    <a:pt x="1454" y="214"/>
                  </a:lnTo>
                  <a:cubicBezTo>
                    <a:pt x="1454" y="186"/>
                    <a:pt x="1442" y="175"/>
                    <a:pt x="1426" y="175"/>
                  </a:cubicBezTo>
                  <a:cubicBezTo>
                    <a:pt x="1413" y="175"/>
                    <a:pt x="1403" y="180"/>
                    <a:pt x="1392" y="197"/>
                  </a:cubicBezTo>
                  <a:cubicBezTo>
                    <a:pt x="1372" y="226"/>
                    <a:pt x="1352" y="267"/>
                    <a:pt x="1340" y="289"/>
                  </a:cubicBezTo>
                  <a:cubicBezTo>
                    <a:pt x="1339" y="291"/>
                    <a:pt x="1337" y="294"/>
                    <a:pt x="1336" y="294"/>
                  </a:cubicBezTo>
                  <a:cubicBezTo>
                    <a:pt x="1335" y="294"/>
                    <a:pt x="1335" y="292"/>
                    <a:pt x="1335" y="289"/>
                  </a:cubicBezTo>
                  <a:lnTo>
                    <a:pt x="1335" y="214"/>
                  </a:lnTo>
                  <a:cubicBezTo>
                    <a:pt x="1335" y="192"/>
                    <a:pt x="1329" y="175"/>
                    <a:pt x="1306" y="175"/>
                  </a:cubicBezTo>
                  <a:cubicBezTo>
                    <a:pt x="1282" y="175"/>
                    <a:pt x="1270" y="192"/>
                    <a:pt x="1252" y="204"/>
                  </a:cubicBezTo>
                  <a:cubicBezTo>
                    <a:pt x="1241" y="212"/>
                    <a:pt x="1231" y="218"/>
                    <a:pt x="1224" y="221"/>
                  </a:cubicBezTo>
                  <a:cubicBezTo>
                    <a:pt x="1212" y="192"/>
                    <a:pt x="1190" y="177"/>
                    <a:pt x="1173" y="177"/>
                  </a:cubicBezTo>
                  <a:cubicBezTo>
                    <a:pt x="1154" y="178"/>
                    <a:pt x="1141" y="188"/>
                    <a:pt x="1141" y="207"/>
                  </a:cubicBezTo>
                  <a:cubicBezTo>
                    <a:pt x="1141" y="227"/>
                    <a:pt x="1153" y="240"/>
                    <a:pt x="1169" y="246"/>
                  </a:cubicBezTo>
                  <a:cubicBezTo>
                    <a:pt x="1178" y="249"/>
                    <a:pt x="1186" y="250"/>
                    <a:pt x="1197" y="250"/>
                  </a:cubicBezTo>
                  <a:cubicBezTo>
                    <a:pt x="1201" y="250"/>
                    <a:pt x="1204" y="250"/>
                    <a:pt x="1206" y="249"/>
                  </a:cubicBezTo>
                  <a:cubicBezTo>
                    <a:pt x="1208" y="255"/>
                    <a:pt x="1207" y="263"/>
                    <a:pt x="1207" y="270"/>
                  </a:cubicBezTo>
                  <a:cubicBezTo>
                    <a:pt x="1207" y="298"/>
                    <a:pt x="1190" y="327"/>
                    <a:pt x="1159" y="327"/>
                  </a:cubicBezTo>
                  <a:cubicBezTo>
                    <a:pt x="1126" y="327"/>
                    <a:pt x="1107" y="295"/>
                    <a:pt x="1107" y="259"/>
                  </a:cubicBezTo>
                  <a:cubicBezTo>
                    <a:pt x="1107" y="232"/>
                    <a:pt x="1115" y="209"/>
                    <a:pt x="1128" y="194"/>
                  </a:cubicBezTo>
                  <a:cubicBezTo>
                    <a:pt x="1134" y="188"/>
                    <a:pt x="1138" y="184"/>
                    <a:pt x="1138" y="178"/>
                  </a:cubicBezTo>
                  <a:cubicBezTo>
                    <a:pt x="1138" y="176"/>
                    <a:pt x="1134" y="175"/>
                    <a:pt x="1130" y="175"/>
                  </a:cubicBezTo>
                  <a:cubicBezTo>
                    <a:pt x="1108" y="175"/>
                    <a:pt x="1084" y="185"/>
                    <a:pt x="1067" y="194"/>
                  </a:cubicBezTo>
                  <a:cubicBezTo>
                    <a:pt x="1045" y="206"/>
                    <a:pt x="1018" y="225"/>
                    <a:pt x="997" y="244"/>
                  </a:cubicBezTo>
                  <a:cubicBezTo>
                    <a:pt x="986" y="221"/>
                    <a:pt x="973" y="200"/>
                    <a:pt x="967" y="184"/>
                  </a:cubicBezTo>
                  <a:cubicBezTo>
                    <a:pt x="964" y="178"/>
                    <a:pt x="963" y="171"/>
                    <a:pt x="958" y="171"/>
                  </a:cubicBezTo>
                  <a:cubicBezTo>
                    <a:pt x="954" y="171"/>
                    <a:pt x="952" y="175"/>
                    <a:pt x="949" y="183"/>
                  </a:cubicBezTo>
                  <a:cubicBezTo>
                    <a:pt x="939" y="214"/>
                    <a:pt x="883" y="304"/>
                    <a:pt x="871" y="316"/>
                  </a:cubicBezTo>
                  <a:cubicBezTo>
                    <a:pt x="869" y="318"/>
                    <a:pt x="868" y="320"/>
                    <a:pt x="867" y="320"/>
                  </a:cubicBezTo>
                  <a:cubicBezTo>
                    <a:pt x="866" y="320"/>
                    <a:pt x="865" y="320"/>
                    <a:pt x="865" y="316"/>
                  </a:cubicBezTo>
                  <a:lnTo>
                    <a:pt x="865" y="214"/>
                  </a:lnTo>
                  <a:cubicBezTo>
                    <a:pt x="865" y="186"/>
                    <a:pt x="854" y="175"/>
                    <a:pt x="839" y="175"/>
                  </a:cubicBezTo>
                  <a:cubicBezTo>
                    <a:pt x="826" y="175"/>
                    <a:pt x="815" y="180"/>
                    <a:pt x="805" y="197"/>
                  </a:cubicBezTo>
                  <a:cubicBezTo>
                    <a:pt x="786" y="226"/>
                    <a:pt x="762" y="269"/>
                    <a:pt x="751" y="290"/>
                  </a:cubicBezTo>
                  <a:cubicBezTo>
                    <a:pt x="749" y="293"/>
                    <a:pt x="748" y="294"/>
                    <a:pt x="747" y="294"/>
                  </a:cubicBezTo>
                  <a:cubicBezTo>
                    <a:pt x="746" y="294"/>
                    <a:pt x="746" y="292"/>
                    <a:pt x="746" y="289"/>
                  </a:cubicBezTo>
                  <a:lnTo>
                    <a:pt x="746" y="214"/>
                  </a:lnTo>
                  <a:cubicBezTo>
                    <a:pt x="746" y="186"/>
                    <a:pt x="735" y="175"/>
                    <a:pt x="720" y="175"/>
                  </a:cubicBezTo>
                  <a:cubicBezTo>
                    <a:pt x="707" y="175"/>
                    <a:pt x="694" y="180"/>
                    <a:pt x="684" y="197"/>
                  </a:cubicBezTo>
                  <a:cubicBezTo>
                    <a:pt x="660" y="238"/>
                    <a:pt x="619" y="302"/>
                    <a:pt x="611" y="312"/>
                  </a:cubicBezTo>
                  <a:cubicBezTo>
                    <a:pt x="610" y="314"/>
                    <a:pt x="609" y="316"/>
                    <a:pt x="608" y="316"/>
                  </a:cubicBezTo>
                  <a:cubicBezTo>
                    <a:pt x="607" y="316"/>
                    <a:pt x="606" y="315"/>
                    <a:pt x="606" y="312"/>
                  </a:cubicBezTo>
                  <a:lnTo>
                    <a:pt x="606" y="214"/>
                  </a:lnTo>
                  <a:cubicBezTo>
                    <a:pt x="606" y="186"/>
                    <a:pt x="595" y="175"/>
                    <a:pt x="580" y="175"/>
                  </a:cubicBezTo>
                  <a:cubicBezTo>
                    <a:pt x="559" y="175"/>
                    <a:pt x="548" y="195"/>
                    <a:pt x="540" y="207"/>
                  </a:cubicBezTo>
                  <a:cubicBezTo>
                    <a:pt x="529" y="224"/>
                    <a:pt x="515" y="247"/>
                    <a:pt x="504" y="267"/>
                  </a:cubicBezTo>
                  <a:cubicBezTo>
                    <a:pt x="497" y="281"/>
                    <a:pt x="490" y="294"/>
                    <a:pt x="488" y="294"/>
                  </a:cubicBezTo>
                  <a:cubicBezTo>
                    <a:pt x="487" y="294"/>
                    <a:pt x="487" y="289"/>
                    <a:pt x="487" y="279"/>
                  </a:cubicBezTo>
                  <a:lnTo>
                    <a:pt x="487" y="201"/>
                  </a:lnTo>
                  <a:cubicBezTo>
                    <a:pt x="524" y="160"/>
                    <a:pt x="546" y="110"/>
                    <a:pt x="546" y="55"/>
                  </a:cubicBezTo>
                  <a:cubicBezTo>
                    <a:pt x="546" y="23"/>
                    <a:pt x="532" y="6"/>
                    <a:pt x="511" y="6"/>
                  </a:cubicBezTo>
                  <a:cubicBezTo>
                    <a:pt x="470" y="6"/>
                    <a:pt x="440" y="69"/>
                    <a:pt x="440" y="144"/>
                  </a:cubicBezTo>
                  <a:lnTo>
                    <a:pt x="440" y="204"/>
                  </a:lnTo>
                  <a:cubicBezTo>
                    <a:pt x="421" y="216"/>
                    <a:pt x="403" y="222"/>
                    <a:pt x="382" y="226"/>
                  </a:cubicBezTo>
                  <a:cubicBezTo>
                    <a:pt x="371" y="194"/>
                    <a:pt x="347" y="177"/>
                    <a:pt x="329" y="177"/>
                  </a:cubicBezTo>
                  <a:cubicBezTo>
                    <a:pt x="311" y="178"/>
                    <a:pt x="298" y="188"/>
                    <a:pt x="298" y="207"/>
                  </a:cubicBezTo>
                  <a:cubicBezTo>
                    <a:pt x="298" y="238"/>
                    <a:pt x="328" y="251"/>
                    <a:pt x="355" y="251"/>
                  </a:cubicBezTo>
                  <a:lnTo>
                    <a:pt x="362" y="251"/>
                  </a:lnTo>
                  <a:cubicBezTo>
                    <a:pt x="364" y="257"/>
                    <a:pt x="364" y="263"/>
                    <a:pt x="364" y="270"/>
                  </a:cubicBezTo>
                  <a:cubicBezTo>
                    <a:pt x="364" y="298"/>
                    <a:pt x="347" y="327"/>
                    <a:pt x="315" y="327"/>
                  </a:cubicBezTo>
                  <a:cubicBezTo>
                    <a:pt x="283" y="327"/>
                    <a:pt x="263" y="295"/>
                    <a:pt x="263" y="259"/>
                  </a:cubicBezTo>
                  <a:cubicBezTo>
                    <a:pt x="263" y="232"/>
                    <a:pt x="271" y="209"/>
                    <a:pt x="285" y="194"/>
                  </a:cubicBezTo>
                  <a:cubicBezTo>
                    <a:pt x="290" y="188"/>
                    <a:pt x="294" y="183"/>
                    <a:pt x="294" y="178"/>
                  </a:cubicBezTo>
                  <a:cubicBezTo>
                    <a:pt x="294" y="176"/>
                    <a:pt x="290" y="175"/>
                    <a:pt x="286" y="175"/>
                  </a:cubicBezTo>
                  <a:cubicBezTo>
                    <a:pt x="265" y="175"/>
                    <a:pt x="215" y="205"/>
                    <a:pt x="157" y="263"/>
                  </a:cubicBezTo>
                  <a:cubicBezTo>
                    <a:pt x="152" y="217"/>
                    <a:pt x="146" y="171"/>
                    <a:pt x="146" y="127"/>
                  </a:cubicBezTo>
                  <a:cubicBezTo>
                    <a:pt x="146" y="77"/>
                    <a:pt x="156" y="35"/>
                    <a:pt x="158" y="23"/>
                  </a:cubicBezTo>
                  <a:cubicBezTo>
                    <a:pt x="159" y="16"/>
                    <a:pt x="160" y="11"/>
                    <a:pt x="160" y="7"/>
                  </a:cubicBezTo>
                  <a:cubicBezTo>
                    <a:pt x="160" y="3"/>
                    <a:pt x="158" y="0"/>
                    <a:pt x="151" y="0"/>
                  </a:cubicBezTo>
                  <a:cubicBezTo>
                    <a:pt x="104" y="0"/>
                    <a:pt x="0" y="75"/>
                    <a:pt x="0" y="188"/>
                  </a:cubicBezTo>
                  <a:cubicBezTo>
                    <a:pt x="0" y="268"/>
                    <a:pt x="29" y="306"/>
                    <a:pt x="80" y="356"/>
                  </a:cubicBezTo>
                  <a:cubicBezTo>
                    <a:pt x="49" y="406"/>
                    <a:pt x="25" y="465"/>
                    <a:pt x="25" y="517"/>
                  </a:cubicBezTo>
                  <a:cubicBezTo>
                    <a:pt x="25" y="555"/>
                    <a:pt x="34" y="584"/>
                    <a:pt x="61" y="584"/>
                  </a:cubicBezTo>
                  <a:cubicBezTo>
                    <a:pt x="120" y="584"/>
                    <a:pt x="163" y="462"/>
                    <a:pt x="163" y="372"/>
                  </a:cubicBezTo>
                  <a:cubicBezTo>
                    <a:pt x="163" y="346"/>
                    <a:pt x="162" y="319"/>
                    <a:pt x="160" y="292"/>
                  </a:cubicBezTo>
                  <a:cubicBezTo>
                    <a:pt x="182" y="269"/>
                    <a:pt x="215" y="238"/>
                    <a:pt x="223" y="235"/>
                  </a:cubicBezTo>
                  <a:cubicBezTo>
                    <a:pt x="220" y="248"/>
                    <a:pt x="217" y="261"/>
                    <a:pt x="217" y="273"/>
                  </a:cubicBezTo>
                  <a:cubicBezTo>
                    <a:pt x="217" y="322"/>
                    <a:pt x="245" y="368"/>
                    <a:pt x="299" y="368"/>
                  </a:cubicBezTo>
                  <a:cubicBezTo>
                    <a:pt x="350" y="368"/>
                    <a:pt x="389" y="327"/>
                    <a:pt x="389" y="269"/>
                  </a:cubicBezTo>
                  <a:cubicBezTo>
                    <a:pt x="389" y="262"/>
                    <a:pt x="388" y="255"/>
                    <a:pt x="388" y="248"/>
                  </a:cubicBezTo>
                  <a:cubicBezTo>
                    <a:pt x="406" y="245"/>
                    <a:pt x="423" y="240"/>
                    <a:pt x="440" y="230"/>
                  </a:cubicBezTo>
                  <a:lnTo>
                    <a:pt x="440" y="347"/>
                  </a:lnTo>
                  <a:cubicBezTo>
                    <a:pt x="440" y="363"/>
                    <a:pt x="450" y="368"/>
                    <a:pt x="460" y="368"/>
                  </a:cubicBezTo>
                  <a:cubicBezTo>
                    <a:pt x="473" y="368"/>
                    <a:pt x="480" y="359"/>
                    <a:pt x="490" y="338"/>
                  </a:cubicBezTo>
                  <a:cubicBezTo>
                    <a:pt x="499" y="320"/>
                    <a:pt x="521" y="280"/>
                    <a:pt x="534" y="256"/>
                  </a:cubicBezTo>
                  <a:cubicBezTo>
                    <a:pt x="544" y="237"/>
                    <a:pt x="550" y="225"/>
                    <a:pt x="555" y="225"/>
                  </a:cubicBezTo>
                  <a:cubicBezTo>
                    <a:pt x="556" y="225"/>
                    <a:pt x="558" y="228"/>
                    <a:pt x="558" y="235"/>
                  </a:cubicBezTo>
                  <a:lnTo>
                    <a:pt x="558" y="335"/>
                  </a:lnTo>
                  <a:cubicBezTo>
                    <a:pt x="558" y="362"/>
                    <a:pt x="571" y="368"/>
                    <a:pt x="584" y="368"/>
                  </a:cubicBezTo>
                  <a:cubicBezTo>
                    <a:pt x="595" y="368"/>
                    <a:pt x="603" y="362"/>
                    <a:pt x="610" y="352"/>
                  </a:cubicBezTo>
                  <a:cubicBezTo>
                    <a:pt x="641" y="308"/>
                    <a:pt x="673" y="257"/>
                    <a:pt x="686" y="235"/>
                  </a:cubicBezTo>
                  <a:cubicBezTo>
                    <a:pt x="688" y="231"/>
                    <a:pt x="691" y="228"/>
                    <a:pt x="693" y="228"/>
                  </a:cubicBezTo>
                  <a:cubicBezTo>
                    <a:pt x="696" y="228"/>
                    <a:pt x="697" y="229"/>
                    <a:pt x="697" y="236"/>
                  </a:cubicBezTo>
                  <a:lnTo>
                    <a:pt x="697" y="341"/>
                  </a:lnTo>
                  <a:cubicBezTo>
                    <a:pt x="697" y="360"/>
                    <a:pt x="703" y="368"/>
                    <a:pt x="717" y="368"/>
                  </a:cubicBezTo>
                  <a:cubicBezTo>
                    <a:pt x="731" y="368"/>
                    <a:pt x="739" y="359"/>
                    <a:pt x="745" y="348"/>
                  </a:cubicBezTo>
                  <a:cubicBezTo>
                    <a:pt x="764" y="308"/>
                    <a:pt x="793" y="255"/>
                    <a:pt x="805" y="234"/>
                  </a:cubicBezTo>
                  <a:cubicBezTo>
                    <a:pt x="807" y="229"/>
                    <a:pt x="811" y="225"/>
                    <a:pt x="812" y="225"/>
                  </a:cubicBezTo>
                  <a:cubicBezTo>
                    <a:pt x="815" y="225"/>
                    <a:pt x="815" y="228"/>
                    <a:pt x="815" y="235"/>
                  </a:cubicBezTo>
                  <a:lnTo>
                    <a:pt x="815" y="335"/>
                  </a:lnTo>
                  <a:cubicBezTo>
                    <a:pt x="815" y="362"/>
                    <a:pt x="829" y="368"/>
                    <a:pt x="842" y="368"/>
                  </a:cubicBezTo>
                  <a:cubicBezTo>
                    <a:pt x="858" y="368"/>
                    <a:pt x="868" y="357"/>
                    <a:pt x="879" y="344"/>
                  </a:cubicBezTo>
                  <a:cubicBezTo>
                    <a:pt x="898" y="318"/>
                    <a:pt x="926" y="273"/>
                    <a:pt x="943" y="245"/>
                  </a:cubicBezTo>
                  <a:cubicBezTo>
                    <a:pt x="949" y="254"/>
                    <a:pt x="955" y="265"/>
                    <a:pt x="961" y="277"/>
                  </a:cubicBezTo>
                  <a:cubicBezTo>
                    <a:pt x="947" y="294"/>
                    <a:pt x="933" y="314"/>
                    <a:pt x="933" y="334"/>
                  </a:cubicBezTo>
                  <a:cubicBezTo>
                    <a:pt x="933" y="355"/>
                    <a:pt x="948" y="368"/>
                    <a:pt x="963" y="368"/>
                  </a:cubicBezTo>
                  <a:cubicBezTo>
                    <a:pt x="990" y="368"/>
                    <a:pt x="1015" y="343"/>
                    <a:pt x="1015" y="307"/>
                  </a:cubicBezTo>
                  <a:cubicBezTo>
                    <a:pt x="1015" y="293"/>
                    <a:pt x="1011" y="279"/>
                    <a:pt x="1005" y="265"/>
                  </a:cubicBezTo>
                  <a:cubicBezTo>
                    <a:pt x="1029" y="241"/>
                    <a:pt x="1058" y="219"/>
                    <a:pt x="1079" y="213"/>
                  </a:cubicBezTo>
                  <a:lnTo>
                    <a:pt x="1079" y="213"/>
                  </a:lnTo>
                  <a:close/>
                  <a:moveTo>
                    <a:pt x="118" y="341"/>
                  </a:moveTo>
                  <a:lnTo>
                    <a:pt x="118" y="341"/>
                  </a:lnTo>
                  <a:cubicBezTo>
                    <a:pt x="123" y="371"/>
                    <a:pt x="127" y="402"/>
                    <a:pt x="127" y="426"/>
                  </a:cubicBezTo>
                  <a:cubicBezTo>
                    <a:pt x="127" y="482"/>
                    <a:pt x="108" y="547"/>
                    <a:pt x="76" y="546"/>
                  </a:cubicBezTo>
                  <a:cubicBezTo>
                    <a:pt x="64" y="546"/>
                    <a:pt x="53" y="534"/>
                    <a:pt x="53" y="513"/>
                  </a:cubicBezTo>
                  <a:cubicBezTo>
                    <a:pt x="52" y="443"/>
                    <a:pt x="85" y="383"/>
                    <a:pt x="118" y="341"/>
                  </a:cubicBezTo>
                  <a:lnTo>
                    <a:pt x="118" y="341"/>
                  </a:lnTo>
                  <a:close/>
                  <a:moveTo>
                    <a:pt x="970" y="301"/>
                  </a:moveTo>
                  <a:lnTo>
                    <a:pt x="970" y="301"/>
                  </a:lnTo>
                  <a:cubicBezTo>
                    <a:pt x="973" y="311"/>
                    <a:pt x="975" y="319"/>
                    <a:pt x="975" y="327"/>
                  </a:cubicBezTo>
                  <a:cubicBezTo>
                    <a:pt x="975" y="336"/>
                    <a:pt x="972" y="346"/>
                    <a:pt x="965" y="346"/>
                  </a:cubicBezTo>
                  <a:cubicBezTo>
                    <a:pt x="961" y="346"/>
                    <a:pt x="956" y="341"/>
                    <a:pt x="956" y="332"/>
                  </a:cubicBezTo>
                  <a:cubicBezTo>
                    <a:pt x="956" y="324"/>
                    <a:pt x="963" y="310"/>
                    <a:pt x="970" y="301"/>
                  </a:cubicBezTo>
                  <a:lnTo>
                    <a:pt x="970" y="301"/>
                  </a:lnTo>
                  <a:close/>
                  <a:moveTo>
                    <a:pt x="139" y="22"/>
                  </a:moveTo>
                  <a:lnTo>
                    <a:pt x="139" y="22"/>
                  </a:lnTo>
                  <a:cubicBezTo>
                    <a:pt x="139" y="26"/>
                    <a:pt x="131" y="42"/>
                    <a:pt x="120" y="71"/>
                  </a:cubicBezTo>
                  <a:cubicBezTo>
                    <a:pt x="109" y="102"/>
                    <a:pt x="99" y="145"/>
                    <a:pt x="99" y="197"/>
                  </a:cubicBezTo>
                  <a:cubicBezTo>
                    <a:pt x="99" y="228"/>
                    <a:pt x="106" y="269"/>
                    <a:pt x="113" y="310"/>
                  </a:cubicBezTo>
                  <a:lnTo>
                    <a:pt x="94" y="335"/>
                  </a:lnTo>
                  <a:cubicBezTo>
                    <a:pt x="64" y="299"/>
                    <a:pt x="46" y="258"/>
                    <a:pt x="46" y="188"/>
                  </a:cubicBezTo>
                  <a:cubicBezTo>
                    <a:pt x="46" y="89"/>
                    <a:pt x="106" y="20"/>
                    <a:pt x="137" y="20"/>
                  </a:cubicBezTo>
                  <a:cubicBezTo>
                    <a:pt x="139" y="20"/>
                    <a:pt x="139" y="21"/>
                    <a:pt x="139" y="2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876802" y="5836245"/>
            <a:ext cx="5447271" cy="1045633"/>
          </a:xfrm>
          <a:custGeom>
            <a:avLst/>
            <a:gdLst>
              <a:gd name="connsiteX0" fmla="*/ 1543994 w 4085453"/>
              <a:gd name="connsiteY0" fmla="*/ 0 h 784225"/>
              <a:gd name="connsiteX1" fmla="*/ 4083688 w 4085453"/>
              <a:gd name="connsiteY1" fmla="*/ 783468 h 784225"/>
              <a:gd name="connsiteX2" fmla="*/ 4085453 w 4085453"/>
              <a:gd name="connsiteY2" fmla="*/ 784225 h 784225"/>
              <a:gd name="connsiteX3" fmla="*/ 2975528 w 4085453"/>
              <a:gd name="connsiteY3" fmla="*/ 784225 h 784225"/>
              <a:gd name="connsiteX4" fmla="*/ 2752683 w 4085453"/>
              <a:gd name="connsiteY4" fmla="*/ 732482 h 784225"/>
              <a:gd name="connsiteX5" fmla="*/ 0 w 4085453"/>
              <a:gd name="connsiteY5" fmla="*/ 579981 h 784225"/>
              <a:gd name="connsiteX6" fmla="*/ 1543994 w 4085453"/>
              <a:gd name="connsiteY6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5453" h="784225">
                <a:moveTo>
                  <a:pt x="1543994" y="0"/>
                </a:moveTo>
                <a:cubicBezTo>
                  <a:pt x="2377399" y="92270"/>
                  <a:pt x="3549650" y="556913"/>
                  <a:pt x="4083688" y="783468"/>
                </a:cubicBezTo>
                <a:lnTo>
                  <a:pt x="4085453" y="784225"/>
                </a:lnTo>
                <a:lnTo>
                  <a:pt x="2975528" y="784225"/>
                </a:lnTo>
                <a:lnTo>
                  <a:pt x="2752683" y="732482"/>
                </a:lnTo>
                <a:cubicBezTo>
                  <a:pt x="1186598" y="400568"/>
                  <a:pt x="0" y="579981"/>
                  <a:pt x="0" y="579981"/>
                </a:cubicBezTo>
                <a:cubicBezTo>
                  <a:pt x="614089" y="322212"/>
                  <a:pt x="1543994" y="0"/>
                  <a:pt x="1543994" y="0"/>
                </a:cubicBezTo>
                <a:close/>
              </a:path>
            </a:pathLst>
          </a:custGeom>
          <a:solidFill>
            <a:srgbClr val="5261AC">
              <a:alpha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442830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17373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2FB6-CC62-4EF4-91D0-558E53DD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0467-0235-4D1D-85D0-E73B893C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DEF-92A8-4B4E-8059-16D66BF1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E69A-BB2F-466C-88DD-1FA19F2F8991}" type="datetimeFigureOut">
              <a:rPr lang="ru-RU" smtClean="0"/>
              <a:pPr/>
              <a:t>10.08.2021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2435C-6ADF-4620-9C3D-35B43D68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BD49-8019-4C4E-8C0A-5BD80F71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9E6-4A33-49BF-A50E-91A2115A923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0441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100" y="593979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E770C9-4A57-4903-9CAF-A03266DAAF4D}" type="datetime1">
              <a:rPr lang="en-US" sz="3200" smtClean="0">
                <a:solidFill>
                  <a:srgbClr val="5F5F5F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8/10/2021</a:t>
            </a:fld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" y="6519546"/>
            <a:ext cx="3860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15400" y="6519546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41945D8-3F61-4F85-8283-2597F7F35B98}" type="slidenum">
              <a:rPr lang="en-GB" sz="3200" smtClean="0">
                <a:solidFill>
                  <a:srgbClr val="5F5F5F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59729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41719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168775"/>
            <a:ext cx="12192000" cy="2552700"/>
          </a:xfrm>
          <a:prstGeom prst="rect">
            <a:avLst/>
          </a:prstGeom>
          <a:solidFill>
            <a:srgbClr val="C8C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505576"/>
            <a:ext cx="12192000" cy="3651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0965"/>
            <a:ext cx="103632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4680"/>
            <a:ext cx="10451253" cy="1214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0000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1872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6369-4E08-429E-BE73-DB3F3654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0C45-2D84-4A16-864C-E0B4912D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183CD-4879-4F38-880A-38C6EA562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6FFC-0FB5-4DD7-80A6-0AAB726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7FA9-3898-466A-8E9C-7EF47BD238A7}" type="datetimeFigureOut">
              <a:rPr lang="ru-RU" smtClean="0"/>
              <a:pPr/>
              <a:t>10.08.2021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87B94-954B-4BEB-9287-CD03462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EEE7-B4EF-41F7-BFB3-E53338C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64D1-9A3F-4A84-A628-D9AB7118B1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9398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DC22D-28D2-4B9C-90CE-61738ED8A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828" y="0"/>
            <a:ext cx="12195828" cy="68558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54544-7D33-4965-83EA-228C6B6615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133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613-8608-4CBA-B29A-020C4B4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093B-0340-4B59-BFAD-76217FA4E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>
          <a:xfrm>
            <a:off x="0" y="0"/>
            <a:ext cx="1166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657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>
  <p:cSld name="Title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4794" y="1044411"/>
            <a:ext cx="8049953" cy="5247871"/>
          </a:xfrm>
          <a:custGeom>
            <a:avLst/>
            <a:gdLst>
              <a:gd name="connsiteX0" fmla="*/ 0 w 5976664"/>
              <a:gd name="connsiteY0" fmla="*/ 0 h 3888431"/>
              <a:gd name="connsiteX1" fmla="*/ 5976664 w 5976664"/>
              <a:gd name="connsiteY1" fmla="*/ 0 h 3888431"/>
              <a:gd name="connsiteX2" fmla="*/ 5976664 w 5976664"/>
              <a:gd name="connsiteY2" fmla="*/ 3888431 h 3888431"/>
              <a:gd name="connsiteX3" fmla="*/ 0 w 5976664"/>
              <a:gd name="connsiteY3" fmla="*/ 3888431 h 3888431"/>
              <a:gd name="connsiteX4" fmla="*/ 0 w 5976664"/>
              <a:gd name="connsiteY4" fmla="*/ 0 h 3888431"/>
              <a:gd name="connsiteX0" fmla="*/ 13447 w 5990111"/>
              <a:gd name="connsiteY0" fmla="*/ 0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13447 w 5990111"/>
              <a:gd name="connsiteY4" fmla="*/ 0 h 3888431"/>
              <a:gd name="connsiteX0" fmla="*/ 228600 w 5990111"/>
              <a:gd name="connsiteY0" fmla="*/ 336177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228600 w 5990111"/>
              <a:gd name="connsiteY4" fmla="*/ 336177 h 3888431"/>
              <a:gd name="connsiteX0" fmla="*/ 228600 w 5990111"/>
              <a:gd name="connsiteY0" fmla="*/ 282389 h 3834643"/>
              <a:gd name="connsiteX1" fmla="*/ 5048817 w 5990111"/>
              <a:gd name="connsiteY1" fmla="*/ 0 h 3834643"/>
              <a:gd name="connsiteX2" fmla="*/ 5990111 w 5990111"/>
              <a:gd name="connsiteY2" fmla="*/ 3834643 h 3834643"/>
              <a:gd name="connsiteX3" fmla="*/ 0 w 5990111"/>
              <a:gd name="connsiteY3" fmla="*/ 2879902 h 3834643"/>
              <a:gd name="connsiteX4" fmla="*/ 228600 w 5990111"/>
              <a:gd name="connsiteY4" fmla="*/ 282389 h 3834643"/>
              <a:gd name="connsiteX0" fmla="*/ 228600 w 6138029"/>
              <a:gd name="connsiteY0" fmla="*/ 282389 h 2879902"/>
              <a:gd name="connsiteX1" fmla="*/ 5048817 w 6138029"/>
              <a:gd name="connsiteY1" fmla="*/ 0 h 2879902"/>
              <a:gd name="connsiteX2" fmla="*/ 6138029 w 6138029"/>
              <a:gd name="connsiteY2" fmla="*/ 1575537 h 2879902"/>
              <a:gd name="connsiteX3" fmla="*/ 0 w 6138029"/>
              <a:gd name="connsiteY3" fmla="*/ 2879902 h 2879902"/>
              <a:gd name="connsiteX4" fmla="*/ 228600 w 6138029"/>
              <a:gd name="connsiteY4" fmla="*/ 282389 h 2879902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017006"/>
              <a:gd name="connsiteY0" fmla="*/ 282389 h 3857600"/>
              <a:gd name="connsiteX1" fmla="*/ 5048817 w 6017006"/>
              <a:gd name="connsiteY1" fmla="*/ 0 h 3857600"/>
              <a:gd name="connsiteX2" fmla="*/ 6017006 w 6017006"/>
              <a:gd name="connsiteY2" fmla="*/ 1521749 h 3857600"/>
              <a:gd name="connsiteX3" fmla="*/ 3601689 w 6017006"/>
              <a:gd name="connsiteY3" fmla="*/ 3857600 h 3857600"/>
              <a:gd name="connsiteX4" fmla="*/ 0 w 6017006"/>
              <a:gd name="connsiteY4" fmla="*/ 2879902 h 3857600"/>
              <a:gd name="connsiteX5" fmla="*/ 228600 w 6017006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389965 w 6057347"/>
              <a:gd name="connsiteY0" fmla="*/ 497542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389965 w 6057347"/>
              <a:gd name="connsiteY5" fmla="*/ 497542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35544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35544 w 6057347"/>
              <a:gd name="connsiteY5" fmla="*/ 335737 h 3857600"/>
              <a:gd name="connsiteX0" fmla="*/ 235544 w 6057347"/>
              <a:gd name="connsiteY0" fmla="*/ 335737 h 3877551"/>
              <a:gd name="connsiteX1" fmla="*/ 5035370 w 6057347"/>
              <a:gd name="connsiteY1" fmla="*/ 0 h 3877551"/>
              <a:gd name="connsiteX2" fmla="*/ 6057347 w 6057347"/>
              <a:gd name="connsiteY2" fmla="*/ 1441067 h 3877551"/>
              <a:gd name="connsiteX3" fmla="*/ 3621492 w 6057347"/>
              <a:gd name="connsiteY3" fmla="*/ 3877551 h 3877551"/>
              <a:gd name="connsiteX4" fmla="*/ 0 w 6057347"/>
              <a:gd name="connsiteY4" fmla="*/ 2853008 h 3877551"/>
              <a:gd name="connsiteX5" fmla="*/ 235544 w 6057347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1092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4417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67576"/>
              <a:gd name="connsiteX1" fmla="*/ 5035370 w 6047372"/>
              <a:gd name="connsiteY1" fmla="*/ 0 h 3867576"/>
              <a:gd name="connsiteX2" fmla="*/ 6047372 w 6047372"/>
              <a:gd name="connsiteY2" fmla="*/ 1434417 h 3867576"/>
              <a:gd name="connsiteX3" fmla="*/ 3608192 w 6047372"/>
              <a:gd name="connsiteY3" fmla="*/ 3867576 h 3867576"/>
              <a:gd name="connsiteX4" fmla="*/ 0 w 6047372"/>
              <a:gd name="connsiteY4" fmla="*/ 2853008 h 3867576"/>
              <a:gd name="connsiteX5" fmla="*/ 235544 w 6047372"/>
              <a:gd name="connsiteY5" fmla="*/ 335737 h 3867576"/>
              <a:gd name="connsiteX0" fmla="*/ 235544 w 6047372"/>
              <a:gd name="connsiteY0" fmla="*/ 335737 h 3870901"/>
              <a:gd name="connsiteX1" fmla="*/ 5035370 w 6047372"/>
              <a:gd name="connsiteY1" fmla="*/ 0 h 3870901"/>
              <a:gd name="connsiteX2" fmla="*/ 6047372 w 6047372"/>
              <a:gd name="connsiteY2" fmla="*/ 1434417 h 3870901"/>
              <a:gd name="connsiteX3" fmla="*/ 3614842 w 6047372"/>
              <a:gd name="connsiteY3" fmla="*/ 3870901 h 3870901"/>
              <a:gd name="connsiteX4" fmla="*/ 0 w 6047372"/>
              <a:gd name="connsiteY4" fmla="*/ 2853008 h 3870901"/>
              <a:gd name="connsiteX5" fmla="*/ 235544 w 6047372"/>
              <a:gd name="connsiteY5" fmla="*/ 335737 h 3870901"/>
              <a:gd name="connsiteX0" fmla="*/ 235544 w 6047372"/>
              <a:gd name="connsiteY0" fmla="*/ 359013 h 3894177"/>
              <a:gd name="connsiteX1" fmla="*/ 5065296 w 6047372"/>
              <a:gd name="connsiteY1" fmla="*/ 0 h 3894177"/>
              <a:gd name="connsiteX2" fmla="*/ 6047372 w 6047372"/>
              <a:gd name="connsiteY2" fmla="*/ 1457693 h 3894177"/>
              <a:gd name="connsiteX3" fmla="*/ 3614842 w 6047372"/>
              <a:gd name="connsiteY3" fmla="*/ 3894177 h 3894177"/>
              <a:gd name="connsiteX4" fmla="*/ 0 w 6047372"/>
              <a:gd name="connsiteY4" fmla="*/ 2876284 h 3894177"/>
              <a:gd name="connsiteX5" fmla="*/ 235544 w 6047372"/>
              <a:gd name="connsiteY5" fmla="*/ 359013 h 3894177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036756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722558"/>
              <a:gd name="connsiteX1" fmla="*/ 5065296 w 6047372"/>
              <a:gd name="connsiteY1" fmla="*/ 160472 h 4722558"/>
              <a:gd name="connsiteX2" fmla="*/ 6047372 w 6047372"/>
              <a:gd name="connsiteY2" fmla="*/ 1618165 h 4722558"/>
              <a:gd name="connsiteX3" fmla="*/ 3614842 w 6047372"/>
              <a:gd name="connsiteY3" fmla="*/ 4722558 h 4722558"/>
              <a:gd name="connsiteX4" fmla="*/ 0 w 6047372"/>
              <a:gd name="connsiteY4" fmla="*/ 3450224 h 4722558"/>
              <a:gd name="connsiteX5" fmla="*/ 251446 w 6047372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31470"/>
              <a:gd name="connsiteY0" fmla="*/ 0 h 4722558"/>
              <a:gd name="connsiteX1" fmla="*/ 5065296 w 6031470"/>
              <a:gd name="connsiteY1" fmla="*/ 160472 h 4722558"/>
              <a:gd name="connsiteX2" fmla="*/ 6031470 w 6031470"/>
              <a:gd name="connsiteY2" fmla="*/ 1459140 h 4722558"/>
              <a:gd name="connsiteX3" fmla="*/ 3614842 w 6031470"/>
              <a:gd name="connsiteY3" fmla="*/ 4722558 h 4722558"/>
              <a:gd name="connsiteX4" fmla="*/ 0 w 6031470"/>
              <a:gd name="connsiteY4" fmla="*/ 3450224 h 4722558"/>
              <a:gd name="connsiteX5" fmla="*/ 251446 w 6031470"/>
              <a:gd name="connsiteY5" fmla="*/ 0 h 4722558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35544 w 6039422"/>
              <a:gd name="connsiteY0" fmla="*/ 454429 h 5176987"/>
              <a:gd name="connsiteX1" fmla="*/ 5057345 w 6039422"/>
              <a:gd name="connsiteY1" fmla="*/ 0 h 5176987"/>
              <a:gd name="connsiteX2" fmla="*/ 6039422 w 6039422"/>
              <a:gd name="connsiteY2" fmla="*/ 1924170 h 5176987"/>
              <a:gd name="connsiteX3" fmla="*/ 3598940 w 6039422"/>
              <a:gd name="connsiteY3" fmla="*/ 5176987 h 5176987"/>
              <a:gd name="connsiteX4" fmla="*/ 0 w 6039422"/>
              <a:gd name="connsiteY4" fmla="*/ 3862246 h 5176987"/>
              <a:gd name="connsiteX5" fmla="*/ 235544 w 6039422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34773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55976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167110 w 5963037"/>
              <a:gd name="connsiteY0" fmla="*/ 454429 h 5176987"/>
              <a:gd name="connsiteX1" fmla="*/ 4988911 w 5963037"/>
              <a:gd name="connsiteY1" fmla="*/ 0 h 5176987"/>
              <a:gd name="connsiteX2" fmla="*/ 5963037 w 5963037"/>
              <a:gd name="connsiteY2" fmla="*/ 1966577 h 5176987"/>
              <a:gd name="connsiteX3" fmla="*/ 3530506 w 5963037"/>
              <a:gd name="connsiteY3" fmla="*/ 5176987 h 5176987"/>
              <a:gd name="connsiteX4" fmla="*/ 0 w 5963037"/>
              <a:gd name="connsiteY4" fmla="*/ 3758026 h 5176987"/>
              <a:gd name="connsiteX5" fmla="*/ 167110 w 5963037"/>
              <a:gd name="connsiteY5" fmla="*/ 454429 h 5176987"/>
              <a:gd name="connsiteX0" fmla="*/ 241538 w 6037465"/>
              <a:gd name="connsiteY0" fmla="*/ 454429 h 5176987"/>
              <a:gd name="connsiteX1" fmla="*/ 5063339 w 6037465"/>
              <a:gd name="connsiteY1" fmla="*/ 0 h 5176987"/>
              <a:gd name="connsiteX2" fmla="*/ 6037465 w 6037465"/>
              <a:gd name="connsiteY2" fmla="*/ 1966577 h 5176987"/>
              <a:gd name="connsiteX3" fmla="*/ 3604934 w 6037465"/>
              <a:gd name="connsiteY3" fmla="*/ 5176987 h 5176987"/>
              <a:gd name="connsiteX4" fmla="*/ 0 w 6037465"/>
              <a:gd name="connsiteY4" fmla="*/ 3885617 h 5176987"/>
              <a:gd name="connsiteX5" fmla="*/ 241538 w 6037465"/>
              <a:gd name="connsiteY5" fmla="*/ 454429 h 5176987"/>
              <a:gd name="connsiteX0" fmla="*/ 241538 w 6037465"/>
              <a:gd name="connsiteY0" fmla="*/ 454429 h 4907628"/>
              <a:gd name="connsiteX1" fmla="*/ 5063339 w 6037465"/>
              <a:gd name="connsiteY1" fmla="*/ 0 h 4907628"/>
              <a:gd name="connsiteX2" fmla="*/ 6037465 w 6037465"/>
              <a:gd name="connsiteY2" fmla="*/ 1966577 h 4907628"/>
              <a:gd name="connsiteX3" fmla="*/ 3466711 w 6037465"/>
              <a:gd name="connsiteY3" fmla="*/ 4907628 h 4907628"/>
              <a:gd name="connsiteX4" fmla="*/ 0 w 6037465"/>
              <a:gd name="connsiteY4" fmla="*/ 3885617 h 4907628"/>
              <a:gd name="connsiteX5" fmla="*/ 241538 w 6037465"/>
              <a:gd name="connsiteY5" fmla="*/ 454429 h 4907628"/>
              <a:gd name="connsiteX0" fmla="*/ 241538 w 6037465"/>
              <a:gd name="connsiteY0" fmla="*/ 454429 h 5247869"/>
              <a:gd name="connsiteX1" fmla="*/ 5063339 w 6037465"/>
              <a:gd name="connsiteY1" fmla="*/ 0 h 5247869"/>
              <a:gd name="connsiteX2" fmla="*/ 6037465 w 6037465"/>
              <a:gd name="connsiteY2" fmla="*/ 1966577 h 5247869"/>
              <a:gd name="connsiteX3" fmla="*/ 3604934 w 6037465"/>
              <a:gd name="connsiteY3" fmla="*/ 5247869 h 5247869"/>
              <a:gd name="connsiteX4" fmla="*/ 0 w 6037465"/>
              <a:gd name="connsiteY4" fmla="*/ 3885617 h 5247869"/>
              <a:gd name="connsiteX5" fmla="*/ 241538 w 6037465"/>
              <a:gd name="connsiteY5" fmla="*/ 454429 h 524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7465" h="5247869">
                <a:moveTo>
                  <a:pt x="241538" y="454429"/>
                </a:moveTo>
                <a:lnTo>
                  <a:pt x="5063339" y="0"/>
                </a:lnTo>
                <a:lnTo>
                  <a:pt x="6037465" y="1966577"/>
                </a:lnTo>
                <a:lnTo>
                  <a:pt x="3604934" y="5247869"/>
                </a:lnTo>
                <a:lnTo>
                  <a:pt x="0" y="3885617"/>
                </a:lnTo>
                <a:cubicBezTo>
                  <a:pt x="64395" y="2945397"/>
                  <a:pt x="170927" y="1474518"/>
                  <a:pt x="241538" y="454429"/>
                </a:cubicBezTo>
                <a:close/>
              </a:path>
            </a:pathLst>
          </a:custGeom>
          <a:ln w="19050">
            <a:solidFill>
              <a:schemeClr val="bg1"/>
            </a:solidFill>
          </a:ln>
        </p:spPr>
        <p:txBody>
          <a:bodyPr wrap="square" lIns="432000" tIns="1044000" rIns="792000" bIns="72000"/>
          <a:lstStyle>
            <a:lvl1pPr algn="ctr">
              <a:lnSpc>
                <a:spcPts val="3733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8F66BB7-3A5C-4443-ABA2-99B015F7333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77" y="4579922"/>
            <a:ext cx="1689596" cy="9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0909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1916112"/>
            <a:ext cx="5653087" cy="1177284"/>
          </a:xfrm>
        </p:spPr>
        <p:txBody>
          <a:bodyPr anchor="b"/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86074" y="2728309"/>
            <a:ext cx="9305925" cy="4129691"/>
            <a:chOff x="2579646" y="2248344"/>
            <a:chExt cx="6564354" cy="2913064"/>
          </a:xfrm>
        </p:grpSpPr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2579646" y="2248344"/>
              <a:ext cx="6564354" cy="2913063"/>
            </a:xfrm>
            <a:custGeom>
              <a:avLst/>
              <a:gdLst>
                <a:gd name="connsiteX0" fmla="*/ 6564354 w 6564354"/>
                <a:gd name="connsiteY0" fmla="*/ 0 h 2913063"/>
                <a:gd name="connsiteX1" fmla="*/ 6564354 w 6564354"/>
                <a:gd name="connsiteY1" fmla="*/ 1240190 h 2913063"/>
                <a:gd name="connsiteX2" fmla="*/ 662256 w 6564354"/>
                <a:gd name="connsiteY2" fmla="*/ 2882854 h 2913063"/>
                <a:gd name="connsiteX3" fmla="*/ 589330 w 6564354"/>
                <a:gd name="connsiteY3" fmla="*/ 2913063 h 2913063"/>
                <a:gd name="connsiteX4" fmla="*/ 0 w 6564354"/>
                <a:gd name="connsiteY4" fmla="*/ 2913063 h 2913063"/>
                <a:gd name="connsiteX5" fmla="*/ 323355 w 6564354"/>
                <a:gd name="connsiteY5" fmla="*/ 2720335 h 2913063"/>
                <a:gd name="connsiteX6" fmla="*/ 6564354 w 6564354"/>
                <a:gd name="connsiteY6" fmla="*/ 0 h 291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64354" h="2913063">
                  <a:moveTo>
                    <a:pt x="6564354" y="0"/>
                  </a:moveTo>
                  <a:lnTo>
                    <a:pt x="6564354" y="1240190"/>
                  </a:lnTo>
                  <a:cubicBezTo>
                    <a:pt x="3910384" y="1646031"/>
                    <a:pt x="2731793" y="2031305"/>
                    <a:pt x="662256" y="2882854"/>
                  </a:cubicBezTo>
                  <a:lnTo>
                    <a:pt x="589330" y="2913063"/>
                  </a:lnTo>
                  <a:lnTo>
                    <a:pt x="0" y="2913063"/>
                  </a:lnTo>
                  <a:lnTo>
                    <a:pt x="323355" y="2720335"/>
                  </a:lnTo>
                  <a:cubicBezTo>
                    <a:pt x="3116317" y="1062246"/>
                    <a:pt x="4436791" y="394872"/>
                    <a:pt x="6564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3" name="Freeform 16"/>
            <p:cNvSpPr>
              <a:spLocks/>
            </p:cNvSpPr>
            <p:nvPr userDrawn="1"/>
          </p:nvSpPr>
          <p:spPr bwMode="auto">
            <a:xfrm>
              <a:off x="3857625" y="3488182"/>
              <a:ext cx="5286375" cy="1673225"/>
            </a:xfrm>
            <a:custGeom>
              <a:avLst/>
              <a:gdLst>
                <a:gd name="T0" fmla="*/ 0 w 904"/>
                <a:gd name="T1" fmla="*/ 284 h 286"/>
                <a:gd name="T2" fmla="*/ 904 w 904"/>
                <a:gd name="T3" fmla="*/ 0 h 286"/>
                <a:gd name="T4" fmla="*/ 904 w 904"/>
                <a:gd name="T5" fmla="*/ 7 h 286"/>
                <a:gd name="T6" fmla="*/ 319 w 904"/>
                <a:gd name="T7" fmla="*/ 286 h 286"/>
                <a:gd name="T8" fmla="*/ 0 w 904"/>
                <a:gd name="T9" fmla="*/ 28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86">
                  <a:moveTo>
                    <a:pt x="0" y="284"/>
                  </a:moveTo>
                  <a:cubicBezTo>
                    <a:pt x="281" y="153"/>
                    <a:pt x="584" y="57"/>
                    <a:pt x="904" y="0"/>
                  </a:cubicBezTo>
                  <a:cubicBezTo>
                    <a:pt x="904" y="13"/>
                    <a:pt x="904" y="4"/>
                    <a:pt x="904" y="7"/>
                  </a:cubicBezTo>
                  <a:cubicBezTo>
                    <a:pt x="677" y="89"/>
                    <a:pt x="516" y="169"/>
                    <a:pt x="319" y="286"/>
                  </a:cubicBezTo>
                  <a:cubicBezTo>
                    <a:pt x="232" y="286"/>
                    <a:pt x="86" y="286"/>
                    <a:pt x="0" y="284"/>
                  </a:cubicBez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657601" y="4377183"/>
              <a:ext cx="4085453" cy="784225"/>
            </a:xfrm>
            <a:custGeom>
              <a:avLst/>
              <a:gdLst>
                <a:gd name="connsiteX0" fmla="*/ 1543994 w 4085453"/>
                <a:gd name="connsiteY0" fmla="*/ 0 h 784225"/>
                <a:gd name="connsiteX1" fmla="*/ 4083688 w 4085453"/>
                <a:gd name="connsiteY1" fmla="*/ 783468 h 784225"/>
                <a:gd name="connsiteX2" fmla="*/ 4085453 w 4085453"/>
                <a:gd name="connsiteY2" fmla="*/ 784225 h 784225"/>
                <a:gd name="connsiteX3" fmla="*/ 2975528 w 4085453"/>
                <a:gd name="connsiteY3" fmla="*/ 784225 h 784225"/>
                <a:gd name="connsiteX4" fmla="*/ 2752683 w 4085453"/>
                <a:gd name="connsiteY4" fmla="*/ 732482 h 784225"/>
                <a:gd name="connsiteX5" fmla="*/ 0 w 4085453"/>
                <a:gd name="connsiteY5" fmla="*/ 579981 h 784225"/>
                <a:gd name="connsiteX6" fmla="*/ 1543994 w 4085453"/>
                <a:gd name="connsiteY6" fmla="*/ 0 h 78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5453" h="784225">
                  <a:moveTo>
                    <a:pt x="1543994" y="0"/>
                  </a:moveTo>
                  <a:cubicBezTo>
                    <a:pt x="2377399" y="92270"/>
                    <a:pt x="3549650" y="556913"/>
                    <a:pt x="4083688" y="783468"/>
                  </a:cubicBezTo>
                  <a:lnTo>
                    <a:pt x="4085453" y="784225"/>
                  </a:lnTo>
                  <a:lnTo>
                    <a:pt x="2975528" y="784225"/>
                  </a:lnTo>
                  <a:lnTo>
                    <a:pt x="2752683" y="732482"/>
                  </a:lnTo>
                  <a:cubicBezTo>
                    <a:pt x="1186598" y="400568"/>
                    <a:pt x="0" y="579981"/>
                    <a:pt x="0" y="579981"/>
                  </a:cubicBezTo>
                  <a:cubicBezTo>
                    <a:pt x="614089" y="322212"/>
                    <a:pt x="1543994" y="0"/>
                    <a:pt x="1543994" y="0"/>
                  </a:cubicBez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913" y="3093396"/>
            <a:ext cx="5653087" cy="1557980"/>
          </a:xfrm>
        </p:spPr>
        <p:txBody>
          <a:bodyPr lIns="0" tIns="0" rIns="0" bIns="0">
            <a:no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7714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04531" y="1462076"/>
            <a:ext cx="3173411" cy="1141425"/>
            <a:chOff x="4214813" y="817826"/>
            <a:chExt cx="4143637" cy="1490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5597525" y="817826"/>
              <a:ext cx="2058987" cy="695326"/>
            </a:xfrm>
            <a:custGeom>
              <a:avLst/>
              <a:gdLst>
                <a:gd name="T0" fmla="*/ 216 w 216"/>
                <a:gd name="T1" fmla="*/ 70 h 73"/>
                <a:gd name="T2" fmla="*/ 0 w 216"/>
                <a:gd name="T3" fmla="*/ 0 h 73"/>
                <a:gd name="T4" fmla="*/ 4 w 216"/>
                <a:gd name="T5" fmla="*/ 2 h 73"/>
                <a:gd name="T6" fmla="*/ 155 w 216"/>
                <a:gd name="T7" fmla="*/ 73 h 73"/>
                <a:gd name="T8" fmla="*/ 216 w 216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3">
                  <a:moveTo>
                    <a:pt x="216" y="70"/>
                  </a:moveTo>
                  <a:cubicBezTo>
                    <a:pt x="149" y="39"/>
                    <a:pt x="77" y="15"/>
                    <a:pt x="0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8" y="21"/>
                    <a:pt x="108" y="46"/>
                    <a:pt x="155" y="73"/>
                  </a:cubicBezTo>
                  <a:cubicBezTo>
                    <a:pt x="175" y="71"/>
                    <a:pt x="195" y="70"/>
                    <a:pt x="216" y="70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4262438" y="836875"/>
              <a:ext cx="3222625" cy="1439863"/>
            </a:xfrm>
            <a:custGeom>
              <a:avLst/>
              <a:gdLst>
                <a:gd name="T0" fmla="*/ 295 w 338"/>
                <a:gd name="T1" fmla="*/ 71 h 151"/>
                <a:gd name="T2" fmla="*/ 144 w 338"/>
                <a:gd name="T3" fmla="*/ 0 h 151"/>
                <a:gd name="T4" fmla="*/ 207 w 338"/>
                <a:gd name="T5" fmla="*/ 50 h 151"/>
                <a:gd name="T6" fmla="*/ 207 w 338"/>
                <a:gd name="T7" fmla="*/ 50 h 151"/>
                <a:gd name="T8" fmla="*/ 240 w 338"/>
                <a:gd name="T9" fmla="*/ 78 h 151"/>
                <a:gd name="T10" fmla="*/ 0 w 338"/>
                <a:gd name="T11" fmla="*/ 151 h 151"/>
                <a:gd name="T12" fmla="*/ 262 w 338"/>
                <a:gd name="T13" fmla="*/ 98 h 151"/>
                <a:gd name="T14" fmla="*/ 338 w 338"/>
                <a:gd name="T15" fmla="*/ 98 h 151"/>
                <a:gd name="T16" fmla="*/ 295 w 338"/>
                <a:gd name="T17" fmla="*/ 7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151">
                  <a:moveTo>
                    <a:pt x="295" y="71"/>
                  </a:moveTo>
                  <a:cubicBezTo>
                    <a:pt x="248" y="44"/>
                    <a:pt x="198" y="19"/>
                    <a:pt x="144" y="0"/>
                  </a:cubicBezTo>
                  <a:cubicBezTo>
                    <a:pt x="166" y="16"/>
                    <a:pt x="187" y="32"/>
                    <a:pt x="207" y="50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18" y="59"/>
                    <a:pt x="229" y="68"/>
                    <a:pt x="240" y="78"/>
                  </a:cubicBezTo>
                  <a:cubicBezTo>
                    <a:pt x="155" y="91"/>
                    <a:pt x="74" y="116"/>
                    <a:pt x="0" y="151"/>
                  </a:cubicBezTo>
                  <a:cubicBezTo>
                    <a:pt x="82" y="121"/>
                    <a:pt x="171" y="103"/>
                    <a:pt x="262" y="98"/>
                  </a:cubicBezTo>
                  <a:cubicBezTo>
                    <a:pt x="287" y="97"/>
                    <a:pt x="313" y="97"/>
                    <a:pt x="338" y="98"/>
                  </a:cubicBezTo>
                  <a:cubicBezTo>
                    <a:pt x="324" y="89"/>
                    <a:pt x="310" y="80"/>
                    <a:pt x="295" y="71"/>
                  </a:cubicBezTo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4214813" y="1325563"/>
              <a:ext cx="2335213" cy="982663"/>
            </a:xfrm>
            <a:custGeom>
              <a:avLst/>
              <a:gdLst>
                <a:gd name="T0" fmla="*/ 212 w 245"/>
                <a:gd name="T1" fmla="*/ 0 h 103"/>
                <a:gd name="T2" fmla="*/ 0 w 245"/>
                <a:gd name="T3" fmla="*/ 103 h 103"/>
                <a:gd name="T4" fmla="*/ 6 w 245"/>
                <a:gd name="T5" fmla="*/ 101 h 103"/>
                <a:gd name="T6" fmla="*/ 245 w 245"/>
                <a:gd name="T7" fmla="*/ 28 h 103"/>
                <a:gd name="T8" fmla="*/ 212 w 24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3">
                  <a:moveTo>
                    <a:pt x="212" y="0"/>
                  </a:moveTo>
                  <a:cubicBezTo>
                    <a:pt x="135" y="25"/>
                    <a:pt x="63" y="60"/>
                    <a:pt x="0" y="103"/>
                  </a:cubicBezTo>
                  <a:cubicBezTo>
                    <a:pt x="2" y="102"/>
                    <a:pt x="4" y="101"/>
                    <a:pt x="6" y="101"/>
                  </a:cubicBezTo>
                  <a:cubicBezTo>
                    <a:pt x="79" y="66"/>
                    <a:pt x="160" y="41"/>
                    <a:pt x="245" y="28"/>
                  </a:cubicBezTo>
                  <a:cubicBezTo>
                    <a:pt x="235" y="18"/>
                    <a:pt x="224" y="9"/>
                    <a:pt x="212" y="0"/>
                  </a:cubicBezTo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7061463" y="1484575"/>
              <a:ext cx="1296987" cy="373063"/>
            </a:xfrm>
            <a:custGeom>
              <a:avLst/>
              <a:gdLst>
                <a:gd name="T0" fmla="*/ 61 w 136"/>
                <a:gd name="T1" fmla="*/ 0 h 39"/>
                <a:gd name="T2" fmla="*/ 0 w 136"/>
                <a:gd name="T3" fmla="*/ 3 h 39"/>
                <a:gd name="T4" fmla="*/ 43 w 136"/>
                <a:gd name="T5" fmla="*/ 30 h 39"/>
                <a:gd name="T6" fmla="*/ 136 w 136"/>
                <a:gd name="T7" fmla="*/ 39 h 39"/>
                <a:gd name="T8" fmla="*/ 61 w 136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9">
                  <a:moveTo>
                    <a:pt x="61" y="0"/>
                  </a:moveTo>
                  <a:cubicBezTo>
                    <a:pt x="40" y="0"/>
                    <a:pt x="20" y="1"/>
                    <a:pt x="0" y="3"/>
                  </a:cubicBezTo>
                  <a:cubicBezTo>
                    <a:pt x="15" y="12"/>
                    <a:pt x="29" y="21"/>
                    <a:pt x="43" y="30"/>
                  </a:cubicBezTo>
                  <a:cubicBezTo>
                    <a:pt x="74" y="32"/>
                    <a:pt x="105" y="35"/>
                    <a:pt x="136" y="39"/>
                  </a:cubicBezTo>
                  <a:cubicBezTo>
                    <a:pt x="112" y="25"/>
                    <a:pt x="87" y="12"/>
                    <a:pt x="6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367601634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63254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33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191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4338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983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839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6690228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auto">
          <a:xfrm>
            <a:off x="6791325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3196814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581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39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2390922368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967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accent3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20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150848"/>
            <a:ext cx="11336867" cy="469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cap="none" baseline="0"/>
            </a:lvl1pPr>
          </a:lstStyle>
          <a:p>
            <a:r>
              <a:rPr lang="en-GB" noProof="0" dirty="0"/>
              <a:t>Click to edit master title slide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31800" y="959281"/>
            <a:ext cx="11331624" cy="53533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buClr>
                <a:srgbClr val="CC0033"/>
              </a:buClr>
              <a:defRPr/>
            </a:lvl1pPr>
            <a:lvl2pPr>
              <a:buClr>
                <a:srgbClr val="CC0033"/>
              </a:buClr>
              <a:defRPr/>
            </a:lvl2pPr>
            <a:lvl3pPr>
              <a:buClr>
                <a:srgbClr val="CC0033"/>
              </a:buClr>
              <a:defRPr/>
            </a:lvl3pPr>
            <a:lvl4pPr>
              <a:buClr>
                <a:srgbClr val="CC0033"/>
              </a:buClr>
              <a:defRPr/>
            </a:lvl4pPr>
            <a:lvl5pPr>
              <a:buClr>
                <a:srgbClr val="CC0033"/>
              </a:buCl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6326504"/>
            <a:ext cx="11358033" cy="153888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</a:lstStyle>
          <a:p>
            <a:pPr lvl="0"/>
            <a:r>
              <a:rPr lang="en-GB" noProof="0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4723354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029BD82-8983-4377-8C96-9EEC7FA0BC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1133582"/>
              </p:ext>
            </p:ext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8B5BB94-32EB-4C2B-9C02-C3956A9436E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DBFB3-4E42-4F6B-8983-EDC4DE7B1D34}"/>
              </a:ext>
            </a:extLst>
          </p:cNvPr>
          <p:cNvSpPr/>
          <p:nvPr userDrawn="1"/>
        </p:nvSpPr>
        <p:spPr>
          <a:xfrm>
            <a:off x="0" y="3352801"/>
            <a:ext cx="12192000" cy="1447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2400"/>
          </a:p>
        </p:txBody>
      </p:sp>
      <p:sp>
        <p:nvSpPr>
          <p:cNvPr id="11" name="doc id">
            <a:extLst>
              <a:ext uri="{FF2B5EF4-FFF2-40B4-BE49-F238E27FC236}">
                <a16:creationId xmlns:a16="http://schemas.microsoft.com/office/drawing/2014/main" id="{A94DD0F9-8ADB-46D9-9C51-EB425CEEB8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 lang="x-none"/>
            </a:pPr>
            <a:endParaRPr lang="x-none" sz="1088" baseline="0" noProof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4D41A13C-E734-4834-96A5-AEE14295C4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gray">
          <a:xfrm>
            <a:off x="526085" y="3768924"/>
            <a:ext cx="8478152" cy="61555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lang="x-none" sz="4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7DBB704A-15F1-45FE-BB09-EE6593FE11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26085" y="5262804"/>
            <a:ext cx="8478152" cy="287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x-none" sz="1867" cap="none" noProof="0" dirty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Document type" hidden="1">
            <a:extLst>
              <a:ext uri="{FF2B5EF4-FFF2-40B4-BE49-F238E27FC236}">
                <a16:creationId xmlns:a16="http://schemas.microsoft.com/office/drawing/2014/main" id="{7CDF585F-6FCC-4EE4-BA7E-E89347E9F1C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526085" y="6186760"/>
            <a:ext cx="7283568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US" sz="1867" baseline="0" noProof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CDFAAB-7BB7-4F1C-9F4E-E8E654C0CBC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52" y="5736108"/>
            <a:ext cx="3492448" cy="11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976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405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2556"/>
      </p:ext>
    </p:extLst>
  </p:cSld>
  <p:clrMapOvr>
    <a:masterClrMapping/>
  </p:clrMapOvr>
  <p:hf sldNum="0" hdr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616553"/>
      </p:ext>
    </p:extLst>
  </p:cSld>
  <p:clrMapOvr>
    <a:masterClrMapping/>
  </p:clrMapOvr>
  <p:hf sldNum="0" hdr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42188"/>
      </p:ext>
    </p:extLst>
  </p:cSld>
  <p:clrMapOvr>
    <a:masterClrMapping/>
  </p:clrMapOvr>
  <p:hf sldNum="0" hdr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D3388FE-57A9-40FB-8394-FBFFB3BDEF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667838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FDD8532D-26E9-444C-A6D0-AB1444405BB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667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9" name="doc id" hidden="1">
            <a:extLst>
              <a:ext uri="{FF2B5EF4-FFF2-40B4-BE49-F238E27FC236}">
                <a16:creationId xmlns:a16="http://schemas.microsoft.com/office/drawing/2014/main" id="{07176B41-6AD8-44A0-95FB-ACAA4911A887}"/>
              </a:ext>
            </a:extLst>
          </p:cNvPr>
          <p:cNvSpPr>
            <a:spLocks noChangeArrowheads="1"/>
          </p:cNvSpPr>
          <p:nvPr userDrawn="1"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0426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386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472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48640"/>
      </p:ext>
    </p:extLst>
  </p:cSld>
  <p:clrMapOvr>
    <a:masterClrMapping/>
  </p:clrMapOvr>
  <p:hf sldNum="0" hdr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60060"/>
      </p:ext>
    </p:extLst>
  </p:cSld>
  <p:clrMapOvr>
    <a:masterClrMapping/>
  </p:clrMapOvr>
  <p:hf sldNum="0" hdr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15861"/>
      </p:ext>
    </p:extLst>
  </p:cSld>
  <p:clrMapOvr>
    <a:masterClrMapping/>
  </p:clrMapOvr>
  <p:hf sldNum="0" hdr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0017"/>
      </p:ext>
    </p:extLst>
  </p:cSld>
  <p:clrMapOvr>
    <a:masterClrMapping/>
  </p:clrMapOvr>
  <p:hf sldNum="0" hdr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89416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DC22D-28D2-4B9C-90CE-61738ED8A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828" y="0"/>
            <a:ext cx="12195828" cy="68558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54544-7D33-4965-83EA-228C6B6615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06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4696C-F0DA-40C9-BE55-6370C1EB21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73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613-8608-4CBA-B29A-020C4B4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093B-0340-4B59-BFAD-76217FA4E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>
          <a:xfrm>
            <a:off x="0" y="0"/>
            <a:ext cx="1166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517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058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967"/>
      </p:ext>
    </p:extLst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F4E69A-BB2F-466C-88DD-1FA19F2F8991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10.08.2021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129E6-4A33-49BF-A50E-91A2115A923D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8863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DC22D-28D2-4B9C-90CE-61738ED8A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828" y="0"/>
            <a:ext cx="12195828" cy="68558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54544-7D33-4965-83EA-228C6B6615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8168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4696C-F0DA-40C9-BE55-6370C1EB21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692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613-8608-4CBA-B29A-020C4B4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093B-0340-4B59-BFAD-76217FA4E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>
          <a:xfrm>
            <a:off x="0" y="0"/>
            <a:ext cx="1166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11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49789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F4E69A-BB2F-466C-88DD-1FA19F2F8991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10.08.2021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129E6-4A33-49BF-A50E-91A2115A923D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3742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DC22D-28D2-4B9C-90CE-61738ED8A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828" y="0"/>
            <a:ext cx="12195828" cy="68558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54544-7D33-4965-83EA-228C6B6615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7179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4696C-F0DA-40C9-BE55-6370C1EB21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521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613-8608-4CBA-B29A-020C4B4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093B-0340-4B59-BFAD-76217FA4E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>
          <a:xfrm>
            <a:off x="0" y="0"/>
            <a:ext cx="1166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2697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91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98.xml"/><Relationship Id="rId7" Type="http://schemas.openxmlformats.org/officeDocument/2006/relationships/tags" Target="../tags/tag149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1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103.xml"/><Relationship Id="rId7" Type="http://schemas.openxmlformats.org/officeDocument/2006/relationships/tags" Target="../tags/tag15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1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120.xml"/><Relationship Id="rId7" Type="http://schemas.openxmlformats.org/officeDocument/2006/relationships/tags" Target="../tags/tag151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1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image" Target="../media/image6.png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image" Target="../media/image5.e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oleObject" Target="../embeddings/oleObject3.bin"/><Relationship Id="rId10" Type="http://schemas.openxmlformats.org/officeDocument/2006/relationships/theme" Target="../theme/theme2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slideLayout" Target="../slideLayouts/slideLayout21.xml"/><Relationship Id="rId51" Type="http://schemas.openxmlformats.org/officeDocument/2006/relationships/tags" Target="../tags/tag51.xml"/><Relationship Id="rId3" Type="http://schemas.openxmlformats.org/officeDocument/2006/relationships/slideLayout" Target="../slideLayouts/slideLayout16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ags" Target="../tags/tag66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5.tif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ags" Target="../tags/tag6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19" Type="http://schemas.openxmlformats.org/officeDocument/2006/relationships/oleObject" Target="../embeddings/oleObject6.bin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" Target="../slides/slide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40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oleObject" Target="../embeddings/oleObject7.bin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tags" Target="../tags/tag74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tags" Target="../tags/tag73.xml"/><Relationship Id="rId27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0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3.jpeg"/><Relationship Id="rId4" Type="http://schemas.openxmlformats.org/officeDocument/2006/relationships/theme" Target="../theme/theme5.xml"/><Relationship Id="rId9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6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62.xml"/><Relationship Id="rId16" Type="http://schemas.openxmlformats.org/officeDocument/2006/relationships/tags" Target="../tags/tag86.xml"/><Relationship Id="rId20" Type="http://schemas.openxmlformats.org/officeDocument/2006/relationships/slide" Target="../slides/slide5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tags" Target="../tags/tag85.xml"/><Relationship Id="rId10" Type="http://schemas.openxmlformats.org/officeDocument/2006/relationships/slideLayout" Target="../slideLayouts/slideLayout70.xml"/><Relationship Id="rId19" Type="http://schemas.openxmlformats.org/officeDocument/2006/relationships/image" Target="../media/image15.tiff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theme" Target="../theme/theme7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9" Type="http://schemas.openxmlformats.org/officeDocument/2006/relationships/tags" Target="../tags/tag118.xml"/><Relationship Id="rId21" Type="http://schemas.openxmlformats.org/officeDocument/2006/relationships/tags" Target="../tags/tag100.xml"/><Relationship Id="rId34" Type="http://schemas.openxmlformats.org/officeDocument/2006/relationships/tags" Target="../tags/tag113.xml"/><Relationship Id="rId42" Type="http://schemas.openxmlformats.org/officeDocument/2006/relationships/tags" Target="../tags/tag121.xml"/><Relationship Id="rId47" Type="http://schemas.openxmlformats.org/officeDocument/2006/relationships/tags" Target="../tags/tag126.xml"/><Relationship Id="rId50" Type="http://schemas.openxmlformats.org/officeDocument/2006/relationships/tags" Target="../tags/tag129.xml"/><Relationship Id="rId55" Type="http://schemas.openxmlformats.org/officeDocument/2006/relationships/tags" Target="../tags/tag134.xml"/><Relationship Id="rId63" Type="http://schemas.openxmlformats.org/officeDocument/2006/relationships/tags" Target="../tags/tag142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6" Type="http://schemas.openxmlformats.org/officeDocument/2006/relationships/tags" Target="../tags/tag95.xml"/><Relationship Id="rId29" Type="http://schemas.openxmlformats.org/officeDocument/2006/relationships/tags" Target="../tags/tag108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tags" Target="../tags/tag103.xml"/><Relationship Id="rId32" Type="http://schemas.openxmlformats.org/officeDocument/2006/relationships/tags" Target="../tags/tag111.xml"/><Relationship Id="rId37" Type="http://schemas.openxmlformats.org/officeDocument/2006/relationships/tags" Target="../tags/tag116.xml"/><Relationship Id="rId40" Type="http://schemas.openxmlformats.org/officeDocument/2006/relationships/tags" Target="../tags/tag119.xml"/><Relationship Id="rId45" Type="http://schemas.openxmlformats.org/officeDocument/2006/relationships/tags" Target="../tags/tag124.xml"/><Relationship Id="rId53" Type="http://schemas.openxmlformats.org/officeDocument/2006/relationships/tags" Target="../tags/tag132.xml"/><Relationship Id="rId58" Type="http://schemas.openxmlformats.org/officeDocument/2006/relationships/tags" Target="../tags/tag137.xml"/><Relationship Id="rId66" Type="http://schemas.openxmlformats.org/officeDocument/2006/relationships/image" Target="../media/image5.emf"/><Relationship Id="rId5" Type="http://schemas.openxmlformats.org/officeDocument/2006/relationships/slideLayout" Target="../slideLayouts/slideLayout78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tags" Target="../tags/tag107.xml"/><Relationship Id="rId36" Type="http://schemas.openxmlformats.org/officeDocument/2006/relationships/tags" Target="../tags/tag115.xml"/><Relationship Id="rId49" Type="http://schemas.openxmlformats.org/officeDocument/2006/relationships/tags" Target="../tags/tag128.xml"/><Relationship Id="rId57" Type="http://schemas.openxmlformats.org/officeDocument/2006/relationships/tags" Target="../tags/tag136.xml"/><Relationship Id="rId61" Type="http://schemas.openxmlformats.org/officeDocument/2006/relationships/tags" Target="../tags/tag140.xml"/><Relationship Id="rId10" Type="http://schemas.openxmlformats.org/officeDocument/2006/relationships/slideLayout" Target="../slideLayouts/slideLayout83.xml"/><Relationship Id="rId19" Type="http://schemas.openxmlformats.org/officeDocument/2006/relationships/tags" Target="../tags/tag98.xml"/><Relationship Id="rId31" Type="http://schemas.openxmlformats.org/officeDocument/2006/relationships/tags" Target="../tags/tag110.xml"/><Relationship Id="rId44" Type="http://schemas.openxmlformats.org/officeDocument/2006/relationships/tags" Target="../tags/tag123.xml"/><Relationship Id="rId52" Type="http://schemas.openxmlformats.org/officeDocument/2006/relationships/tags" Target="../tags/tag131.xml"/><Relationship Id="rId60" Type="http://schemas.openxmlformats.org/officeDocument/2006/relationships/tags" Target="../tags/tag139.xml"/><Relationship Id="rId65" Type="http://schemas.openxmlformats.org/officeDocument/2006/relationships/oleObject" Target="../embeddings/oleObject3.bin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Relationship Id="rId30" Type="http://schemas.openxmlformats.org/officeDocument/2006/relationships/tags" Target="../tags/tag109.xml"/><Relationship Id="rId35" Type="http://schemas.openxmlformats.org/officeDocument/2006/relationships/tags" Target="../tags/tag114.xml"/><Relationship Id="rId43" Type="http://schemas.openxmlformats.org/officeDocument/2006/relationships/tags" Target="../tags/tag122.xml"/><Relationship Id="rId48" Type="http://schemas.openxmlformats.org/officeDocument/2006/relationships/tags" Target="../tags/tag127.xml"/><Relationship Id="rId56" Type="http://schemas.openxmlformats.org/officeDocument/2006/relationships/tags" Target="../tags/tag135.xml"/><Relationship Id="rId64" Type="http://schemas.openxmlformats.org/officeDocument/2006/relationships/image" Target="../media/image19.jpg"/><Relationship Id="rId8" Type="http://schemas.openxmlformats.org/officeDocument/2006/relationships/slideLayout" Target="../slideLayouts/slideLayout81.xml"/><Relationship Id="rId51" Type="http://schemas.openxmlformats.org/officeDocument/2006/relationships/tags" Target="../tags/tag130.xml"/><Relationship Id="rId3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5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33" Type="http://schemas.openxmlformats.org/officeDocument/2006/relationships/tags" Target="../tags/tag112.xml"/><Relationship Id="rId38" Type="http://schemas.openxmlformats.org/officeDocument/2006/relationships/tags" Target="../tags/tag117.xml"/><Relationship Id="rId46" Type="http://schemas.openxmlformats.org/officeDocument/2006/relationships/tags" Target="../tags/tag125.xml"/><Relationship Id="rId59" Type="http://schemas.openxmlformats.org/officeDocument/2006/relationships/tags" Target="../tags/tag138.xml"/><Relationship Id="rId67" Type="http://schemas.openxmlformats.org/officeDocument/2006/relationships/image" Target="../media/image6.png"/><Relationship Id="rId20" Type="http://schemas.openxmlformats.org/officeDocument/2006/relationships/tags" Target="../tags/tag99.xml"/><Relationship Id="rId41" Type="http://schemas.openxmlformats.org/officeDocument/2006/relationships/tags" Target="../tags/tag120.xml"/><Relationship Id="rId54" Type="http://schemas.openxmlformats.org/officeDocument/2006/relationships/tags" Target="../tags/tag133.xml"/><Relationship Id="rId62" Type="http://schemas.openxmlformats.org/officeDocument/2006/relationships/tags" Target="../tags/tag14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88.xml"/><Relationship Id="rId7" Type="http://schemas.openxmlformats.org/officeDocument/2006/relationships/tags" Target="../tags/tag14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93.xml"/><Relationship Id="rId7" Type="http://schemas.openxmlformats.org/officeDocument/2006/relationships/tags" Target="../tags/tag148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BF0140-3FD7-4150-BA1A-8B3A002B64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183421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54" name="Content Placeholder 7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8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3860F85-47E9-4B23-BE15-2605382762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976908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3860F85-47E9-4B23-BE15-260538276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8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b="1" i="0" kern="1200">
          <a:solidFill>
            <a:srgbClr val="D900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36">
          <p15:clr>
            <a:srgbClr val="F26B43"/>
          </p15:clr>
        </p15:guide>
        <p15:guide id="2" pos="427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3860F85-47E9-4B23-BE15-2605382762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759219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3860F85-47E9-4B23-BE15-260538276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34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b="1" i="0" kern="1200">
          <a:solidFill>
            <a:srgbClr val="D900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36">
          <p15:clr>
            <a:srgbClr val="F26B43"/>
          </p15:clr>
        </p15:guide>
        <p15:guide id="2" pos="427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E9B9725-A664-4D6A-9A6C-7E85A9E2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9E12BFA-1BDC-4262-9377-57BD5E731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A7918EE-7BF4-4474-A3BA-D9808EC96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6986-E340-43A5-9FEC-F6BEC8D6F268}" type="datetimeFigureOut">
              <a:rPr lang="uk-UA" smtClean="0"/>
              <a:pPr/>
              <a:t>10.08.2021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CDB8B24-3974-4C8F-BF0D-4041F186D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639B0D8-E6BB-4341-827A-2A1D9705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BF09-AE17-49A2-AF6B-0F0DF16612E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6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3860F85-47E9-4B23-BE15-2605382762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65841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3860F85-47E9-4B23-BE15-260538276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b="1" i="0" kern="1200">
          <a:solidFill>
            <a:srgbClr val="D900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36">
          <p15:clr>
            <a:srgbClr val="F26B43"/>
          </p15:clr>
        </p15:guide>
        <p15:guide id="2" pos="427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789120414"/>
              </p:ext>
            </p:extLst>
          </p:nvPr>
        </p:nvGraphicFramePr>
        <p:xfrm>
          <a:off x="0" y="1"/>
          <a:ext cx="215979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1" imgW="360" imgH="360" progId="">
                  <p:embed/>
                </p:oleObj>
              </mc:Choice>
              <mc:Fallback>
                <p:oleObj name="think-cell Slide" r:id="rId61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979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12"/>
            </p:custDataLst>
          </p:nvPr>
        </p:nvSpPr>
        <p:spPr bwMode="auto">
          <a:xfrm>
            <a:off x="0" y="1"/>
            <a:ext cx="215979" cy="1619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x-none" sz="2176" b="0" i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C26D1A-0705-42F8-B032-994E5A2C94F2}"/>
              </a:ext>
            </a:extLst>
          </p:cNvPr>
          <p:cNvSpPr/>
          <p:nvPr userDrawn="1"/>
        </p:nvSpPr>
        <p:spPr>
          <a:xfrm>
            <a:off x="0" y="6090384"/>
            <a:ext cx="12192000" cy="767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"/>
          <p:cNvSpPr>
            <a:spLocks noGrp="1" noChangeArrowheads="1"/>
          </p:cNvSpPr>
          <p:nvPr>
            <p:ph type="title"/>
          </p:nvPr>
        </p:nvSpPr>
        <p:spPr bwMode="gray">
          <a:xfrm>
            <a:off x="619690" y="540024"/>
            <a:ext cx="10990479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x-none" noProof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619690" y="77303"/>
            <a:ext cx="644407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67" cap="all" baseline="0" noProof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619690" y="1034737"/>
            <a:ext cx="1099047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2133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619690" y="5906368"/>
            <a:ext cx="10990479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8530" indent="-118530">
              <a:defRPr lang="x-none"/>
            </a:pPr>
            <a:r>
              <a:rPr lang="en-US" sz="1067" baseline="0" noProof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619690" y="6392363"/>
            <a:ext cx="7510849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marL="690016" indent="-690016" defTabSz="1218026">
              <a:tabLst/>
            </a:pPr>
            <a:r>
              <a:rPr lang="en-US" sz="1067" baseline="0" noProof="0">
                <a:solidFill>
                  <a:schemeClr val="bg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Rectangle 286"/>
          <p:cNvSpPr>
            <a:spLocks noGrp="1"/>
          </p:cNvSpPr>
          <p:nvPr userDrawn="1">
            <p:ph type="body" idx="1"/>
          </p:nvPr>
        </p:nvSpPr>
        <p:spPr bwMode="gray">
          <a:xfrm>
            <a:off x="2371623" y="2608263"/>
            <a:ext cx="5801188" cy="1641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2371623" y="1750367"/>
            <a:ext cx="5801188" cy="675436"/>
            <a:chOff x="915" y="613"/>
            <a:chExt cx="2686" cy="417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613"/>
              <a:ext cx="2686" cy="41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2133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x-none" sz="2133" baseline="0" noProof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61" name="Slide Number"/>
          <p:cNvSpPr txBox="1">
            <a:spLocks/>
          </p:cNvSpPr>
          <p:nvPr userDrawn="1"/>
        </p:nvSpPr>
        <p:spPr bwMode="gray">
          <a:xfrm>
            <a:off x="11308803" y="6392087"/>
            <a:ext cx="301365" cy="16421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1067" baseline="0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1067" baseline="0">
              <a:solidFill>
                <a:schemeClr val="bg1"/>
              </a:solidFill>
            </a:endParaRPr>
          </a:p>
        </p:txBody>
      </p:sp>
      <p:grpSp>
        <p:nvGrpSpPr>
          <p:cNvPr id="60" name="Sticker" hidden="1"/>
          <p:cNvGrpSpPr/>
          <p:nvPr userDrawn="1"/>
        </p:nvGrpSpPr>
        <p:grpSpPr bwMode="gray">
          <a:xfrm>
            <a:off x="10912062" y="1128968"/>
            <a:ext cx="635237" cy="191912"/>
            <a:chOff x="8264347" y="285750"/>
            <a:chExt cx="476428" cy="143934"/>
          </a:xfrm>
        </p:grpSpPr>
        <p:sp>
          <p:nvSpPr>
            <p:cNvPr id="62" name="StickerRectangle"/>
            <p:cNvSpPr>
              <a:spLocks noChangeArrowheads="1"/>
            </p:cNvSpPr>
            <p:nvPr/>
          </p:nvSpPr>
          <p:spPr bwMode="gray">
            <a:xfrm>
              <a:off x="8264347" y="285750"/>
              <a:ext cx="476428" cy="1439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770">
                <a:buClr>
                  <a:srgbClr val="002960"/>
                </a:buClr>
              </a:pPr>
              <a:r>
                <a:rPr lang="x-none" sz="1067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3" name="AutoShape 31"/>
            <p:cNvCxnSpPr>
              <a:cxnSpLocks noChangeShapeType="1"/>
              <a:stCxn id="62" idx="2"/>
              <a:endCxn id="62" idx="4"/>
            </p:cNvCxnSpPr>
            <p:nvPr/>
          </p:nvCxnSpPr>
          <p:spPr bwMode="gray">
            <a:xfrm>
              <a:off x="8264347" y="285750"/>
              <a:ext cx="0" cy="143934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2"/>
            <p:cNvCxnSpPr>
              <a:cxnSpLocks noChangeShapeType="1"/>
              <a:stCxn id="62" idx="4"/>
              <a:endCxn id="62" idx="6"/>
            </p:cNvCxnSpPr>
            <p:nvPr/>
          </p:nvCxnSpPr>
          <p:spPr bwMode="gray">
            <a:xfrm>
              <a:off x="8264347" y="429684"/>
              <a:ext cx="47642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LegendBoxes" hidden="1"/>
          <p:cNvGrpSpPr/>
          <p:nvPr userDrawn="1"/>
        </p:nvGrpSpPr>
        <p:grpSpPr bwMode="gray">
          <a:xfrm>
            <a:off x="10528958" y="1128968"/>
            <a:ext cx="1082460" cy="1329956"/>
            <a:chOff x="7835905" y="279400"/>
            <a:chExt cx="811845" cy="997467"/>
          </a:xfrm>
        </p:grpSpPr>
        <p:sp>
          <p:nvSpPr>
            <p:cNvPr id="66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7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8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9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0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Lines" hidden="1"/>
          <p:cNvGrpSpPr/>
          <p:nvPr userDrawn="1"/>
        </p:nvGrpSpPr>
        <p:grpSpPr bwMode="gray">
          <a:xfrm>
            <a:off x="10118547" y="1128968"/>
            <a:ext cx="1493093" cy="974356"/>
            <a:chOff x="7540629" y="279400"/>
            <a:chExt cx="1119820" cy="730767"/>
          </a:xfrm>
        </p:grpSpPr>
        <p:sp>
          <p:nvSpPr>
            <p:cNvPr id="75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6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7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385457F-6740-4AC4-B3F2-CB7B667942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452" y="6123941"/>
            <a:ext cx="3492448" cy="703580"/>
          </a:xfrm>
          <a:prstGeom prst="rect">
            <a:avLst/>
          </a:prstGeom>
        </p:spPr>
      </p:pic>
      <p:sp>
        <p:nvSpPr>
          <p:cNvPr id="106" name="Oval" hidden="1">
            <a:extLst>
              <a:ext uri="{FF2B5EF4-FFF2-40B4-BE49-F238E27FC236}">
                <a16:creationId xmlns:a16="http://schemas.microsoft.com/office/drawing/2014/main" id="{E3CFFF1D-0349-43B6-BE0F-EFCE3DC8F76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315082" y="991228"/>
            <a:ext cx="1535305" cy="1535305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080" tIns="0" rIns="508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7" name="Rectangle" hidden="1">
            <a:extLst>
              <a:ext uri="{FF2B5EF4-FFF2-40B4-BE49-F238E27FC236}">
                <a16:creationId xmlns:a16="http://schemas.microsoft.com/office/drawing/2014/main" id="{BC8A434E-2DF3-42DA-A795-1C92A37D3B41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315082" y="2654476"/>
            <a:ext cx="1535305" cy="15353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8" name="RoundedRectangle" hidden="1">
            <a:extLst>
              <a:ext uri="{FF2B5EF4-FFF2-40B4-BE49-F238E27FC236}">
                <a16:creationId xmlns:a16="http://schemas.microsoft.com/office/drawing/2014/main" id="{DA1B90DE-CC58-4B2A-90B8-DCD12613703E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315082" y="4317724"/>
            <a:ext cx="1535305" cy="1535305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9" name="Arrow" hidden="1">
            <a:extLst>
              <a:ext uri="{FF2B5EF4-FFF2-40B4-BE49-F238E27FC236}">
                <a16:creationId xmlns:a16="http://schemas.microsoft.com/office/drawing/2014/main" id="{B5DF9946-FD21-48EA-B6E8-7C5CA4133CCA}"/>
              </a:ext>
            </a:extLst>
          </p:cNvPr>
          <p:cNvSpPr txBox="1"/>
          <p:nvPr userDrawn="1">
            <p:custDataLst>
              <p:tags r:id="rId16"/>
            </p:custDataLst>
          </p:nvPr>
        </p:nvSpPr>
        <p:spPr>
          <a:xfrm>
            <a:off x="3285391" y="991227"/>
            <a:ext cx="1842367" cy="921184"/>
          </a:xfrm>
          <a:prstGeom prst="rightArrow">
            <a:avLst>
              <a:gd name="adj1" fmla="val 54000"/>
              <a:gd name="adj2" fmla="val 3767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10" name="DirArrow" hidden="1">
            <a:extLst>
              <a:ext uri="{FF2B5EF4-FFF2-40B4-BE49-F238E27FC236}">
                <a16:creationId xmlns:a16="http://schemas.microsoft.com/office/drawing/2014/main" id="{1E62280B-28B6-438C-BD83-401DB78A52FA}"/>
              </a:ext>
            </a:extLst>
          </p:cNvPr>
          <p:cNvSpPr>
            <a:spLocks/>
          </p:cNvSpPr>
          <p:nvPr userDrawn="1">
            <p:custDataLst>
              <p:tags r:id="rId17"/>
            </p:custDataLst>
          </p:nvPr>
        </p:nvSpPr>
        <p:spPr>
          <a:xfrm rot="5400000">
            <a:off x="6170487" y="3805954"/>
            <a:ext cx="3108995" cy="34544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AD85F77F-714D-44D8-B47C-C3E47E734F19}"/>
              </a:ext>
            </a:extLst>
          </p:cNvPr>
          <p:cNvGrpSpPr/>
          <p:nvPr userDrawn="1">
            <p:custDataLst>
              <p:tags r:id="rId18"/>
            </p:custDataLst>
          </p:nvPr>
        </p:nvGrpSpPr>
        <p:grpSpPr>
          <a:xfrm>
            <a:off x="3285391" y="3831543"/>
            <a:ext cx="1842367" cy="921184"/>
            <a:chOff x="2942111" y="3562821"/>
            <a:chExt cx="1828800" cy="914400"/>
          </a:xfrm>
        </p:grpSpPr>
        <p:sp>
          <p:nvSpPr>
            <p:cNvPr id="112" name="Freeform 217">
              <a:extLst>
                <a:ext uri="{FF2B5EF4-FFF2-40B4-BE49-F238E27FC236}">
                  <a16:creationId xmlns:a16="http://schemas.microsoft.com/office/drawing/2014/main" id="{387C1F73-4B7D-49E0-BD5E-AFE315404BBE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2942111" y="3562821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8C7F8EE-BDE4-4B37-AC31-9347D5E749C0}"/>
                </a:ext>
              </a:extLst>
            </p:cNvPr>
            <p:cNvSpPr txBox="1"/>
            <p:nvPr>
              <p:custDataLst>
                <p:tags r:id="rId60"/>
              </p:custDataLst>
            </p:nvPr>
          </p:nvSpPr>
          <p:spPr>
            <a:xfrm>
              <a:off x="3157503" y="3626321"/>
              <a:ext cx="1448816" cy="787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CADA48FE-0092-4372-A2CB-838E4BB4C27D}"/>
              </a:ext>
            </a:extLst>
          </p:cNvPr>
          <p:cNvGrpSpPr/>
          <p:nvPr userDrawn="1">
            <p:custDataLst>
              <p:tags r:id="rId19"/>
            </p:custDataLst>
          </p:nvPr>
        </p:nvGrpSpPr>
        <p:grpSpPr>
          <a:xfrm>
            <a:off x="3285391" y="4880669"/>
            <a:ext cx="1842367" cy="921184"/>
            <a:chOff x="2942111" y="4604221"/>
            <a:chExt cx="1828800" cy="914400"/>
          </a:xfrm>
        </p:grpSpPr>
        <p:sp>
          <p:nvSpPr>
            <p:cNvPr id="115" name="Freeform 213">
              <a:extLst>
                <a:ext uri="{FF2B5EF4-FFF2-40B4-BE49-F238E27FC236}">
                  <a16:creationId xmlns:a16="http://schemas.microsoft.com/office/drawing/2014/main" id="{8074B620-3C9C-4737-BE9A-52C09722A18B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2942111" y="46042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164592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E2355CC-874A-4F6B-B564-38D38D72A752}"/>
                </a:ext>
              </a:extLst>
            </p:cNvPr>
            <p:cNvSpPr txBox="1"/>
            <p:nvPr>
              <p:custDataLst>
                <p:tags r:id="rId56"/>
              </p:custDataLst>
            </p:nvPr>
          </p:nvSpPr>
          <p:spPr>
            <a:xfrm>
              <a:off x="3144803" y="46613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7" name="Freeform 215">
              <a:extLst>
                <a:ext uri="{FF2B5EF4-FFF2-40B4-BE49-F238E27FC236}">
                  <a16:creationId xmlns:a16="http://schemas.microsoft.com/office/drawing/2014/main" id="{EA2D3E5F-2A32-42AA-842C-43D72D1B55F4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2942111" y="50614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64592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264D6F-92C9-4325-8BFC-8E28A038E8FB}"/>
                </a:ext>
              </a:extLst>
            </p:cNvPr>
            <p:cNvSpPr txBox="1"/>
            <p:nvPr>
              <p:custDataLst>
                <p:tags r:id="rId58"/>
              </p:custDataLst>
            </p:nvPr>
          </p:nvSpPr>
          <p:spPr>
            <a:xfrm>
              <a:off x="3144803" y="51185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sp>
        <p:nvSpPr>
          <p:cNvPr id="119" name="SingleChevron" hidden="1">
            <a:extLst>
              <a:ext uri="{FF2B5EF4-FFF2-40B4-BE49-F238E27FC236}">
                <a16:creationId xmlns:a16="http://schemas.microsoft.com/office/drawing/2014/main" id="{6D2DBCF5-00B7-4001-85EC-C429FAF406B9}"/>
              </a:ext>
            </a:extLst>
          </p:cNvPr>
          <p:cNvSpPr>
            <a:spLocks noChangeAspect="1"/>
          </p:cNvSpPr>
          <p:nvPr userDrawn="1">
            <p:custDataLst>
              <p:tags r:id="rId20"/>
            </p:custDataLst>
          </p:nvPr>
        </p:nvSpPr>
        <p:spPr>
          <a:xfrm>
            <a:off x="5690703" y="991228"/>
            <a:ext cx="671696" cy="1535305"/>
          </a:xfrm>
          <a:custGeom>
            <a:avLst/>
            <a:gdLst>
              <a:gd name="connsiteX0" fmla="*/ 0 w 17448211"/>
              <a:gd name="connsiteY0" fmla="*/ 0 h 7558068"/>
              <a:gd name="connsiteX1" fmla="*/ 15987710 w 17448211"/>
              <a:gd name="connsiteY1" fmla="*/ 2478067 h 7558068"/>
              <a:gd name="connsiteX2" fmla="*/ 17448210 w 17448211"/>
              <a:gd name="connsiteY2" fmla="*/ 5018067 h 7558068"/>
              <a:gd name="connsiteX3" fmla="*/ 15987710 w 17448211"/>
              <a:gd name="connsiteY3" fmla="*/ 7558067 h 7558068"/>
              <a:gd name="connsiteX4" fmla="*/ 15225710 w 17448211"/>
              <a:gd name="connsiteY4" fmla="*/ 7558067 h 7558068"/>
              <a:gd name="connsiteX5" fmla="*/ 16686210 w 17448211"/>
              <a:gd name="connsiteY5" fmla="*/ 5018067 h 7558068"/>
              <a:gd name="connsiteX0" fmla="*/ 0 w 17448211"/>
              <a:gd name="connsiteY0" fmla="*/ 0 h 8466668"/>
              <a:gd name="connsiteX1" fmla="*/ 4868339 w 17448211"/>
              <a:gd name="connsiteY1" fmla="*/ 8466668 h 8466668"/>
              <a:gd name="connsiteX2" fmla="*/ 17448210 w 17448211"/>
              <a:gd name="connsiteY2" fmla="*/ 5018067 h 8466668"/>
              <a:gd name="connsiteX3" fmla="*/ 15987710 w 17448211"/>
              <a:gd name="connsiteY3" fmla="*/ 7558067 h 8466668"/>
              <a:gd name="connsiteX4" fmla="*/ 15225710 w 17448211"/>
              <a:gd name="connsiteY4" fmla="*/ 7558067 h 8466668"/>
              <a:gd name="connsiteX5" fmla="*/ 16686210 w 17448211"/>
              <a:gd name="connsiteY5" fmla="*/ 5018067 h 8466668"/>
              <a:gd name="connsiteX0" fmla="*/ 0 w 16686211"/>
              <a:gd name="connsiteY0" fmla="*/ 0 h 16933336"/>
              <a:gd name="connsiteX1" fmla="*/ 4868339 w 16686211"/>
              <a:gd name="connsiteY1" fmla="*/ 8466668 h 16933336"/>
              <a:gd name="connsiteX2" fmla="*/ 3 w 16686211"/>
              <a:gd name="connsiteY2" fmla="*/ 16933336 h 16933336"/>
              <a:gd name="connsiteX3" fmla="*/ 15987710 w 16686211"/>
              <a:gd name="connsiteY3" fmla="*/ 7558067 h 16933336"/>
              <a:gd name="connsiteX4" fmla="*/ 15225710 w 16686211"/>
              <a:gd name="connsiteY4" fmla="*/ 7558067 h 16933336"/>
              <a:gd name="connsiteX5" fmla="*/ 16686210 w 16686211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17765708 w 19226209"/>
              <a:gd name="connsiteY4" fmla="*/ 7558067 h 16933336"/>
              <a:gd name="connsiteX5" fmla="*/ 19226208 w 19226209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4868336 w 19226209"/>
              <a:gd name="connsiteY4" fmla="*/ 8466668 h 16933336"/>
              <a:gd name="connsiteX5" fmla="*/ 19226208 w 19226209"/>
              <a:gd name="connsiteY5" fmla="*/ 5018067 h 16933336"/>
              <a:gd name="connsiteX0" fmla="*/ 2539998 w 7408337"/>
              <a:gd name="connsiteY0" fmla="*/ 0 h 16933336"/>
              <a:gd name="connsiteX1" fmla="*/ 7408337 w 7408337"/>
              <a:gd name="connsiteY1" fmla="*/ 8466668 h 16933336"/>
              <a:gd name="connsiteX2" fmla="*/ 2540001 w 7408337"/>
              <a:gd name="connsiteY2" fmla="*/ 16933336 h 16933336"/>
              <a:gd name="connsiteX3" fmla="*/ 0 w 7408337"/>
              <a:gd name="connsiteY3" fmla="*/ 16933336 h 16933336"/>
              <a:gd name="connsiteX4" fmla="*/ 4868336 w 7408337"/>
              <a:gd name="connsiteY4" fmla="*/ 8466668 h 16933336"/>
              <a:gd name="connsiteX5" fmla="*/ 0 w 7408337"/>
              <a:gd name="connsiteY5" fmla="*/ 0 h 1693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8337" h="16933336">
                <a:moveTo>
                  <a:pt x="2539998" y="0"/>
                </a:moveTo>
                <a:lnTo>
                  <a:pt x="7408337" y="8466668"/>
                </a:lnTo>
                <a:lnTo>
                  <a:pt x="2540001" y="16933336"/>
                </a:lnTo>
                <a:lnTo>
                  <a:pt x="0" y="16933336"/>
                </a:lnTo>
                <a:lnTo>
                  <a:pt x="4868336" y="84666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1B99E148-256C-482A-84FB-3D27245D3699}"/>
              </a:ext>
            </a:extLst>
          </p:cNvPr>
          <p:cNvGrpSpPr>
            <a:grpSpLocks noChangeAspect="1"/>
          </p:cNvGrpSpPr>
          <p:nvPr userDrawn="1">
            <p:custDataLst>
              <p:tags r:id="rId21"/>
            </p:custDataLst>
          </p:nvPr>
        </p:nvGrpSpPr>
        <p:grpSpPr>
          <a:xfrm>
            <a:off x="5690703" y="2654476"/>
            <a:ext cx="1021853" cy="1535305"/>
            <a:chOff x="1270000" y="1270000"/>
            <a:chExt cx="2409031" cy="3619500"/>
          </a:xfrm>
        </p:grpSpPr>
        <p:sp>
          <p:nvSpPr>
            <p:cNvPr id="121" name="Chevron1">
              <a:extLst>
                <a:ext uri="{FF2B5EF4-FFF2-40B4-BE49-F238E27FC236}">
                  <a16:creationId xmlns:a16="http://schemas.microsoft.com/office/drawing/2014/main" id="{E1D4523D-F612-44ED-8B7A-C19DB316F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3061403"/>
                <a:gd name="connsiteX1" fmla="*/ 15987710 w 17448211"/>
                <a:gd name="connsiteY1" fmla="*/ 7981402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7448211"/>
                <a:gd name="connsiteY0" fmla="*/ 0 h 13061403"/>
                <a:gd name="connsiteX1" fmla="*/ 4868339 w 17448211"/>
                <a:gd name="connsiteY1" fmla="*/ 8466669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6686211"/>
                <a:gd name="connsiteY0" fmla="*/ 0 h 16933337"/>
                <a:gd name="connsiteX1" fmla="*/ 4868339 w 16686211"/>
                <a:gd name="connsiteY1" fmla="*/ 8466669 h 16933337"/>
                <a:gd name="connsiteX2" fmla="*/ 3 w 16686211"/>
                <a:gd name="connsiteY2" fmla="*/ 16933337 h 16933337"/>
                <a:gd name="connsiteX3" fmla="*/ 15987710 w 16686211"/>
                <a:gd name="connsiteY3" fmla="*/ 13061402 h 16933337"/>
                <a:gd name="connsiteX4" fmla="*/ 15225710 w 16686211"/>
                <a:gd name="connsiteY4" fmla="*/ 13061402 h 16933337"/>
                <a:gd name="connsiteX5" fmla="*/ 16686210 w 16686211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17765708 w 19226209"/>
                <a:gd name="connsiteY4" fmla="*/ 13061402 h 16933337"/>
                <a:gd name="connsiteX5" fmla="*/ 19226208 w 19226209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9 h 16933337"/>
                <a:gd name="connsiteX5" fmla="*/ 19226208 w 19226209"/>
                <a:gd name="connsiteY5" fmla="*/ 10521402 h 16933337"/>
                <a:gd name="connsiteX0" fmla="*/ 2539998 w 7408337"/>
                <a:gd name="connsiteY0" fmla="*/ 0 h 16933337"/>
                <a:gd name="connsiteX1" fmla="*/ 7408337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22" name="Chevron2">
              <a:extLst>
                <a:ext uri="{FF2B5EF4-FFF2-40B4-BE49-F238E27FC236}">
                  <a16:creationId xmlns:a16="http://schemas.microsoft.com/office/drawing/2014/main" id="{B57C7205-840C-43F7-88E3-F17F56A84F59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2095500" y="1270000"/>
              <a:ext cx="1583531" cy="3619500"/>
            </a:xfrm>
            <a:custGeom>
              <a:avLst/>
              <a:gdLst>
                <a:gd name="connsiteX0" fmla="*/ 0 w 18606808"/>
                <a:gd name="connsiteY0" fmla="*/ 0 h 13061403"/>
                <a:gd name="connsiteX1" fmla="*/ 17146307 w 18606808"/>
                <a:gd name="connsiteY1" fmla="*/ 7981402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8606808"/>
                <a:gd name="connsiteY0" fmla="*/ 0 h 13061403"/>
                <a:gd name="connsiteX1" fmla="*/ 4868335 w 18606808"/>
                <a:gd name="connsiteY1" fmla="*/ 8466669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7844808"/>
                <a:gd name="connsiteY0" fmla="*/ 0 h 16933337"/>
                <a:gd name="connsiteX1" fmla="*/ 4868335 w 17844808"/>
                <a:gd name="connsiteY1" fmla="*/ 8466669 h 16933337"/>
                <a:gd name="connsiteX2" fmla="*/ 0 w 17844808"/>
                <a:gd name="connsiteY2" fmla="*/ 16933337 h 16933337"/>
                <a:gd name="connsiteX3" fmla="*/ 17146307 w 17844808"/>
                <a:gd name="connsiteY3" fmla="*/ 13061402 h 16933337"/>
                <a:gd name="connsiteX4" fmla="*/ 16384307 w 17844808"/>
                <a:gd name="connsiteY4" fmla="*/ 13061402 h 16933337"/>
                <a:gd name="connsiteX5" fmla="*/ 17844807 w 17844808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18924308 w 20384809"/>
                <a:gd name="connsiteY4" fmla="*/ 13061402 h 16933337"/>
                <a:gd name="connsiteX5" fmla="*/ 20384808 w 20384809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4868335 w 20384809"/>
                <a:gd name="connsiteY4" fmla="*/ 8466669 h 16933337"/>
                <a:gd name="connsiteX5" fmla="*/ 20384808 w 20384809"/>
                <a:gd name="connsiteY5" fmla="*/ 10521402 h 16933337"/>
                <a:gd name="connsiteX0" fmla="*/ 2540001 w 7408337"/>
                <a:gd name="connsiteY0" fmla="*/ 0 h 16933337"/>
                <a:gd name="connsiteX1" fmla="*/ 7408336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5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40001" y="0"/>
                  </a:moveTo>
                  <a:lnTo>
                    <a:pt x="7408336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5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 hidden="1">
            <a:extLst>
              <a:ext uri="{FF2B5EF4-FFF2-40B4-BE49-F238E27FC236}">
                <a16:creationId xmlns:a16="http://schemas.microsoft.com/office/drawing/2014/main" id="{244B434B-3011-45E4-9D69-12DC2FB958EB}"/>
              </a:ext>
            </a:extLst>
          </p:cNvPr>
          <p:cNvGrpSpPr>
            <a:grpSpLocks noChangeAspect="1"/>
          </p:cNvGrpSpPr>
          <p:nvPr userDrawn="1">
            <p:custDataLst>
              <p:tags r:id="rId22"/>
            </p:custDataLst>
          </p:nvPr>
        </p:nvGrpSpPr>
        <p:grpSpPr>
          <a:xfrm>
            <a:off x="5690704" y="4317724"/>
            <a:ext cx="1252149" cy="1535305"/>
            <a:chOff x="1270000" y="1270000"/>
            <a:chExt cx="2951956" cy="3619500"/>
          </a:xfrm>
        </p:grpSpPr>
        <p:sp>
          <p:nvSpPr>
            <p:cNvPr id="124" name="Chevron1">
              <a:extLst>
                <a:ext uri="{FF2B5EF4-FFF2-40B4-BE49-F238E27FC236}">
                  <a16:creationId xmlns:a16="http://schemas.microsoft.com/office/drawing/2014/main" id="{0E858388-098D-4D50-895F-E0A4F53D2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8564737"/>
                <a:gd name="connsiteX1" fmla="*/ 15987710 w 17448211"/>
                <a:gd name="connsiteY1" fmla="*/ 13484736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7448211"/>
                <a:gd name="connsiteY0" fmla="*/ 0 h 18564737"/>
                <a:gd name="connsiteX1" fmla="*/ 4868339 w 17448211"/>
                <a:gd name="connsiteY1" fmla="*/ 8466668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6686211"/>
                <a:gd name="connsiteY0" fmla="*/ 0 h 18564737"/>
                <a:gd name="connsiteX1" fmla="*/ 4868339 w 16686211"/>
                <a:gd name="connsiteY1" fmla="*/ 8466668 h 18564737"/>
                <a:gd name="connsiteX2" fmla="*/ 3 w 16686211"/>
                <a:gd name="connsiteY2" fmla="*/ 16933337 h 18564737"/>
                <a:gd name="connsiteX3" fmla="*/ 15987710 w 16686211"/>
                <a:gd name="connsiteY3" fmla="*/ 18564736 h 18564737"/>
                <a:gd name="connsiteX4" fmla="*/ 15225710 w 16686211"/>
                <a:gd name="connsiteY4" fmla="*/ 18564736 h 18564737"/>
                <a:gd name="connsiteX5" fmla="*/ 16686210 w 16686211"/>
                <a:gd name="connsiteY5" fmla="*/ 16024736 h 18564737"/>
                <a:gd name="connsiteX0" fmla="*/ 2539998 w 19226209"/>
                <a:gd name="connsiteY0" fmla="*/ 0 h 18564737"/>
                <a:gd name="connsiteX1" fmla="*/ 7408337 w 19226209"/>
                <a:gd name="connsiteY1" fmla="*/ 8466668 h 18564737"/>
                <a:gd name="connsiteX2" fmla="*/ 2540001 w 19226209"/>
                <a:gd name="connsiteY2" fmla="*/ 16933337 h 18564737"/>
                <a:gd name="connsiteX3" fmla="*/ 0 w 19226209"/>
                <a:gd name="connsiteY3" fmla="*/ 16933337 h 18564737"/>
                <a:gd name="connsiteX4" fmla="*/ 17765708 w 19226209"/>
                <a:gd name="connsiteY4" fmla="*/ 18564736 h 18564737"/>
                <a:gd name="connsiteX5" fmla="*/ 19226208 w 19226209"/>
                <a:gd name="connsiteY5" fmla="*/ 16024736 h 18564737"/>
                <a:gd name="connsiteX0" fmla="*/ 2539998 w 19226209"/>
                <a:gd name="connsiteY0" fmla="*/ 0 h 16933337"/>
                <a:gd name="connsiteX1" fmla="*/ 7408337 w 19226209"/>
                <a:gd name="connsiteY1" fmla="*/ 8466668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8 h 16933337"/>
                <a:gd name="connsiteX5" fmla="*/ 19226208 w 19226209"/>
                <a:gd name="connsiteY5" fmla="*/ 16024736 h 16933337"/>
                <a:gd name="connsiteX0" fmla="*/ 2539998 w 7408337"/>
                <a:gd name="connsiteY0" fmla="*/ 0 h 16933337"/>
                <a:gd name="connsiteX1" fmla="*/ 7408337 w 7408337"/>
                <a:gd name="connsiteY1" fmla="*/ 8466668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8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8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25" name="Chevron2">
              <a:extLst>
                <a:ext uri="{FF2B5EF4-FFF2-40B4-BE49-F238E27FC236}">
                  <a16:creationId xmlns:a16="http://schemas.microsoft.com/office/drawing/2014/main" id="{84926589-627E-4BDE-BDA5-9E4EB291581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2095500" y="1270000"/>
              <a:ext cx="2126456" cy="3619500"/>
            </a:xfrm>
            <a:custGeom>
              <a:avLst/>
              <a:gdLst>
                <a:gd name="connsiteX0" fmla="*/ 0 w 16828806"/>
                <a:gd name="connsiteY0" fmla="*/ 0 h 18564737"/>
                <a:gd name="connsiteX1" fmla="*/ 15368305 w 16828806"/>
                <a:gd name="connsiteY1" fmla="*/ 13484736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6828806"/>
                <a:gd name="connsiteY0" fmla="*/ 0 h 18564737"/>
                <a:gd name="connsiteX1" fmla="*/ 4868335 w 16828806"/>
                <a:gd name="connsiteY1" fmla="*/ 8466668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5368305"/>
                <a:gd name="connsiteY0" fmla="*/ 0 h 18564737"/>
                <a:gd name="connsiteX1" fmla="*/ 4868335 w 15368305"/>
                <a:gd name="connsiteY1" fmla="*/ 8466668 h 18564737"/>
                <a:gd name="connsiteX2" fmla="*/ 0 w 15368305"/>
                <a:gd name="connsiteY2" fmla="*/ 16933337 h 18564737"/>
                <a:gd name="connsiteX3" fmla="*/ 15368305 w 15368305"/>
                <a:gd name="connsiteY3" fmla="*/ 18564736 h 18564737"/>
                <a:gd name="connsiteX4" fmla="*/ 13844305 w 15368305"/>
                <a:gd name="connsiteY4" fmla="*/ 18564736 h 18564737"/>
                <a:gd name="connsiteX5" fmla="*/ 15304805 w 15368305"/>
                <a:gd name="connsiteY5" fmla="*/ 16024736 h 18564737"/>
                <a:gd name="connsiteX0" fmla="*/ 5080002 w 20384807"/>
                <a:gd name="connsiteY0" fmla="*/ 0 h 18564737"/>
                <a:gd name="connsiteX1" fmla="*/ 9948337 w 20384807"/>
                <a:gd name="connsiteY1" fmla="*/ 8466668 h 18564737"/>
                <a:gd name="connsiteX2" fmla="*/ 5080002 w 20384807"/>
                <a:gd name="connsiteY2" fmla="*/ 16933337 h 18564737"/>
                <a:gd name="connsiteX3" fmla="*/ 0 w 20384807"/>
                <a:gd name="connsiteY3" fmla="*/ 16933337 h 18564737"/>
                <a:gd name="connsiteX4" fmla="*/ 18924307 w 20384807"/>
                <a:gd name="connsiteY4" fmla="*/ 18564736 h 18564737"/>
                <a:gd name="connsiteX5" fmla="*/ 20384807 w 20384807"/>
                <a:gd name="connsiteY5" fmla="*/ 16024736 h 18564737"/>
                <a:gd name="connsiteX0" fmla="*/ 5080002 w 20384807"/>
                <a:gd name="connsiteY0" fmla="*/ 0 h 16933337"/>
                <a:gd name="connsiteX1" fmla="*/ 9948337 w 20384807"/>
                <a:gd name="connsiteY1" fmla="*/ 8466668 h 16933337"/>
                <a:gd name="connsiteX2" fmla="*/ 5080002 w 20384807"/>
                <a:gd name="connsiteY2" fmla="*/ 16933337 h 16933337"/>
                <a:gd name="connsiteX3" fmla="*/ 0 w 20384807"/>
                <a:gd name="connsiteY3" fmla="*/ 16933337 h 16933337"/>
                <a:gd name="connsiteX4" fmla="*/ 4868335 w 20384807"/>
                <a:gd name="connsiteY4" fmla="*/ 8466668 h 16933337"/>
                <a:gd name="connsiteX5" fmla="*/ 20384807 w 20384807"/>
                <a:gd name="connsiteY5" fmla="*/ 16024736 h 16933337"/>
                <a:gd name="connsiteX0" fmla="*/ 5080002 w 9948337"/>
                <a:gd name="connsiteY0" fmla="*/ 0 h 16933337"/>
                <a:gd name="connsiteX1" fmla="*/ 9948337 w 9948337"/>
                <a:gd name="connsiteY1" fmla="*/ 8466668 h 16933337"/>
                <a:gd name="connsiteX2" fmla="*/ 5080002 w 9948337"/>
                <a:gd name="connsiteY2" fmla="*/ 16933337 h 16933337"/>
                <a:gd name="connsiteX3" fmla="*/ 0 w 9948337"/>
                <a:gd name="connsiteY3" fmla="*/ 16933337 h 16933337"/>
                <a:gd name="connsiteX4" fmla="*/ 4868335 w 9948337"/>
                <a:gd name="connsiteY4" fmla="*/ 8466668 h 16933337"/>
                <a:gd name="connsiteX5" fmla="*/ 0 w 994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48337" h="16933337">
                  <a:moveTo>
                    <a:pt x="5080002" y="0"/>
                  </a:moveTo>
                  <a:lnTo>
                    <a:pt x="9948337" y="8466668"/>
                  </a:lnTo>
                  <a:lnTo>
                    <a:pt x="5080002" y="16933337"/>
                  </a:lnTo>
                  <a:lnTo>
                    <a:pt x="0" y="16933337"/>
                  </a:lnTo>
                  <a:lnTo>
                    <a:pt x="4868335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EmptyMoon" hidden="1">
            <a:extLst>
              <a:ext uri="{FF2B5EF4-FFF2-40B4-BE49-F238E27FC236}">
                <a16:creationId xmlns:a16="http://schemas.microsoft.com/office/drawing/2014/main" id="{B026AE3E-37C8-405D-A04D-09F02FB5404A}"/>
              </a:ext>
            </a:extLst>
          </p:cNvPr>
          <p:cNvGrpSpPr>
            <a:grpSpLocks noChangeAspect="1"/>
          </p:cNvGrpSpPr>
          <p:nvPr userDrawn="1">
            <p:custDataLst>
              <p:tags r:id="rId23"/>
            </p:custDataLst>
          </p:nvPr>
        </p:nvGrpSpPr>
        <p:grpSpPr>
          <a:xfrm>
            <a:off x="9238039" y="1998768"/>
            <a:ext cx="338667" cy="338667"/>
            <a:chOff x="762000" y="1270000"/>
            <a:chExt cx="254000" cy="254000"/>
          </a:xfrm>
          <a:solidFill>
            <a:schemeClr val="bg1"/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DB74236-1E4A-47D3-8B06-FE4131A6F1D7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F32937C-EE1E-48A4-AB55-C8D2E48782B5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29" name="QuaterMoon" hidden="1">
            <a:extLst>
              <a:ext uri="{FF2B5EF4-FFF2-40B4-BE49-F238E27FC236}">
                <a16:creationId xmlns:a16="http://schemas.microsoft.com/office/drawing/2014/main" id="{127AC0DF-7C81-40CC-B782-75399532A42A}"/>
              </a:ext>
            </a:extLst>
          </p:cNvPr>
          <p:cNvGrpSpPr>
            <a:grpSpLocks noChangeAspect="1"/>
          </p:cNvGrpSpPr>
          <p:nvPr userDrawn="1">
            <p:custDataLst>
              <p:tags r:id="rId24"/>
            </p:custDataLst>
          </p:nvPr>
        </p:nvGrpSpPr>
        <p:grpSpPr>
          <a:xfrm>
            <a:off x="9238039" y="2676101"/>
            <a:ext cx="338667" cy="338667"/>
            <a:chOff x="762000" y="1270000"/>
            <a:chExt cx="254000" cy="25400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F521C81-C266-4DB0-BE64-1EAA72939F5E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20B63D47-3551-443A-A78D-63E5104F056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2" name="HalfMoon" hidden="1">
            <a:extLst>
              <a:ext uri="{FF2B5EF4-FFF2-40B4-BE49-F238E27FC236}">
                <a16:creationId xmlns:a16="http://schemas.microsoft.com/office/drawing/2014/main" id="{8B23EAA4-94BA-43B1-8E1F-5ABB3CCE20CE}"/>
              </a:ext>
            </a:extLst>
          </p:cNvPr>
          <p:cNvGrpSpPr>
            <a:grpSpLocks noChangeAspect="1"/>
          </p:cNvGrpSpPr>
          <p:nvPr userDrawn="1">
            <p:custDataLst>
              <p:tags r:id="rId25"/>
            </p:custDataLst>
          </p:nvPr>
        </p:nvGrpSpPr>
        <p:grpSpPr>
          <a:xfrm>
            <a:off x="9238039" y="3353435"/>
            <a:ext cx="338667" cy="338667"/>
            <a:chOff x="762000" y="1270000"/>
            <a:chExt cx="254000" cy="25400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CB251DF-6D7B-44E6-B5E6-01C64D37D48C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966C4B4C-FB48-40CA-8A75-611BDE29A3EF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5" name="3QuaterMoon" hidden="1">
            <a:extLst>
              <a:ext uri="{FF2B5EF4-FFF2-40B4-BE49-F238E27FC236}">
                <a16:creationId xmlns:a16="http://schemas.microsoft.com/office/drawing/2014/main" id="{D5497B87-6FD6-4164-A3EA-2F91B7ADA1EA}"/>
              </a:ext>
            </a:extLst>
          </p:cNvPr>
          <p:cNvGrpSpPr>
            <a:grpSpLocks noChangeAspect="1"/>
          </p:cNvGrpSpPr>
          <p:nvPr userDrawn="1">
            <p:custDataLst>
              <p:tags r:id="rId26"/>
            </p:custDataLst>
          </p:nvPr>
        </p:nvGrpSpPr>
        <p:grpSpPr>
          <a:xfrm>
            <a:off x="9238039" y="4030768"/>
            <a:ext cx="338667" cy="338667"/>
            <a:chOff x="762000" y="1270000"/>
            <a:chExt cx="254000" cy="254000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9580CFD-3614-4378-9AEC-AC8AC501945C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8BC4B6C0-CF36-4028-AAB2-9E775C94E173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8" name="FullMoon" hidden="1">
            <a:extLst>
              <a:ext uri="{FF2B5EF4-FFF2-40B4-BE49-F238E27FC236}">
                <a16:creationId xmlns:a16="http://schemas.microsoft.com/office/drawing/2014/main" id="{E17CBF53-B130-4EA2-9843-5223F1B36B5F}"/>
              </a:ext>
            </a:extLst>
          </p:cNvPr>
          <p:cNvGrpSpPr>
            <a:grpSpLocks noChangeAspect="1"/>
          </p:cNvGrpSpPr>
          <p:nvPr userDrawn="1">
            <p:custDataLst>
              <p:tags r:id="rId27"/>
            </p:custDataLst>
          </p:nvPr>
        </p:nvGrpSpPr>
        <p:grpSpPr>
          <a:xfrm>
            <a:off x="9238039" y="4708101"/>
            <a:ext cx="338667" cy="338667"/>
            <a:chOff x="762000" y="1270000"/>
            <a:chExt cx="254000" cy="254000"/>
          </a:xfrm>
          <a:solidFill>
            <a:schemeClr val="accent1"/>
          </a:solidFill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C67032C-A42B-481B-8C08-932498D0DE20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85B2C722-B017-418D-8DF3-3B11095FA026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41" name="LegendMoons" hidden="1">
            <a:extLst>
              <a:ext uri="{FF2B5EF4-FFF2-40B4-BE49-F238E27FC236}">
                <a16:creationId xmlns:a16="http://schemas.microsoft.com/office/drawing/2014/main" id="{2701DF0F-0441-43EF-A918-510ECABD5839}"/>
              </a:ext>
            </a:extLst>
          </p:cNvPr>
          <p:cNvGrpSpPr/>
          <p:nvPr userDrawn="1"/>
        </p:nvGrpSpPr>
        <p:grpSpPr bwMode="auto">
          <a:xfrm>
            <a:off x="10430073" y="1079972"/>
            <a:ext cx="1171360" cy="1742021"/>
            <a:chOff x="6655594" y="273840"/>
            <a:chExt cx="878520" cy="1306516"/>
          </a:xfrm>
        </p:grpSpPr>
        <p:grpSp>
          <p:nvGrpSpPr>
            <p:cNvPr id="142" name="MoonLegend1">
              <a:extLst>
                <a:ext uri="{FF2B5EF4-FFF2-40B4-BE49-F238E27FC236}">
                  <a16:creationId xmlns:a16="http://schemas.microsoft.com/office/drawing/2014/main" id="{E7817C02-608B-4D3E-9B97-58ACD5131065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60" name="Oval 38">
                <a:extLst>
                  <a:ext uri="{FF2B5EF4-FFF2-40B4-BE49-F238E27FC236}">
                    <a16:creationId xmlns:a16="http://schemas.microsoft.com/office/drawing/2014/main" id="{F2559550-D6B7-4F80-8C13-C2E9E31F16A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61" name="Arc 39">
                <a:extLst>
                  <a:ext uri="{FF2B5EF4-FFF2-40B4-BE49-F238E27FC236}">
                    <a16:creationId xmlns:a16="http://schemas.microsoft.com/office/drawing/2014/main" id="{1268662D-0014-4C56-A4D6-B25F52590ABC}"/>
                  </a:ext>
                </a:extLst>
              </p:cNvPr>
              <p:cNvSpPr>
                <a:spLocks noChangeAspect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3" name="MoonLegend2">
              <a:extLst>
                <a:ext uri="{FF2B5EF4-FFF2-40B4-BE49-F238E27FC236}">
                  <a16:creationId xmlns:a16="http://schemas.microsoft.com/office/drawing/2014/main" id="{E8FD5AA1-E724-4D21-B4C8-FEB3492C413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58" name="Oval 41">
                <a:extLst>
                  <a:ext uri="{FF2B5EF4-FFF2-40B4-BE49-F238E27FC236}">
                    <a16:creationId xmlns:a16="http://schemas.microsoft.com/office/drawing/2014/main" id="{F74C975A-DC07-40C6-A86B-81F1CC4CF81F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9" name="Arc 42">
                <a:extLst>
                  <a:ext uri="{FF2B5EF4-FFF2-40B4-BE49-F238E27FC236}">
                    <a16:creationId xmlns:a16="http://schemas.microsoft.com/office/drawing/2014/main" id="{3A4BC6DC-60A8-47ED-A2A7-B87B71C79F70}"/>
                  </a:ext>
                </a:extLst>
              </p:cNvPr>
              <p:cNvSpPr>
                <a:spLocks noChangeAspect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4" name="MoonLegend4">
              <a:extLst>
                <a:ext uri="{FF2B5EF4-FFF2-40B4-BE49-F238E27FC236}">
                  <a16:creationId xmlns:a16="http://schemas.microsoft.com/office/drawing/2014/main" id="{1E4F16E6-8DCA-4B3C-AA9B-D48E0B6D6246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56" name="Oval 47">
                <a:extLst>
                  <a:ext uri="{FF2B5EF4-FFF2-40B4-BE49-F238E27FC236}">
                    <a16:creationId xmlns:a16="http://schemas.microsoft.com/office/drawing/2014/main" id="{898C5F0A-478E-470C-982F-2E26D747A3E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7" name="Arc 48">
                <a:extLst>
                  <a:ext uri="{FF2B5EF4-FFF2-40B4-BE49-F238E27FC236}">
                    <a16:creationId xmlns:a16="http://schemas.microsoft.com/office/drawing/2014/main" id="{7C443F42-6F9B-482C-841F-62BA4655B851}"/>
                  </a:ext>
                </a:extLst>
              </p:cNvPr>
              <p:cNvSpPr>
                <a:spLocks noChangeAspect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5" name="MoonLegend5">
              <a:extLst>
                <a:ext uri="{FF2B5EF4-FFF2-40B4-BE49-F238E27FC236}">
                  <a16:creationId xmlns:a16="http://schemas.microsoft.com/office/drawing/2014/main" id="{8558EC37-F79C-4776-89A8-1D03FC887C68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54" name="Oval 50">
                <a:extLst>
                  <a:ext uri="{FF2B5EF4-FFF2-40B4-BE49-F238E27FC236}">
                    <a16:creationId xmlns:a16="http://schemas.microsoft.com/office/drawing/2014/main" id="{A2F6E53D-5350-44E3-8AA3-52097A5A8D8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5" name="Oval 51">
                <a:extLst>
                  <a:ext uri="{FF2B5EF4-FFF2-40B4-BE49-F238E27FC236}">
                    <a16:creationId xmlns:a16="http://schemas.microsoft.com/office/drawing/2014/main" id="{92BFE9E3-1B7F-4895-A7F8-1627B98BF2C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sp>
          <p:nvSpPr>
            <p:cNvPr id="146" name="Legend1">
              <a:extLst>
                <a:ext uri="{FF2B5EF4-FFF2-40B4-BE49-F238E27FC236}">
                  <a16:creationId xmlns:a16="http://schemas.microsoft.com/office/drawing/2014/main" id="{3D90066E-51CA-4E5E-BCA4-7D66A87AF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28654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7" name="Legend2">
              <a:extLst>
                <a:ext uri="{FF2B5EF4-FFF2-40B4-BE49-F238E27FC236}">
                  <a16:creationId xmlns:a16="http://schemas.microsoft.com/office/drawing/2014/main" id="{A582AE82-DCBA-4F99-B2A9-C39B060FD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56117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8" name="Legend3">
              <a:extLst>
                <a:ext uri="{FF2B5EF4-FFF2-40B4-BE49-F238E27FC236}">
                  <a16:creationId xmlns:a16="http://schemas.microsoft.com/office/drawing/2014/main" id="{89C26EF8-921C-4691-95F5-5B98009B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835817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9" name="Legend4">
              <a:extLst>
                <a:ext uri="{FF2B5EF4-FFF2-40B4-BE49-F238E27FC236}">
                  <a16:creationId xmlns:a16="http://schemas.microsoft.com/office/drawing/2014/main" id="{8D9E11E7-B58F-4F18-9786-EAB450584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10728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50" name="Legend5">
              <a:extLst>
                <a:ext uri="{FF2B5EF4-FFF2-40B4-BE49-F238E27FC236}">
                  <a16:creationId xmlns:a16="http://schemas.microsoft.com/office/drawing/2014/main" id="{64BD0368-1020-4116-B812-82FC1D526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38350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grpSp>
          <p:nvGrpSpPr>
            <p:cNvPr id="151" name="MoonLegend3">
              <a:extLst>
                <a:ext uri="{FF2B5EF4-FFF2-40B4-BE49-F238E27FC236}">
                  <a16:creationId xmlns:a16="http://schemas.microsoft.com/office/drawing/2014/main" id="{77ED8B01-5070-497E-B24B-3D57BB97ECB7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52" name="Oval 47">
                <a:extLst>
                  <a:ext uri="{FF2B5EF4-FFF2-40B4-BE49-F238E27FC236}">
                    <a16:creationId xmlns:a16="http://schemas.microsoft.com/office/drawing/2014/main" id="{3B19EDBE-EA57-4721-9D63-C4EA585254A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3" name="Arc 48">
                <a:extLst>
                  <a:ext uri="{FF2B5EF4-FFF2-40B4-BE49-F238E27FC236}">
                    <a16:creationId xmlns:a16="http://schemas.microsoft.com/office/drawing/2014/main" id="{2873AB9A-447F-4EAA-B438-00704BF5D66A}"/>
                  </a:ext>
                </a:extLst>
              </p:cNvPr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76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768" r:id="rId9"/>
  </p:sldLayoutIdLst>
  <p:hf sldNum="0" hdr="0"/>
  <p:txStyles>
    <p:titleStyle>
      <a:lvl1pPr algn="l" defTabSz="1218026" rtl="0" eaLnBrk="1" fontAlgn="base" hangingPunct="1">
        <a:spcBef>
          <a:spcPct val="0"/>
        </a:spcBef>
        <a:spcAft>
          <a:spcPct val="0"/>
        </a:spcAft>
        <a:tabLst>
          <a:tab pos="367135" algn="l"/>
        </a:tabLst>
        <a:defRPr lang="x-none" sz="2667" b="1" baseline="0" noProof="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2pPr>
      <a:lvl3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3pPr>
      <a:lvl4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4pPr>
      <a:lvl5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5pPr>
      <a:lvl6pPr marL="62197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6pPr>
      <a:lvl7pPr marL="1243941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7pPr>
      <a:lvl8pPr marL="1865909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8pPr>
      <a:lvl9pPr marL="248788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9pPr>
    </p:titleStyle>
    <p:bodyStyle>
      <a:lvl1pPr marL="0" indent="0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2133" baseline="0">
          <a:solidFill>
            <a:schemeClr val="tx1"/>
          </a:solidFill>
          <a:latin typeface="+mn-lt"/>
          <a:ea typeface="+mn-ea"/>
          <a:cs typeface="+mn-cs"/>
        </a:defRPr>
      </a:lvl1pPr>
      <a:lvl2pPr marL="258227" indent="-256111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lang="x-none" sz="2133" baseline="0">
          <a:solidFill>
            <a:schemeClr val="tx1"/>
          </a:solidFill>
          <a:latin typeface="+mn-lt"/>
        </a:defRPr>
      </a:lvl2pPr>
      <a:lvl3pPr marL="609585" indent="-35355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lang="x-none" sz="2133" baseline="0">
          <a:solidFill>
            <a:schemeClr val="tx1"/>
          </a:solidFill>
          <a:latin typeface="+mn-lt"/>
        </a:defRPr>
      </a:lvl3pPr>
      <a:lvl4pPr marL="816844" indent="-20725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•"/>
        <a:defRPr lang="x-none" sz="2133" baseline="0">
          <a:solidFill>
            <a:schemeClr val="tx1"/>
          </a:solidFill>
          <a:latin typeface="+mn-lt"/>
        </a:defRPr>
      </a:lvl4pPr>
      <a:lvl5pPr marL="999719" indent="-170684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lang="x-none" sz="2133" baseline="0">
          <a:solidFill>
            <a:schemeClr val="tx1"/>
          </a:solidFill>
          <a:latin typeface="+mn-lt"/>
        </a:defRPr>
      </a:lvl5pPr>
      <a:lvl6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6pPr>
      <a:lvl7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7pPr>
      <a:lvl8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8pPr>
      <a:lvl9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97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94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909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788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985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182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379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576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A10F16-300D-46A0-986A-864751DAE8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115412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60" imgH="360" progId="">
                  <p:embed/>
                </p:oleObj>
              </mc:Choice>
              <mc:Fallback>
                <p:oleObj name="think-cell Slide" r:id="rId19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81711" y="6000750"/>
            <a:ext cx="580026" cy="727098"/>
          </a:xfrm>
          <a:prstGeom prst="rect">
            <a:avLst/>
          </a:prstGeom>
        </p:spPr>
        <p:txBody>
          <a:bodyPr anchor="b" anchorCtr="0"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862C723E-44D7-48F2-857F-170703225D2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" y="6237934"/>
            <a:ext cx="1276350" cy="489414"/>
          </a:xfrm>
          <a:prstGeom prst="rect">
            <a:avLst/>
          </a:prstGeom>
        </p:spPr>
      </p:pic>
      <p:pic>
        <p:nvPicPr>
          <p:cNvPr id="10" name="Logo">
            <a:hlinkClick r:id="rId22" action="ppaction://hlinksldjump"/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67" r:id="rId15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DDD4F60-5B24-4D99-8A75-B000B24BE8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8938649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360" imgH="360" progId="">
                  <p:embed/>
                </p:oleObj>
              </mc:Choice>
              <mc:Fallback>
                <p:oleObj name="think-cell Slide" r:id="rId24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54" name="Content Placeholder 7"/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3" r:id="rId6"/>
    <p:sldLayoutId id="2147483734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4" r:id="rId15"/>
    <p:sldLayoutId id="2147483745" r:id="rId16"/>
    <p:sldLayoutId id="2147483746" r:id="rId17"/>
    <p:sldLayoutId id="2147483747" r:id="rId18"/>
    <p:sldLayoutId id="2147483688" r:id="rId19"/>
    <p:sldLayoutId id="2147483690" r:id="rId20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B8C958D-9BFD-424C-8E6C-F4984EB41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32842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48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31" name="Content Placeholder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01">
          <p15:clr>
            <a:srgbClr val="F26B43"/>
          </p15:clr>
        </p15:guide>
        <p15:guide id="2" pos="27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pos="5896">
          <p15:clr>
            <a:srgbClr val="F26B43"/>
          </p15:clr>
        </p15:guide>
        <p15:guide id="5" pos="7401">
          <p15:clr>
            <a:srgbClr val="F26B43"/>
          </p15:clr>
        </p15:guide>
        <p15:guide id="6" orient="horz" pos="3732">
          <p15:clr>
            <a:srgbClr val="F26B43"/>
          </p15:clr>
        </p15:guide>
        <p15:guide id="7" orient="horz" pos="278">
          <p15:clr>
            <a:srgbClr val="F26B43"/>
          </p15:clr>
        </p15:guide>
        <p15:guide id="8" pos="3840">
          <p15:clr>
            <a:srgbClr val="F26B43"/>
          </p15:clr>
        </p15:guide>
        <p15:guide id="9" pos="3976">
          <p15:clr>
            <a:srgbClr val="F26B43"/>
          </p15:clr>
        </p15:guide>
        <p15:guide id="10" pos="3704">
          <p15:clr>
            <a:srgbClr val="F26B43"/>
          </p15:clr>
        </p15:guide>
        <p15:guide id="11" orient="horz" pos="216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58E0C1E-1B0B-424A-B850-5976923C9B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48480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81711" y="6000750"/>
            <a:ext cx="580026" cy="727098"/>
          </a:xfrm>
          <a:prstGeom prst="rect">
            <a:avLst/>
          </a:prstGeom>
        </p:spPr>
        <p:txBody>
          <a:bodyPr anchor="b" anchorCtr="0"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862C723E-44D7-48F2-857F-170703225D2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" y="6237934"/>
            <a:ext cx="1276350" cy="489414"/>
          </a:xfrm>
          <a:prstGeom prst="rect">
            <a:avLst/>
          </a:prstGeom>
        </p:spPr>
      </p:pic>
      <p:pic>
        <p:nvPicPr>
          <p:cNvPr id="10" name="Logo">
            <a:hlinkClick r:id="rId20" action="ppaction://hlinksldjump"/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0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6" r:id="rId13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24B1FE81-5635-416B-A5D3-E5015AD3EC9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789120414"/>
              </p:ext>
            </p:extLst>
          </p:nvPr>
        </p:nvGraphicFramePr>
        <p:xfrm>
          <a:off x="0" y="1"/>
          <a:ext cx="215979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5" imgW="360" imgH="360" progId="">
                  <p:embed/>
                </p:oleObj>
              </mc:Choice>
              <mc:Fallback>
                <p:oleObj name="think-cell Slide" r:id="rId65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979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1B830DF8-D416-44A9-B2C2-823D47C07CDA}"/>
              </a:ext>
            </a:extLst>
          </p:cNvPr>
          <p:cNvSpPr/>
          <p:nvPr userDrawn="1">
            <p:custDataLst>
              <p:tags r:id="rId15"/>
            </p:custDataLst>
          </p:nvPr>
        </p:nvSpPr>
        <p:spPr bwMode="auto">
          <a:xfrm>
            <a:off x="0" y="1"/>
            <a:ext cx="215979" cy="1619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x-none" sz="2176" b="0" i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9D7F2B-E82D-4DC8-91A7-F900B2578987}"/>
              </a:ext>
            </a:extLst>
          </p:cNvPr>
          <p:cNvSpPr/>
          <p:nvPr userDrawn="1"/>
        </p:nvSpPr>
        <p:spPr>
          <a:xfrm>
            <a:off x="0" y="6090384"/>
            <a:ext cx="12192000" cy="767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1. On-page tracker" hidden="1">
            <a:extLst>
              <a:ext uri="{FF2B5EF4-FFF2-40B4-BE49-F238E27FC236}">
                <a16:creationId xmlns:a16="http://schemas.microsoft.com/office/drawing/2014/main" id="{BD18353B-74CF-4C7F-896D-A4481372BF8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19690" y="77303"/>
            <a:ext cx="644407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67" cap="all" baseline="0" noProof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5" name="3. Unit of measure" hidden="1">
            <a:extLst>
              <a:ext uri="{FF2B5EF4-FFF2-40B4-BE49-F238E27FC236}">
                <a16:creationId xmlns:a16="http://schemas.microsoft.com/office/drawing/2014/main" id="{A353B97D-8455-4F14-B755-6EB024C6276A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619690" y="1034737"/>
            <a:ext cx="1099047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2133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</a:p>
        </p:txBody>
      </p:sp>
      <p:sp>
        <p:nvSpPr>
          <p:cNvPr id="16" name="Rectangle 286">
            <a:extLst>
              <a:ext uri="{FF2B5EF4-FFF2-40B4-BE49-F238E27FC236}">
                <a16:creationId xmlns:a16="http://schemas.microsoft.com/office/drawing/2014/main" id="{40CEAF50-647A-4A80-BB6B-F80C8B7A79D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371623" y="2608263"/>
            <a:ext cx="5801188" cy="1641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7" name="ACET" hidden="1">
            <a:extLst>
              <a:ext uri="{FF2B5EF4-FFF2-40B4-BE49-F238E27FC236}">
                <a16:creationId xmlns:a16="http://schemas.microsoft.com/office/drawing/2014/main" id="{B9CD9E21-8444-410E-820C-A97B101F2ECF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2371623" y="1750367"/>
            <a:ext cx="5801188" cy="675436"/>
            <a:chOff x="915" y="613"/>
            <a:chExt cx="2686" cy="417"/>
          </a:xfrm>
        </p:grpSpPr>
        <p:cxnSp>
          <p:nvCxnSpPr>
            <p:cNvPr id="18" name="AutoShape 249">
              <a:extLst>
                <a:ext uri="{FF2B5EF4-FFF2-40B4-BE49-F238E27FC236}">
                  <a16:creationId xmlns:a16="http://schemas.microsoft.com/office/drawing/2014/main" id="{6F035C03-3287-40B5-9C9D-B6989AA5E4BD}"/>
                </a:ext>
              </a:extLst>
            </p:cNvPr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AutoShape 250">
              <a:extLst>
                <a:ext uri="{FF2B5EF4-FFF2-40B4-BE49-F238E27FC236}">
                  <a16:creationId xmlns:a16="http://schemas.microsoft.com/office/drawing/2014/main" id="{798B12F3-01F9-4282-A89F-067027CAE2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15" y="613"/>
              <a:ext cx="2686" cy="41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2133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x-none" sz="2133" baseline="0" noProof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072F15E9-DFA8-4F0C-BF89-7F2073791F7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308803" y="6392087"/>
            <a:ext cx="301365" cy="16421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1067" baseline="0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1067" baseline="0">
              <a:solidFill>
                <a:schemeClr val="bg1"/>
              </a:solidFill>
            </a:endParaRPr>
          </a:p>
        </p:txBody>
      </p:sp>
      <p:grpSp>
        <p:nvGrpSpPr>
          <p:cNvPr id="21" name="Sticker" hidden="1">
            <a:extLst>
              <a:ext uri="{FF2B5EF4-FFF2-40B4-BE49-F238E27FC236}">
                <a16:creationId xmlns:a16="http://schemas.microsoft.com/office/drawing/2014/main" id="{50C2AFFB-F3FD-414B-A26B-3BE5CCF99D1F}"/>
              </a:ext>
            </a:extLst>
          </p:cNvPr>
          <p:cNvGrpSpPr/>
          <p:nvPr userDrawn="1"/>
        </p:nvGrpSpPr>
        <p:grpSpPr bwMode="gray">
          <a:xfrm>
            <a:off x="10912062" y="1128968"/>
            <a:ext cx="635237" cy="191912"/>
            <a:chOff x="8264347" y="285750"/>
            <a:chExt cx="476428" cy="143934"/>
          </a:xfrm>
        </p:grpSpPr>
        <p:sp>
          <p:nvSpPr>
            <p:cNvPr id="22" name="StickerRectangle">
              <a:extLst>
                <a:ext uri="{FF2B5EF4-FFF2-40B4-BE49-F238E27FC236}">
                  <a16:creationId xmlns:a16="http://schemas.microsoft.com/office/drawing/2014/main" id="{95D639A4-8A61-4CED-95E0-F814793B57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264347" y="285750"/>
              <a:ext cx="476428" cy="1439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770">
                <a:buClr>
                  <a:srgbClr val="002960"/>
                </a:buClr>
              </a:pPr>
              <a:r>
                <a:rPr lang="x-none" sz="1067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3" name="AutoShape 31">
              <a:extLst>
                <a:ext uri="{FF2B5EF4-FFF2-40B4-BE49-F238E27FC236}">
                  <a16:creationId xmlns:a16="http://schemas.microsoft.com/office/drawing/2014/main" id="{994106EC-D060-4523-A36C-BE83ACC3E051}"/>
                </a:ext>
              </a:extLst>
            </p:cNvPr>
            <p:cNvCxnSpPr>
              <a:cxnSpLocks noChangeShapeType="1"/>
              <a:stCxn id="62" idx="2"/>
              <a:endCxn id="62" idx="4"/>
            </p:cNvCxnSpPr>
            <p:nvPr/>
          </p:nvCxnSpPr>
          <p:spPr bwMode="gray">
            <a:xfrm>
              <a:off x="8264347" y="285750"/>
              <a:ext cx="0" cy="143934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F5C4CC84-1CA6-4857-A2B4-EC420C90C022}"/>
                </a:ext>
              </a:extLst>
            </p:cNvPr>
            <p:cNvCxnSpPr>
              <a:cxnSpLocks noChangeShapeType="1"/>
              <a:stCxn id="62" idx="4"/>
              <a:endCxn id="62" idx="6"/>
            </p:cNvCxnSpPr>
            <p:nvPr/>
          </p:nvCxnSpPr>
          <p:spPr bwMode="gray">
            <a:xfrm>
              <a:off x="8264347" y="429684"/>
              <a:ext cx="47642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LegendBoxes" hidden="1">
            <a:extLst>
              <a:ext uri="{FF2B5EF4-FFF2-40B4-BE49-F238E27FC236}">
                <a16:creationId xmlns:a16="http://schemas.microsoft.com/office/drawing/2014/main" id="{436B7EF7-FE7E-4F45-A193-573464736A53}"/>
              </a:ext>
            </a:extLst>
          </p:cNvPr>
          <p:cNvGrpSpPr/>
          <p:nvPr userDrawn="1"/>
        </p:nvGrpSpPr>
        <p:grpSpPr bwMode="gray">
          <a:xfrm>
            <a:off x="10528958" y="1128968"/>
            <a:ext cx="1082460" cy="1329956"/>
            <a:chOff x="7835905" y="279400"/>
            <a:chExt cx="811845" cy="997467"/>
          </a:xfrm>
        </p:grpSpPr>
        <p:sp>
          <p:nvSpPr>
            <p:cNvPr id="26" name="RectangleLegend1">
              <a:extLst>
                <a:ext uri="{FF2B5EF4-FFF2-40B4-BE49-F238E27FC236}">
                  <a16:creationId xmlns:a16="http://schemas.microsoft.com/office/drawing/2014/main" id="{1779C224-4F1B-403A-8C69-08E80376CA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27" name="RectangleLegend2">
              <a:extLst>
                <a:ext uri="{FF2B5EF4-FFF2-40B4-BE49-F238E27FC236}">
                  <a16:creationId xmlns:a16="http://schemas.microsoft.com/office/drawing/2014/main" id="{81EE6FBF-7C12-486A-AADB-417C6BE142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28" name="RectangleLegend3">
              <a:extLst>
                <a:ext uri="{FF2B5EF4-FFF2-40B4-BE49-F238E27FC236}">
                  <a16:creationId xmlns:a16="http://schemas.microsoft.com/office/drawing/2014/main" id="{F1081D71-45D4-4F6F-AF87-E99020F167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29" name="RectangleLegend4">
              <a:extLst>
                <a:ext uri="{FF2B5EF4-FFF2-40B4-BE49-F238E27FC236}">
                  <a16:creationId xmlns:a16="http://schemas.microsoft.com/office/drawing/2014/main" id="{1E3B6735-9B4F-48B1-BE21-50C90F0BBC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30" name="Legend1">
              <a:extLst>
                <a:ext uri="{FF2B5EF4-FFF2-40B4-BE49-F238E27FC236}">
                  <a16:creationId xmlns:a16="http://schemas.microsoft.com/office/drawing/2014/main" id="{FCA687CE-9E35-4D6A-944A-FC00F3460F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5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2">
              <a:extLst>
                <a:ext uri="{FF2B5EF4-FFF2-40B4-BE49-F238E27FC236}">
                  <a16:creationId xmlns:a16="http://schemas.microsoft.com/office/drawing/2014/main" id="{DCB0E43B-552A-41A8-B993-E39CB5322F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5" y="54927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3">
              <a:extLst>
                <a:ext uri="{FF2B5EF4-FFF2-40B4-BE49-F238E27FC236}">
                  <a16:creationId xmlns:a16="http://schemas.microsoft.com/office/drawing/2014/main" id="{D014A6D8-9834-4A76-9F36-D2EF073F62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5" y="82073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4">
              <a:extLst>
                <a:ext uri="{FF2B5EF4-FFF2-40B4-BE49-F238E27FC236}">
                  <a16:creationId xmlns:a16="http://schemas.microsoft.com/office/drawing/2014/main" id="{30093EEF-70EE-4959-9F84-751BEC49E3B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5" y="10922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4" name="LegendLines" hidden="1">
            <a:extLst>
              <a:ext uri="{FF2B5EF4-FFF2-40B4-BE49-F238E27FC236}">
                <a16:creationId xmlns:a16="http://schemas.microsoft.com/office/drawing/2014/main" id="{E6FFCE32-3AAA-4A3B-B4EB-57D4A4FC1C0D}"/>
              </a:ext>
            </a:extLst>
          </p:cNvPr>
          <p:cNvGrpSpPr/>
          <p:nvPr userDrawn="1"/>
        </p:nvGrpSpPr>
        <p:grpSpPr bwMode="gray">
          <a:xfrm>
            <a:off x="10118547" y="1128968"/>
            <a:ext cx="1493093" cy="974356"/>
            <a:chOff x="7540629" y="279400"/>
            <a:chExt cx="1119820" cy="730767"/>
          </a:xfrm>
        </p:grpSpPr>
        <p:sp>
          <p:nvSpPr>
            <p:cNvPr id="35" name="LineLegend1">
              <a:extLst>
                <a:ext uri="{FF2B5EF4-FFF2-40B4-BE49-F238E27FC236}">
                  <a16:creationId xmlns:a16="http://schemas.microsoft.com/office/drawing/2014/main" id="{B97AA003-0059-40F9-AC91-A2D0CBF95AF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36" name="LineLegend2">
              <a:extLst>
                <a:ext uri="{FF2B5EF4-FFF2-40B4-BE49-F238E27FC236}">
                  <a16:creationId xmlns:a16="http://schemas.microsoft.com/office/drawing/2014/main" id="{283B94CE-BE79-457D-9851-18541CBD16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37" name="LineLegend3">
              <a:extLst>
                <a:ext uri="{FF2B5EF4-FFF2-40B4-BE49-F238E27FC236}">
                  <a16:creationId xmlns:a16="http://schemas.microsoft.com/office/drawing/2014/main" id="{3CCF2AA8-98D0-4A9B-A45B-CB7323751FA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38" name="Legend1">
              <a:extLst>
                <a:ext uri="{FF2B5EF4-FFF2-40B4-BE49-F238E27FC236}">
                  <a16:creationId xmlns:a16="http://schemas.microsoft.com/office/drawing/2014/main" id="{C9FB043F-7DB0-4D69-AB7A-9115186587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02604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9" name="Legend2">
              <a:extLst>
                <a:ext uri="{FF2B5EF4-FFF2-40B4-BE49-F238E27FC236}">
                  <a16:creationId xmlns:a16="http://schemas.microsoft.com/office/drawing/2014/main" id="{76CD4B88-2C3B-4E03-BC25-B7D806473C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02604" y="5461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3">
              <a:extLst>
                <a:ext uri="{FF2B5EF4-FFF2-40B4-BE49-F238E27FC236}">
                  <a16:creationId xmlns:a16="http://schemas.microsoft.com/office/drawing/2014/main" id="{CDA6678C-B245-4065-8433-A6EC29E034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02604" y="8255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A613C1E-CE2D-4B0F-B8B5-2CA90643A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452" y="6123941"/>
            <a:ext cx="3492448" cy="703580"/>
          </a:xfrm>
          <a:prstGeom prst="rect">
            <a:avLst/>
          </a:prstGeom>
        </p:spPr>
      </p:pic>
      <p:sp>
        <p:nvSpPr>
          <p:cNvPr id="42" name="Oval" hidden="1">
            <a:extLst>
              <a:ext uri="{FF2B5EF4-FFF2-40B4-BE49-F238E27FC236}">
                <a16:creationId xmlns:a16="http://schemas.microsoft.com/office/drawing/2014/main" id="{E6E5AE0D-060E-420B-8B45-E656165B0F93}"/>
              </a:ext>
            </a:extLst>
          </p:cNvPr>
          <p:cNvSpPr txBox="1"/>
          <p:nvPr userDrawn="1">
            <p:custDataLst>
              <p:tags r:id="rId16"/>
            </p:custDataLst>
          </p:nvPr>
        </p:nvSpPr>
        <p:spPr>
          <a:xfrm>
            <a:off x="1315082" y="991228"/>
            <a:ext cx="1535305" cy="1535305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080" tIns="0" rIns="508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3" name="Rectangle" hidden="1">
            <a:extLst>
              <a:ext uri="{FF2B5EF4-FFF2-40B4-BE49-F238E27FC236}">
                <a16:creationId xmlns:a16="http://schemas.microsoft.com/office/drawing/2014/main" id="{B37ED2D6-15A7-4D16-92FD-BE4B50CE55EF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315082" y="2654476"/>
            <a:ext cx="1535305" cy="15353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4" name="RoundedRectangle" hidden="1">
            <a:extLst>
              <a:ext uri="{FF2B5EF4-FFF2-40B4-BE49-F238E27FC236}">
                <a16:creationId xmlns:a16="http://schemas.microsoft.com/office/drawing/2014/main" id="{75F735C8-9334-4934-878D-595A6E4134A8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315082" y="4317724"/>
            <a:ext cx="1535305" cy="1535305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" name="Arrow" hidden="1">
            <a:extLst>
              <a:ext uri="{FF2B5EF4-FFF2-40B4-BE49-F238E27FC236}">
                <a16:creationId xmlns:a16="http://schemas.microsoft.com/office/drawing/2014/main" id="{BECCA35E-19CC-408C-A62C-3BD6C48B66F3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3285391" y="991227"/>
            <a:ext cx="1842367" cy="921184"/>
          </a:xfrm>
          <a:prstGeom prst="rightArrow">
            <a:avLst>
              <a:gd name="adj1" fmla="val 54000"/>
              <a:gd name="adj2" fmla="val 3767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" name="DirArrow" hidden="1">
            <a:extLst>
              <a:ext uri="{FF2B5EF4-FFF2-40B4-BE49-F238E27FC236}">
                <a16:creationId xmlns:a16="http://schemas.microsoft.com/office/drawing/2014/main" id="{CAC88EB3-6CA0-4CEF-B729-098B780C9453}"/>
              </a:ext>
            </a:extLst>
          </p:cNvPr>
          <p:cNvSpPr>
            <a:spLocks/>
          </p:cNvSpPr>
          <p:nvPr userDrawn="1">
            <p:custDataLst>
              <p:tags r:id="rId20"/>
            </p:custDataLst>
          </p:nvPr>
        </p:nvSpPr>
        <p:spPr>
          <a:xfrm rot="5400000">
            <a:off x="6170487" y="3805954"/>
            <a:ext cx="3108995" cy="34544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47" name="Group 46" hidden="1">
            <a:extLst>
              <a:ext uri="{FF2B5EF4-FFF2-40B4-BE49-F238E27FC236}">
                <a16:creationId xmlns:a16="http://schemas.microsoft.com/office/drawing/2014/main" id="{02D4307F-C170-4291-89AB-3B829657EDFE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3285391" y="3831543"/>
            <a:ext cx="1842367" cy="921184"/>
            <a:chOff x="2942111" y="3562821"/>
            <a:chExt cx="1828800" cy="914400"/>
          </a:xfrm>
        </p:grpSpPr>
        <p:sp>
          <p:nvSpPr>
            <p:cNvPr id="48" name="Freeform 217">
              <a:extLst>
                <a:ext uri="{FF2B5EF4-FFF2-40B4-BE49-F238E27FC236}">
                  <a16:creationId xmlns:a16="http://schemas.microsoft.com/office/drawing/2014/main" id="{96E3572A-7071-4AB1-BD5F-EED203BFB83A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2942111" y="3562821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178F7D-01D1-4C14-A84A-6448A50465E0}"/>
                </a:ext>
              </a:extLst>
            </p:cNvPr>
            <p:cNvSpPr txBox="1"/>
            <p:nvPr>
              <p:custDataLst>
                <p:tags r:id="rId63"/>
              </p:custDataLst>
            </p:nvPr>
          </p:nvSpPr>
          <p:spPr>
            <a:xfrm>
              <a:off x="3157503" y="3626321"/>
              <a:ext cx="1448816" cy="787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50" name="Group 49" hidden="1">
            <a:extLst>
              <a:ext uri="{FF2B5EF4-FFF2-40B4-BE49-F238E27FC236}">
                <a16:creationId xmlns:a16="http://schemas.microsoft.com/office/drawing/2014/main" id="{87103311-F83C-4C7F-A918-6CCBB5ED666D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3285391" y="4880669"/>
            <a:ext cx="1842367" cy="921184"/>
            <a:chOff x="2942111" y="4604221"/>
            <a:chExt cx="1828800" cy="914400"/>
          </a:xfrm>
        </p:grpSpPr>
        <p:sp>
          <p:nvSpPr>
            <p:cNvPr id="51" name="Freeform 213">
              <a:extLst>
                <a:ext uri="{FF2B5EF4-FFF2-40B4-BE49-F238E27FC236}">
                  <a16:creationId xmlns:a16="http://schemas.microsoft.com/office/drawing/2014/main" id="{B1AEE2A4-35DA-4A81-97E6-CD4C4CEF5391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2942111" y="46042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164592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B007BB-B37E-454D-8592-310B476EA51C}"/>
                </a:ext>
              </a:extLst>
            </p:cNvPr>
            <p:cNvSpPr txBox="1"/>
            <p:nvPr>
              <p:custDataLst>
                <p:tags r:id="rId59"/>
              </p:custDataLst>
            </p:nvPr>
          </p:nvSpPr>
          <p:spPr>
            <a:xfrm>
              <a:off x="3144803" y="46613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53" name="Freeform 215">
              <a:extLst>
                <a:ext uri="{FF2B5EF4-FFF2-40B4-BE49-F238E27FC236}">
                  <a16:creationId xmlns:a16="http://schemas.microsoft.com/office/drawing/2014/main" id="{18313D6A-AF2E-4E42-8562-4435C63D86AB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2942111" y="50614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64592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3280B5-96D8-4A53-9484-7FAE0C7E9195}"/>
                </a:ext>
              </a:extLst>
            </p:cNvPr>
            <p:cNvSpPr txBox="1"/>
            <p:nvPr>
              <p:custDataLst>
                <p:tags r:id="rId61"/>
              </p:custDataLst>
            </p:nvPr>
          </p:nvSpPr>
          <p:spPr>
            <a:xfrm>
              <a:off x="3144803" y="51185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sp>
        <p:nvSpPr>
          <p:cNvPr id="55" name="SingleChevron" hidden="1">
            <a:extLst>
              <a:ext uri="{FF2B5EF4-FFF2-40B4-BE49-F238E27FC236}">
                <a16:creationId xmlns:a16="http://schemas.microsoft.com/office/drawing/2014/main" id="{8A862499-1256-4D85-9865-AFFF9EB83339}"/>
              </a:ext>
            </a:extLst>
          </p:cNvPr>
          <p:cNvSpPr>
            <a:spLocks noChangeAspect="1"/>
          </p:cNvSpPr>
          <p:nvPr userDrawn="1">
            <p:custDataLst>
              <p:tags r:id="rId23"/>
            </p:custDataLst>
          </p:nvPr>
        </p:nvSpPr>
        <p:spPr>
          <a:xfrm>
            <a:off x="5690703" y="991228"/>
            <a:ext cx="671696" cy="1535305"/>
          </a:xfrm>
          <a:custGeom>
            <a:avLst/>
            <a:gdLst>
              <a:gd name="connsiteX0" fmla="*/ 0 w 17448211"/>
              <a:gd name="connsiteY0" fmla="*/ 0 h 7558068"/>
              <a:gd name="connsiteX1" fmla="*/ 15987710 w 17448211"/>
              <a:gd name="connsiteY1" fmla="*/ 2478067 h 7558068"/>
              <a:gd name="connsiteX2" fmla="*/ 17448210 w 17448211"/>
              <a:gd name="connsiteY2" fmla="*/ 5018067 h 7558068"/>
              <a:gd name="connsiteX3" fmla="*/ 15987710 w 17448211"/>
              <a:gd name="connsiteY3" fmla="*/ 7558067 h 7558068"/>
              <a:gd name="connsiteX4" fmla="*/ 15225710 w 17448211"/>
              <a:gd name="connsiteY4" fmla="*/ 7558067 h 7558068"/>
              <a:gd name="connsiteX5" fmla="*/ 16686210 w 17448211"/>
              <a:gd name="connsiteY5" fmla="*/ 5018067 h 7558068"/>
              <a:gd name="connsiteX0" fmla="*/ 0 w 17448211"/>
              <a:gd name="connsiteY0" fmla="*/ 0 h 8466668"/>
              <a:gd name="connsiteX1" fmla="*/ 4868339 w 17448211"/>
              <a:gd name="connsiteY1" fmla="*/ 8466668 h 8466668"/>
              <a:gd name="connsiteX2" fmla="*/ 17448210 w 17448211"/>
              <a:gd name="connsiteY2" fmla="*/ 5018067 h 8466668"/>
              <a:gd name="connsiteX3" fmla="*/ 15987710 w 17448211"/>
              <a:gd name="connsiteY3" fmla="*/ 7558067 h 8466668"/>
              <a:gd name="connsiteX4" fmla="*/ 15225710 w 17448211"/>
              <a:gd name="connsiteY4" fmla="*/ 7558067 h 8466668"/>
              <a:gd name="connsiteX5" fmla="*/ 16686210 w 17448211"/>
              <a:gd name="connsiteY5" fmla="*/ 5018067 h 8466668"/>
              <a:gd name="connsiteX0" fmla="*/ 0 w 16686211"/>
              <a:gd name="connsiteY0" fmla="*/ 0 h 16933336"/>
              <a:gd name="connsiteX1" fmla="*/ 4868339 w 16686211"/>
              <a:gd name="connsiteY1" fmla="*/ 8466668 h 16933336"/>
              <a:gd name="connsiteX2" fmla="*/ 3 w 16686211"/>
              <a:gd name="connsiteY2" fmla="*/ 16933336 h 16933336"/>
              <a:gd name="connsiteX3" fmla="*/ 15987710 w 16686211"/>
              <a:gd name="connsiteY3" fmla="*/ 7558067 h 16933336"/>
              <a:gd name="connsiteX4" fmla="*/ 15225710 w 16686211"/>
              <a:gd name="connsiteY4" fmla="*/ 7558067 h 16933336"/>
              <a:gd name="connsiteX5" fmla="*/ 16686210 w 16686211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17765708 w 19226209"/>
              <a:gd name="connsiteY4" fmla="*/ 7558067 h 16933336"/>
              <a:gd name="connsiteX5" fmla="*/ 19226208 w 19226209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4868336 w 19226209"/>
              <a:gd name="connsiteY4" fmla="*/ 8466668 h 16933336"/>
              <a:gd name="connsiteX5" fmla="*/ 19226208 w 19226209"/>
              <a:gd name="connsiteY5" fmla="*/ 5018067 h 16933336"/>
              <a:gd name="connsiteX0" fmla="*/ 2539998 w 7408337"/>
              <a:gd name="connsiteY0" fmla="*/ 0 h 16933336"/>
              <a:gd name="connsiteX1" fmla="*/ 7408337 w 7408337"/>
              <a:gd name="connsiteY1" fmla="*/ 8466668 h 16933336"/>
              <a:gd name="connsiteX2" fmla="*/ 2540001 w 7408337"/>
              <a:gd name="connsiteY2" fmla="*/ 16933336 h 16933336"/>
              <a:gd name="connsiteX3" fmla="*/ 0 w 7408337"/>
              <a:gd name="connsiteY3" fmla="*/ 16933336 h 16933336"/>
              <a:gd name="connsiteX4" fmla="*/ 4868336 w 7408337"/>
              <a:gd name="connsiteY4" fmla="*/ 8466668 h 16933336"/>
              <a:gd name="connsiteX5" fmla="*/ 0 w 7408337"/>
              <a:gd name="connsiteY5" fmla="*/ 0 h 1693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8337" h="16933336">
                <a:moveTo>
                  <a:pt x="2539998" y="0"/>
                </a:moveTo>
                <a:lnTo>
                  <a:pt x="7408337" y="8466668"/>
                </a:lnTo>
                <a:lnTo>
                  <a:pt x="2540001" y="16933336"/>
                </a:lnTo>
                <a:lnTo>
                  <a:pt x="0" y="16933336"/>
                </a:lnTo>
                <a:lnTo>
                  <a:pt x="4868336" y="84666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56" name="Group 55" hidden="1">
            <a:extLst>
              <a:ext uri="{FF2B5EF4-FFF2-40B4-BE49-F238E27FC236}">
                <a16:creationId xmlns:a16="http://schemas.microsoft.com/office/drawing/2014/main" id="{DF59DC44-D667-4229-9CEC-2D013D66DCA5}"/>
              </a:ext>
            </a:extLst>
          </p:cNvPr>
          <p:cNvGrpSpPr>
            <a:grpSpLocks noChangeAspect="1"/>
          </p:cNvGrpSpPr>
          <p:nvPr userDrawn="1">
            <p:custDataLst>
              <p:tags r:id="rId24"/>
            </p:custDataLst>
          </p:nvPr>
        </p:nvGrpSpPr>
        <p:grpSpPr>
          <a:xfrm>
            <a:off x="5690703" y="2654476"/>
            <a:ext cx="1021853" cy="1535305"/>
            <a:chOff x="1270000" y="1270000"/>
            <a:chExt cx="2409031" cy="3619500"/>
          </a:xfrm>
        </p:grpSpPr>
        <p:sp>
          <p:nvSpPr>
            <p:cNvPr id="57" name="Chevron1">
              <a:extLst>
                <a:ext uri="{FF2B5EF4-FFF2-40B4-BE49-F238E27FC236}">
                  <a16:creationId xmlns:a16="http://schemas.microsoft.com/office/drawing/2014/main" id="{00E1E299-F162-4D49-B32B-6622A084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3061403"/>
                <a:gd name="connsiteX1" fmla="*/ 15987710 w 17448211"/>
                <a:gd name="connsiteY1" fmla="*/ 7981402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7448211"/>
                <a:gd name="connsiteY0" fmla="*/ 0 h 13061403"/>
                <a:gd name="connsiteX1" fmla="*/ 4868339 w 17448211"/>
                <a:gd name="connsiteY1" fmla="*/ 8466669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6686211"/>
                <a:gd name="connsiteY0" fmla="*/ 0 h 16933337"/>
                <a:gd name="connsiteX1" fmla="*/ 4868339 w 16686211"/>
                <a:gd name="connsiteY1" fmla="*/ 8466669 h 16933337"/>
                <a:gd name="connsiteX2" fmla="*/ 3 w 16686211"/>
                <a:gd name="connsiteY2" fmla="*/ 16933337 h 16933337"/>
                <a:gd name="connsiteX3" fmla="*/ 15987710 w 16686211"/>
                <a:gd name="connsiteY3" fmla="*/ 13061402 h 16933337"/>
                <a:gd name="connsiteX4" fmla="*/ 15225710 w 16686211"/>
                <a:gd name="connsiteY4" fmla="*/ 13061402 h 16933337"/>
                <a:gd name="connsiteX5" fmla="*/ 16686210 w 16686211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17765708 w 19226209"/>
                <a:gd name="connsiteY4" fmla="*/ 13061402 h 16933337"/>
                <a:gd name="connsiteX5" fmla="*/ 19226208 w 19226209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9 h 16933337"/>
                <a:gd name="connsiteX5" fmla="*/ 19226208 w 19226209"/>
                <a:gd name="connsiteY5" fmla="*/ 10521402 h 16933337"/>
                <a:gd name="connsiteX0" fmla="*/ 2539998 w 7408337"/>
                <a:gd name="connsiteY0" fmla="*/ 0 h 16933337"/>
                <a:gd name="connsiteX1" fmla="*/ 7408337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58" name="Chevron2">
              <a:extLst>
                <a:ext uri="{FF2B5EF4-FFF2-40B4-BE49-F238E27FC236}">
                  <a16:creationId xmlns:a16="http://schemas.microsoft.com/office/drawing/2014/main" id="{9B65E16A-EEFF-413B-855B-7E9098B83F6F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2095500" y="1270000"/>
              <a:ext cx="1583531" cy="3619500"/>
            </a:xfrm>
            <a:custGeom>
              <a:avLst/>
              <a:gdLst>
                <a:gd name="connsiteX0" fmla="*/ 0 w 18606808"/>
                <a:gd name="connsiteY0" fmla="*/ 0 h 13061403"/>
                <a:gd name="connsiteX1" fmla="*/ 17146307 w 18606808"/>
                <a:gd name="connsiteY1" fmla="*/ 7981402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8606808"/>
                <a:gd name="connsiteY0" fmla="*/ 0 h 13061403"/>
                <a:gd name="connsiteX1" fmla="*/ 4868335 w 18606808"/>
                <a:gd name="connsiteY1" fmla="*/ 8466669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7844808"/>
                <a:gd name="connsiteY0" fmla="*/ 0 h 16933337"/>
                <a:gd name="connsiteX1" fmla="*/ 4868335 w 17844808"/>
                <a:gd name="connsiteY1" fmla="*/ 8466669 h 16933337"/>
                <a:gd name="connsiteX2" fmla="*/ 0 w 17844808"/>
                <a:gd name="connsiteY2" fmla="*/ 16933337 h 16933337"/>
                <a:gd name="connsiteX3" fmla="*/ 17146307 w 17844808"/>
                <a:gd name="connsiteY3" fmla="*/ 13061402 h 16933337"/>
                <a:gd name="connsiteX4" fmla="*/ 16384307 w 17844808"/>
                <a:gd name="connsiteY4" fmla="*/ 13061402 h 16933337"/>
                <a:gd name="connsiteX5" fmla="*/ 17844807 w 17844808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18924308 w 20384809"/>
                <a:gd name="connsiteY4" fmla="*/ 13061402 h 16933337"/>
                <a:gd name="connsiteX5" fmla="*/ 20384808 w 20384809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4868335 w 20384809"/>
                <a:gd name="connsiteY4" fmla="*/ 8466669 h 16933337"/>
                <a:gd name="connsiteX5" fmla="*/ 20384808 w 20384809"/>
                <a:gd name="connsiteY5" fmla="*/ 10521402 h 16933337"/>
                <a:gd name="connsiteX0" fmla="*/ 2540001 w 7408337"/>
                <a:gd name="connsiteY0" fmla="*/ 0 h 16933337"/>
                <a:gd name="connsiteX1" fmla="*/ 7408336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5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40001" y="0"/>
                  </a:moveTo>
                  <a:lnTo>
                    <a:pt x="7408336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5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 hidden="1">
            <a:extLst>
              <a:ext uri="{FF2B5EF4-FFF2-40B4-BE49-F238E27FC236}">
                <a16:creationId xmlns:a16="http://schemas.microsoft.com/office/drawing/2014/main" id="{2FBE1FE3-557A-412D-9BAB-0178E52983C9}"/>
              </a:ext>
            </a:extLst>
          </p:cNvPr>
          <p:cNvGrpSpPr>
            <a:grpSpLocks noChangeAspect="1"/>
          </p:cNvGrpSpPr>
          <p:nvPr userDrawn="1">
            <p:custDataLst>
              <p:tags r:id="rId25"/>
            </p:custDataLst>
          </p:nvPr>
        </p:nvGrpSpPr>
        <p:grpSpPr>
          <a:xfrm>
            <a:off x="5690704" y="4317724"/>
            <a:ext cx="1252149" cy="1535305"/>
            <a:chOff x="1270000" y="1270000"/>
            <a:chExt cx="2951956" cy="3619500"/>
          </a:xfrm>
        </p:grpSpPr>
        <p:sp>
          <p:nvSpPr>
            <p:cNvPr id="60" name="Chevron1">
              <a:extLst>
                <a:ext uri="{FF2B5EF4-FFF2-40B4-BE49-F238E27FC236}">
                  <a16:creationId xmlns:a16="http://schemas.microsoft.com/office/drawing/2014/main" id="{C6187046-70E2-4CD4-B97F-FF719D981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8564737"/>
                <a:gd name="connsiteX1" fmla="*/ 15987710 w 17448211"/>
                <a:gd name="connsiteY1" fmla="*/ 13484736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7448211"/>
                <a:gd name="connsiteY0" fmla="*/ 0 h 18564737"/>
                <a:gd name="connsiteX1" fmla="*/ 4868339 w 17448211"/>
                <a:gd name="connsiteY1" fmla="*/ 8466668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6686211"/>
                <a:gd name="connsiteY0" fmla="*/ 0 h 18564737"/>
                <a:gd name="connsiteX1" fmla="*/ 4868339 w 16686211"/>
                <a:gd name="connsiteY1" fmla="*/ 8466668 h 18564737"/>
                <a:gd name="connsiteX2" fmla="*/ 3 w 16686211"/>
                <a:gd name="connsiteY2" fmla="*/ 16933337 h 18564737"/>
                <a:gd name="connsiteX3" fmla="*/ 15987710 w 16686211"/>
                <a:gd name="connsiteY3" fmla="*/ 18564736 h 18564737"/>
                <a:gd name="connsiteX4" fmla="*/ 15225710 w 16686211"/>
                <a:gd name="connsiteY4" fmla="*/ 18564736 h 18564737"/>
                <a:gd name="connsiteX5" fmla="*/ 16686210 w 16686211"/>
                <a:gd name="connsiteY5" fmla="*/ 16024736 h 18564737"/>
                <a:gd name="connsiteX0" fmla="*/ 2539998 w 19226209"/>
                <a:gd name="connsiteY0" fmla="*/ 0 h 18564737"/>
                <a:gd name="connsiteX1" fmla="*/ 7408337 w 19226209"/>
                <a:gd name="connsiteY1" fmla="*/ 8466668 h 18564737"/>
                <a:gd name="connsiteX2" fmla="*/ 2540001 w 19226209"/>
                <a:gd name="connsiteY2" fmla="*/ 16933337 h 18564737"/>
                <a:gd name="connsiteX3" fmla="*/ 0 w 19226209"/>
                <a:gd name="connsiteY3" fmla="*/ 16933337 h 18564737"/>
                <a:gd name="connsiteX4" fmla="*/ 17765708 w 19226209"/>
                <a:gd name="connsiteY4" fmla="*/ 18564736 h 18564737"/>
                <a:gd name="connsiteX5" fmla="*/ 19226208 w 19226209"/>
                <a:gd name="connsiteY5" fmla="*/ 16024736 h 18564737"/>
                <a:gd name="connsiteX0" fmla="*/ 2539998 w 19226209"/>
                <a:gd name="connsiteY0" fmla="*/ 0 h 16933337"/>
                <a:gd name="connsiteX1" fmla="*/ 7408337 w 19226209"/>
                <a:gd name="connsiteY1" fmla="*/ 8466668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8 h 16933337"/>
                <a:gd name="connsiteX5" fmla="*/ 19226208 w 19226209"/>
                <a:gd name="connsiteY5" fmla="*/ 16024736 h 16933337"/>
                <a:gd name="connsiteX0" fmla="*/ 2539998 w 7408337"/>
                <a:gd name="connsiteY0" fmla="*/ 0 h 16933337"/>
                <a:gd name="connsiteX1" fmla="*/ 7408337 w 7408337"/>
                <a:gd name="connsiteY1" fmla="*/ 8466668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8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8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61" name="Chevron2">
              <a:extLst>
                <a:ext uri="{FF2B5EF4-FFF2-40B4-BE49-F238E27FC236}">
                  <a16:creationId xmlns:a16="http://schemas.microsoft.com/office/drawing/2014/main" id="{0DFAC68A-12C6-48DA-BECF-5B346A256DDA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2095500" y="1270000"/>
              <a:ext cx="2126456" cy="3619500"/>
            </a:xfrm>
            <a:custGeom>
              <a:avLst/>
              <a:gdLst>
                <a:gd name="connsiteX0" fmla="*/ 0 w 16828806"/>
                <a:gd name="connsiteY0" fmla="*/ 0 h 18564737"/>
                <a:gd name="connsiteX1" fmla="*/ 15368305 w 16828806"/>
                <a:gd name="connsiteY1" fmla="*/ 13484736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6828806"/>
                <a:gd name="connsiteY0" fmla="*/ 0 h 18564737"/>
                <a:gd name="connsiteX1" fmla="*/ 4868335 w 16828806"/>
                <a:gd name="connsiteY1" fmla="*/ 8466668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5368305"/>
                <a:gd name="connsiteY0" fmla="*/ 0 h 18564737"/>
                <a:gd name="connsiteX1" fmla="*/ 4868335 w 15368305"/>
                <a:gd name="connsiteY1" fmla="*/ 8466668 h 18564737"/>
                <a:gd name="connsiteX2" fmla="*/ 0 w 15368305"/>
                <a:gd name="connsiteY2" fmla="*/ 16933337 h 18564737"/>
                <a:gd name="connsiteX3" fmla="*/ 15368305 w 15368305"/>
                <a:gd name="connsiteY3" fmla="*/ 18564736 h 18564737"/>
                <a:gd name="connsiteX4" fmla="*/ 13844305 w 15368305"/>
                <a:gd name="connsiteY4" fmla="*/ 18564736 h 18564737"/>
                <a:gd name="connsiteX5" fmla="*/ 15304805 w 15368305"/>
                <a:gd name="connsiteY5" fmla="*/ 16024736 h 18564737"/>
                <a:gd name="connsiteX0" fmla="*/ 5080002 w 20384807"/>
                <a:gd name="connsiteY0" fmla="*/ 0 h 18564737"/>
                <a:gd name="connsiteX1" fmla="*/ 9948337 w 20384807"/>
                <a:gd name="connsiteY1" fmla="*/ 8466668 h 18564737"/>
                <a:gd name="connsiteX2" fmla="*/ 5080002 w 20384807"/>
                <a:gd name="connsiteY2" fmla="*/ 16933337 h 18564737"/>
                <a:gd name="connsiteX3" fmla="*/ 0 w 20384807"/>
                <a:gd name="connsiteY3" fmla="*/ 16933337 h 18564737"/>
                <a:gd name="connsiteX4" fmla="*/ 18924307 w 20384807"/>
                <a:gd name="connsiteY4" fmla="*/ 18564736 h 18564737"/>
                <a:gd name="connsiteX5" fmla="*/ 20384807 w 20384807"/>
                <a:gd name="connsiteY5" fmla="*/ 16024736 h 18564737"/>
                <a:gd name="connsiteX0" fmla="*/ 5080002 w 20384807"/>
                <a:gd name="connsiteY0" fmla="*/ 0 h 16933337"/>
                <a:gd name="connsiteX1" fmla="*/ 9948337 w 20384807"/>
                <a:gd name="connsiteY1" fmla="*/ 8466668 h 16933337"/>
                <a:gd name="connsiteX2" fmla="*/ 5080002 w 20384807"/>
                <a:gd name="connsiteY2" fmla="*/ 16933337 h 16933337"/>
                <a:gd name="connsiteX3" fmla="*/ 0 w 20384807"/>
                <a:gd name="connsiteY3" fmla="*/ 16933337 h 16933337"/>
                <a:gd name="connsiteX4" fmla="*/ 4868335 w 20384807"/>
                <a:gd name="connsiteY4" fmla="*/ 8466668 h 16933337"/>
                <a:gd name="connsiteX5" fmla="*/ 20384807 w 20384807"/>
                <a:gd name="connsiteY5" fmla="*/ 16024736 h 16933337"/>
                <a:gd name="connsiteX0" fmla="*/ 5080002 w 9948337"/>
                <a:gd name="connsiteY0" fmla="*/ 0 h 16933337"/>
                <a:gd name="connsiteX1" fmla="*/ 9948337 w 9948337"/>
                <a:gd name="connsiteY1" fmla="*/ 8466668 h 16933337"/>
                <a:gd name="connsiteX2" fmla="*/ 5080002 w 9948337"/>
                <a:gd name="connsiteY2" fmla="*/ 16933337 h 16933337"/>
                <a:gd name="connsiteX3" fmla="*/ 0 w 9948337"/>
                <a:gd name="connsiteY3" fmla="*/ 16933337 h 16933337"/>
                <a:gd name="connsiteX4" fmla="*/ 4868335 w 9948337"/>
                <a:gd name="connsiteY4" fmla="*/ 8466668 h 16933337"/>
                <a:gd name="connsiteX5" fmla="*/ 0 w 994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48337" h="16933337">
                  <a:moveTo>
                    <a:pt x="5080002" y="0"/>
                  </a:moveTo>
                  <a:lnTo>
                    <a:pt x="9948337" y="8466668"/>
                  </a:lnTo>
                  <a:lnTo>
                    <a:pt x="5080002" y="16933337"/>
                  </a:lnTo>
                  <a:lnTo>
                    <a:pt x="0" y="16933337"/>
                  </a:lnTo>
                  <a:lnTo>
                    <a:pt x="4868335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EmptyMoon" hidden="1">
            <a:extLst>
              <a:ext uri="{FF2B5EF4-FFF2-40B4-BE49-F238E27FC236}">
                <a16:creationId xmlns:a16="http://schemas.microsoft.com/office/drawing/2014/main" id="{A951FAC1-85BB-4BF7-8061-B66C2F7F987C}"/>
              </a:ext>
            </a:extLst>
          </p:cNvPr>
          <p:cNvGrpSpPr>
            <a:grpSpLocks noChangeAspect="1"/>
          </p:cNvGrpSpPr>
          <p:nvPr userDrawn="1">
            <p:custDataLst>
              <p:tags r:id="rId26"/>
            </p:custDataLst>
          </p:nvPr>
        </p:nvGrpSpPr>
        <p:grpSpPr>
          <a:xfrm>
            <a:off x="9238039" y="1998768"/>
            <a:ext cx="338667" cy="338667"/>
            <a:chOff x="762000" y="1270000"/>
            <a:chExt cx="254000" cy="254000"/>
          </a:xfrm>
          <a:solidFill>
            <a:schemeClr val="bg1"/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B2389F-8591-4BDC-BB82-241085ECC609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F3DA161-45D9-406E-B0D7-041DF6B072E8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65" name="QuaterMoon" hidden="1">
            <a:extLst>
              <a:ext uri="{FF2B5EF4-FFF2-40B4-BE49-F238E27FC236}">
                <a16:creationId xmlns:a16="http://schemas.microsoft.com/office/drawing/2014/main" id="{D0DFCC7A-6B72-42F0-AF9D-3017B8367567}"/>
              </a:ext>
            </a:extLst>
          </p:cNvPr>
          <p:cNvGrpSpPr>
            <a:grpSpLocks noChangeAspect="1"/>
          </p:cNvGrpSpPr>
          <p:nvPr userDrawn="1">
            <p:custDataLst>
              <p:tags r:id="rId27"/>
            </p:custDataLst>
          </p:nvPr>
        </p:nvGrpSpPr>
        <p:grpSpPr>
          <a:xfrm>
            <a:off x="9238039" y="2676101"/>
            <a:ext cx="338667" cy="338667"/>
            <a:chOff x="762000" y="1270000"/>
            <a:chExt cx="254000" cy="254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9B1ED5D-4874-4777-A1A0-F31A4C8AC5E3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4CB3AB56-1C6D-49EB-A9AD-CF9AB229EF4D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68" name="HalfMoon" hidden="1">
            <a:extLst>
              <a:ext uri="{FF2B5EF4-FFF2-40B4-BE49-F238E27FC236}">
                <a16:creationId xmlns:a16="http://schemas.microsoft.com/office/drawing/2014/main" id="{FA345EAF-7FD9-4D2B-B8AD-EA8D89FBA668}"/>
              </a:ext>
            </a:extLst>
          </p:cNvPr>
          <p:cNvGrpSpPr>
            <a:grpSpLocks noChangeAspect="1"/>
          </p:cNvGrpSpPr>
          <p:nvPr userDrawn="1">
            <p:custDataLst>
              <p:tags r:id="rId28"/>
            </p:custDataLst>
          </p:nvPr>
        </p:nvGrpSpPr>
        <p:grpSpPr>
          <a:xfrm>
            <a:off x="9238039" y="3353435"/>
            <a:ext cx="338667" cy="338667"/>
            <a:chOff x="762000" y="1270000"/>
            <a:chExt cx="254000" cy="254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66EDB33-99CE-4CAA-A68B-2B353C1DFC8E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D1CF5EE2-6957-4D16-BF08-F6783DE4D874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71" name="3QuaterMoon" hidden="1">
            <a:extLst>
              <a:ext uri="{FF2B5EF4-FFF2-40B4-BE49-F238E27FC236}">
                <a16:creationId xmlns:a16="http://schemas.microsoft.com/office/drawing/2014/main" id="{4DAE0812-BD8B-49A0-9B76-4F4F22CDD2A6}"/>
              </a:ext>
            </a:extLst>
          </p:cNvPr>
          <p:cNvGrpSpPr>
            <a:grpSpLocks noChangeAspect="1"/>
          </p:cNvGrpSpPr>
          <p:nvPr userDrawn="1">
            <p:custDataLst>
              <p:tags r:id="rId29"/>
            </p:custDataLst>
          </p:nvPr>
        </p:nvGrpSpPr>
        <p:grpSpPr>
          <a:xfrm>
            <a:off x="9238039" y="4030768"/>
            <a:ext cx="338667" cy="338667"/>
            <a:chOff x="762000" y="1270000"/>
            <a:chExt cx="254000" cy="254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F3E5F20-9C3F-435C-8C91-C5A43BEC6AC4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C28D93B7-A59B-49A4-89E3-747CEE4502B5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74" name="FullMoon" hidden="1">
            <a:extLst>
              <a:ext uri="{FF2B5EF4-FFF2-40B4-BE49-F238E27FC236}">
                <a16:creationId xmlns:a16="http://schemas.microsoft.com/office/drawing/2014/main" id="{3F5CFAD2-ABC9-48A1-A8E8-EC34689B6A4C}"/>
              </a:ext>
            </a:extLst>
          </p:cNvPr>
          <p:cNvGrpSpPr>
            <a:grpSpLocks noChangeAspect="1"/>
          </p:cNvGrpSpPr>
          <p:nvPr userDrawn="1">
            <p:custDataLst>
              <p:tags r:id="rId30"/>
            </p:custDataLst>
          </p:nvPr>
        </p:nvGrpSpPr>
        <p:grpSpPr>
          <a:xfrm>
            <a:off x="9238039" y="4708101"/>
            <a:ext cx="338667" cy="338667"/>
            <a:chOff x="762000" y="1270000"/>
            <a:chExt cx="254000" cy="254000"/>
          </a:xfrm>
          <a:solidFill>
            <a:schemeClr val="accent1"/>
          </a:solidFill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0679BAE-F71E-4B6E-8C4D-46859648EE7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4EDF0C6C-E3BC-4D05-905E-9D8C04D2951A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77" name="LegendMoons" hidden="1">
            <a:extLst>
              <a:ext uri="{FF2B5EF4-FFF2-40B4-BE49-F238E27FC236}">
                <a16:creationId xmlns:a16="http://schemas.microsoft.com/office/drawing/2014/main" id="{82077293-6F29-46C6-8A2A-C8BAE32CC59A}"/>
              </a:ext>
            </a:extLst>
          </p:cNvPr>
          <p:cNvGrpSpPr/>
          <p:nvPr userDrawn="1"/>
        </p:nvGrpSpPr>
        <p:grpSpPr bwMode="auto">
          <a:xfrm>
            <a:off x="10430073" y="1079972"/>
            <a:ext cx="1171360" cy="1742021"/>
            <a:chOff x="6655594" y="273840"/>
            <a:chExt cx="878520" cy="1306516"/>
          </a:xfrm>
        </p:grpSpPr>
        <p:grpSp>
          <p:nvGrpSpPr>
            <p:cNvPr id="78" name="MoonLegend1">
              <a:extLst>
                <a:ext uri="{FF2B5EF4-FFF2-40B4-BE49-F238E27FC236}">
                  <a16:creationId xmlns:a16="http://schemas.microsoft.com/office/drawing/2014/main" id="{B3E5FF56-4585-4FF9-98DB-14A472E822C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96" name="Oval 38">
                <a:extLst>
                  <a:ext uri="{FF2B5EF4-FFF2-40B4-BE49-F238E27FC236}">
                    <a16:creationId xmlns:a16="http://schemas.microsoft.com/office/drawing/2014/main" id="{5FE6FF7E-4587-409B-A559-79B1A41E2E5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97" name="Arc 39">
                <a:extLst>
                  <a:ext uri="{FF2B5EF4-FFF2-40B4-BE49-F238E27FC236}">
                    <a16:creationId xmlns:a16="http://schemas.microsoft.com/office/drawing/2014/main" id="{9FF2FC36-D390-4175-AF0A-AF5F829640A9}"/>
                  </a:ext>
                </a:extLst>
              </p:cNvPr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79" name="MoonLegend2">
              <a:extLst>
                <a:ext uri="{FF2B5EF4-FFF2-40B4-BE49-F238E27FC236}">
                  <a16:creationId xmlns:a16="http://schemas.microsoft.com/office/drawing/2014/main" id="{5698DD8A-7AA4-49E3-A33F-AAD09A0AA3C0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94" name="Oval 41">
                <a:extLst>
                  <a:ext uri="{FF2B5EF4-FFF2-40B4-BE49-F238E27FC236}">
                    <a16:creationId xmlns:a16="http://schemas.microsoft.com/office/drawing/2014/main" id="{1468906A-725B-4C3A-A5AD-C48F8F9CFD05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95" name="Arc 42">
                <a:extLst>
                  <a:ext uri="{FF2B5EF4-FFF2-40B4-BE49-F238E27FC236}">
                    <a16:creationId xmlns:a16="http://schemas.microsoft.com/office/drawing/2014/main" id="{B7C3C93F-ECD3-4B41-8B22-FBE358A68ED9}"/>
                  </a:ext>
                </a:extLst>
              </p:cNvPr>
              <p:cNvSpPr>
                <a:spLocks noChangeAspect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80" name="MoonLegend4">
              <a:extLst>
                <a:ext uri="{FF2B5EF4-FFF2-40B4-BE49-F238E27FC236}">
                  <a16:creationId xmlns:a16="http://schemas.microsoft.com/office/drawing/2014/main" id="{644B0ACB-D957-4C6A-AD5A-7320891CA4E6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92" name="Oval 47">
                <a:extLst>
                  <a:ext uri="{FF2B5EF4-FFF2-40B4-BE49-F238E27FC236}">
                    <a16:creationId xmlns:a16="http://schemas.microsoft.com/office/drawing/2014/main" id="{376F8A7F-3123-4CD5-B14A-9484E217E8E7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93" name="Arc 48">
                <a:extLst>
                  <a:ext uri="{FF2B5EF4-FFF2-40B4-BE49-F238E27FC236}">
                    <a16:creationId xmlns:a16="http://schemas.microsoft.com/office/drawing/2014/main" id="{8A54598E-FDFE-4F69-B94C-AB467ACBB177}"/>
                  </a:ext>
                </a:extLst>
              </p:cNvPr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81" name="MoonLegend5">
              <a:extLst>
                <a:ext uri="{FF2B5EF4-FFF2-40B4-BE49-F238E27FC236}">
                  <a16:creationId xmlns:a16="http://schemas.microsoft.com/office/drawing/2014/main" id="{5AEAFE95-EB3B-4008-9542-7A4DB9B7300A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90" name="Oval 50">
                <a:extLst>
                  <a:ext uri="{FF2B5EF4-FFF2-40B4-BE49-F238E27FC236}">
                    <a16:creationId xmlns:a16="http://schemas.microsoft.com/office/drawing/2014/main" id="{A9067B75-857B-4507-BFF2-9D52860D38F5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91" name="Oval 51">
                <a:extLst>
                  <a:ext uri="{FF2B5EF4-FFF2-40B4-BE49-F238E27FC236}">
                    <a16:creationId xmlns:a16="http://schemas.microsoft.com/office/drawing/2014/main" id="{70E7CE7E-8210-48CC-B82B-DE7F5BCCD8AF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sp>
          <p:nvSpPr>
            <p:cNvPr id="82" name="Legend1">
              <a:extLst>
                <a:ext uri="{FF2B5EF4-FFF2-40B4-BE49-F238E27FC236}">
                  <a16:creationId xmlns:a16="http://schemas.microsoft.com/office/drawing/2014/main" id="{A1B014EB-4155-4E81-8D6C-D2840AC1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28654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83" name="Legend2">
              <a:extLst>
                <a:ext uri="{FF2B5EF4-FFF2-40B4-BE49-F238E27FC236}">
                  <a16:creationId xmlns:a16="http://schemas.microsoft.com/office/drawing/2014/main" id="{1B93E722-CCED-4B2B-82B9-9227A5E6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56117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84" name="Legend3">
              <a:extLst>
                <a:ext uri="{FF2B5EF4-FFF2-40B4-BE49-F238E27FC236}">
                  <a16:creationId xmlns:a16="http://schemas.microsoft.com/office/drawing/2014/main" id="{9EE2EC45-3CBE-4AFB-B3B7-67F69F40C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835817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85" name="Legend4">
              <a:extLst>
                <a:ext uri="{FF2B5EF4-FFF2-40B4-BE49-F238E27FC236}">
                  <a16:creationId xmlns:a16="http://schemas.microsoft.com/office/drawing/2014/main" id="{D3F4762A-380B-4742-A87C-071C4F451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10728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86" name="Legend5">
              <a:extLst>
                <a:ext uri="{FF2B5EF4-FFF2-40B4-BE49-F238E27FC236}">
                  <a16:creationId xmlns:a16="http://schemas.microsoft.com/office/drawing/2014/main" id="{E64322FE-EF48-4761-908A-8E92940E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38350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grpSp>
          <p:nvGrpSpPr>
            <p:cNvPr id="87" name="MoonLegend3">
              <a:extLst>
                <a:ext uri="{FF2B5EF4-FFF2-40B4-BE49-F238E27FC236}">
                  <a16:creationId xmlns:a16="http://schemas.microsoft.com/office/drawing/2014/main" id="{C6596099-FF78-4621-ABBF-D47FBDBDDB68}"/>
                </a:ext>
              </a:extLst>
            </p:cNvPr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88" name="Oval 47">
                <a:extLst>
                  <a:ext uri="{FF2B5EF4-FFF2-40B4-BE49-F238E27FC236}">
                    <a16:creationId xmlns:a16="http://schemas.microsoft.com/office/drawing/2014/main" id="{29630B52-B849-42BB-B7FA-C8BCD0B4F78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89" name="Arc 48">
                <a:extLst>
                  <a:ext uri="{FF2B5EF4-FFF2-40B4-BE49-F238E27FC236}">
                    <a16:creationId xmlns:a16="http://schemas.microsoft.com/office/drawing/2014/main" id="{9B105B3C-0FFC-425A-BF4E-D53B6C7A554D}"/>
                  </a:ext>
                </a:extLst>
              </p:cNvPr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88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3860F85-47E9-4B23-BE15-2605382762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7990806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3860F85-47E9-4B23-BE15-260538276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88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b="1" i="0" kern="1200">
          <a:solidFill>
            <a:srgbClr val="D900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36">
          <p15:clr>
            <a:srgbClr val="F26B43"/>
          </p15:clr>
        </p15:guide>
        <p15:guide id="2" pos="427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3860F85-47E9-4B23-BE15-2605382762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04353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3860F85-47E9-4B23-BE15-260538276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59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b="1" i="0" kern="1200">
          <a:solidFill>
            <a:srgbClr val="D900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36">
          <p15:clr>
            <a:srgbClr val="F26B43"/>
          </p15:clr>
        </p15:guide>
        <p15:guide id="2" pos="42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ubmed/26320113" TargetMode="External"/><Relationship Id="rId1" Type="http://schemas.openxmlformats.org/officeDocument/2006/relationships/slideLayout" Target="../slideLayouts/slideLayout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3365A5-B850-4452-81AF-322F3D3541D9}"/>
              </a:ext>
            </a:extLst>
          </p:cNvPr>
          <p:cNvSpPr txBox="1"/>
          <p:nvPr/>
        </p:nvSpPr>
        <p:spPr>
          <a:xfrm>
            <a:off x="675747" y="1774589"/>
            <a:ext cx="9299526" cy="2215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0">
              <a:spcBef>
                <a:spcPts val="2800"/>
              </a:spcBef>
              <a:buFont typeface="+mj-lt"/>
              <a:defRPr/>
            </a:pPr>
            <a:r>
              <a:rPr lang="ru-RU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Как диагностируется легочная артериальная гипертензия (ЛАГ)</a:t>
            </a:r>
            <a:endParaRPr lang="ru-RU" sz="4000" b="1" i="1" dirty="0">
              <a:solidFill>
                <a:prstClr val="black"/>
              </a:solidFill>
              <a:latin typeface="Museo Sans Cyrl 100" panose="02000000000000000000" pitchFamily="2" charset="-52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6C319C23-023C-4D6F-9844-F145B4B6B090}"/>
              </a:ext>
            </a:extLst>
          </p:cNvPr>
          <p:cNvCxnSpPr/>
          <p:nvPr/>
        </p:nvCxnSpPr>
        <p:spPr>
          <a:xfrm>
            <a:off x="1242060" y="3797309"/>
            <a:ext cx="4853940" cy="0"/>
          </a:xfrm>
          <a:prstGeom prst="line">
            <a:avLst/>
          </a:prstGeom>
          <a:ln w="79375" cap="sq">
            <a:solidFill>
              <a:srgbClr val="CC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D2FDC8F-207C-4838-947D-EBE91E1FD8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3041" y="5511581"/>
            <a:ext cx="1828959" cy="137171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58CA120-A310-47EE-A86D-4E79707B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104" y="32450"/>
            <a:ext cx="7592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730250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004888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279525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Филиал ООО «Джонсон </a:t>
            </a:r>
            <a:r>
              <a:rPr kumimoji="0" lang="en-US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&amp;</a:t>
            </a:r>
            <a:r>
              <a: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 Джонсон» в Республике Казахстан</a:t>
            </a:r>
            <a:endParaRPr kumimoji="0" lang="ru-RU" altLang="ru-RU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A203D-1708-44C6-8E61-0D30B9C9C9EC}"/>
              </a:ext>
            </a:extLst>
          </p:cNvPr>
          <p:cNvSpPr/>
          <p:nvPr/>
        </p:nvSpPr>
        <p:spPr>
          <a:xfrm>
            <a:off x="158269" y="6012775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55555"/>
                </a:solidFill>
                <a:latin typeface="Arial" panose="020B0604020202020204" pitchFamily="34" charset="0"/>
              </a:rPr>
              <a:t>Job code: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CP-242216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3"/>
          <p:cNvSpPr txBox="1">
            <a:spLocks/>
          </p:cNvSpPr>
          <p:nvPr/>
        </p:nvSpPr>
        <p:spPr>
          <a:xfrm>
            <a:off x="152554" y="6259259"/>
            <a:ext cx="2812473" cy="598741"/>
          </a:xfrm>
          <a:prstGeom prst="rect">
            <a:avLst/>
          </a:prstGeom>
          <a:noFill/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Date of preparation: August 2021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DE756-AD49-4FB8-BEF0-207E0EB4AB3C}"/>
              </a:ext>
            </a:extLst>
          </p:cNvPr>
          <p:cNvSpPr txBox="1"/>
          <p:nvPr/>
        </p:nvSpPr>
        <p:spPr>
          <a:xfrm>
            <a:off x="2970742" y="6104844"/>
            <a:ext cx="6206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Материал предназначен для медицинских и фармацевтических работников. Материал разработан медицинским отделом Филиала ООО «</a:t>
            </a:r>
            <a:r>
              <a:rPr lang="ru-RU" sz="1400" dirty="0" err="1"/>
              <a:t>Johnson&amp;Johnson</a:t>
            </a:r>
            <a:r>
              <a:rPr lang="ru-RU" sz="1400" dirty="0"/>
              <a:t>» в Республике Казахстан </a:t>
            </a:r>
          </a:p>
        </p:txBody>
      </p:sp>
    </p:spTree>
    <p:extLst>
      <p:ext uri="{BB962C8B-B14F-4D97-AF65-F5344CB8AC3E}">
        <p14:creationId xmlns:p14="http://schemas.microsoft.com/office/powerpoint/2010/main" val="142454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AFAA8ED4-7972-406A-9C27-EB7676DD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" b="1485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8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90A5F0-79E3-4614-9DF6-4FD748D3712B}"/>
              </a:ext>
            </a:extLst>
          </p:cNvPr>
          <p:cNvSpPr/>
          <p:nvPr/>
        </p:nvSpPr>
        <p:spPr>
          <a:xfrm>
            <a:off x="564718" y="999542"/>
            <a:ext cx="11174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Алгоритм диагностики ЛАГ (Европейские клинические рекомендации)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BDB069-0515-4A98-85C9-FCF3CDC68655}"/>
              </a:ext>
            </a:extLst>
          </p:cNvPr>
          <p:cNvSpPr txBox="1">
            <a:spLocks/>
          </p:cNvSpPr>
          <p:nvPr/>
        </p:nvSpPr>
        <p:spPr>
          <a:xfrm>
            <a:off x="229065" y="6461780"/>
            <a:ext cx="11312526" cy="373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067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</a:t>
            </a:r>
            <a:r>
              <a:rPr kumimoji="0" lang="ru-RU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Galiè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N,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Eur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Heart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2016; 37:67-119.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15A8B-0C98-468F-8E8C-F2DDAC59D7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9" y="1612260"/>
            <a:ext cx="11342768" cy="4863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0623" y="1692036"/>
            <a:ext cx="3169410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Симптомы, жалобы, данные анамнеза, </a:t>
            </a: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указывающие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на ЛАГ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0453" y="2074895"/>
            <a:ext cx="284704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Вероятность ЛГ по данным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ЭхоКГ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2604" y="2298789"/>
            <a:ext cx="125319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Высокая или средняя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8127" y="2299560"/>
            <a:ext cx="45944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Низкая</a:t>
            </a:r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2017" y="2611553"/>
            <a:ext cx="4239490" cy="539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Исключить заболевания левых отделов сердца и болезни легких на основании симптомов, жалоб, факторов риска, ЭКГ, ФВД+DLCO, рентгенографии органов грудной клетки и КТВР, газового анализа артериальной крови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1762" y="3531597"/>
            <a:ext cx="51883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3255" y="3805414"/>
            <a:ext cx="1497013" cy="3204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Нет признаков тяжелой ЛГ/дисфункции ПЖ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1120" y="4400990"/>
            <a:ext cx="1497013" cy="3006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Лечение основного заболевания</a:t>
            </a:r>
            <a:endParaRPr kumimoji="0" lang="ru-RU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168" y="5191946"/>
            <a:ext cx="1897581" cy="5905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Убедиться в том, что основное заболевание сердца или легких не является причиной симптомов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1582" y="5219326"/>
            <a:ext cx="2066925" cy="43960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Возможная ХТЭЛГ: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КТ-ангиография легких, КПОС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+/- КТ-ангиография легких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5256" y="4816979"/>
            <a:ext cx="34766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Да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34005" y="4733908"/>
            <a:ext cx="1050350" cy="3006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Направление в специализированный 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br>
            <a:r>
              <a:rPr kumimoji="0" lang="ru-RU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центр лечения ЛГ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0681" y="3807669"/>
            <a:ext cx="347663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Нет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0299" y="5944672"/>
            <a:ext cx="1770997" cy="3651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ЛАГ вероятна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Специфические диагностические исследования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39479" y="4089030"/>
            <a:ext cx="2052638" cy="35433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ВПСЛ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Нарушение перфузии?</a:t>
            </a:r>
            <a:endParaRPr kumimoji="0" lang="ru-RU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0575" y="3381759"/>
            <a:ext cx="2395538" cy="35433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Диагноз заболеваний левых отделов сердца или легких подтвержден?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0186" y="4814551"/>
            <a:ext cx="34766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Нет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6450" y="5368148"/>
            <a:ext cx="34766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93879" y="5230970"/>
            <a:ext cx="2182029" cy="4430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КПОС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СрДЛА</a:t>
            </a: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≥20 мм </a:t>
            </a:r>
            <a:r>
              <a:rPr kumimoji="0" lang="ru-RU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рт.ст</a:t>
            </a: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., ДЗЛА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≤ 15 мм </a:t>
            </a:r>
            <a:r>
              <a:rPr kumimoji="0" lang="ru-RU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рт.ст</a:t>
            </a: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., ЛСС &gt; 3 единиц Вуда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56885" y="4441315"/>
            <a:ext cx="1225580" cy="30060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Направление в специализированный центр лечения ЛГ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75944" y="3481984"/>
            <a:ext cx="34766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Да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3013" y="2622477"/>
            <a:ext cx="1661386" cy="3204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Исключить другие причины и/или проводить динамическое наблюдение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05663" y="3821097"/>
            <a:ext cx="1569245" cy="3204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Признаки тяжелой ЛГ/дисфункции ПЖ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31765" y="1883675"/>
            <a:ext cx="2409826" cy="4972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При подозрении на ЛАГ рекомендуется проведение Эхо-КГ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37600" y="4058261"/>
            <a:ext cx="2052639" cy="4972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Рекомендовано направление в специализированный центр лечения ЛГ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35332" y="5975293"/>
            <a:ext cx="2409826" cy="33786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Для подтверждения диагноза необходима катетеризация правых отделов сердца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49482" y="5197357"/>
            <a:ext cx="1214437" cy="4384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Исключить другие причины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6935" y="5229649"/>
            <a:ext cx="347663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15425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CC153B-EA6C-440E-871D-2019E821984D}"/>
              </a:ext>
            </a:extLst>
          </p:cNvPr>
          <p:cNvSpPr/>
          <p:nvPr/>
        </p:nvSpPr>
        <p:spPr>
          <a:xfrm>
            <a:off x="222285" y="1128086"/>
            <a:ext cx="12225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Диагностика ЛАГ затруднена в связи с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неспецифичностью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ее симптомов,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особенно на ранних этапах заболевания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C5DAC76-9EAB-4DD5-BDA3-1B62616C2558}"/>
              </a:ext>
            </a:extLst>
          </p:cNvPr>
          <p:cNvSpPr txBox="1">
            <a:spLocks/>
          </p:cNvSpPr>
          <p:nvPr/>
        </p:nvSpPr>
        <p:spPr>
          <a:xfrm>
            <a:off x="244879" y="6370815"/>
            <a:ext cx="10466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067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National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Organization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Rare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Disorders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(NORD). https://rarediseases.org/rare-diseases/pulmonary-arterial-hypertension/.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Last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accessed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Feb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2020.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243773-F003-420F-A23F-6EDB8DF11A29}"/>
              </a:ext>
            </a:extLst>
          </p:cNvPr>
          <p:cNvGrpSpPr/>
          <p:nvPr/>
        </p:nvGrpSpPr>
        <p:grpSpPr>
          <a:xfrm>
            <a:off x="5165612" y="2547964"/>
            <a:ext cx="1867590" cy="1868076"/>
            <a:chOff x="1690682" y="1745673"/>
            <a:chExt cx="1867590" cy="1868076"/>
          </a:xfrm>
          <a:solidFill>
            <a:schemeClr val="accent5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469AB2-69ED-41A3-8CE8-52B0C1380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259" y="1919296"/>
              <a:ext cx="1521537" cy="1521933"/>
            </a:xfrm>
            <a:prstGeom prst="ellipse">
              <a:avLst/>
            </a:prstGeom>
            <a:solidFill>
              <a:srgbClr val="5160AB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900" b="0" i="0" u="none" strike="noStrike" kern="0" cap="none" spc="0" normalizeH="0" baseline="0" noProof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630884-8FC0-4833-869A-A3B2C83721EE}"/>
                </a:ext>
              </a:extLst>
            </p:cNvPr>
            <p:cNvGrpSpPr/>
            <p:nvPr/>
          </p:nvGrpSpPr>
          <p:grpSpPr>
            <a:xfrm>
              <a:off x="1690682" y="1745673"/>
              <a:ext cx="1867590" cy="1868076"/>
              <a:chOff x="3800237" y="2257147"/>
              <a:chExt cx="1868076" cy="1868076"/>
            </a:xfrm>
            <a:grpFill/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5B91DCCF-4D4E-457B-9246-4A9D5E2A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020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rgbClr val="5160AB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EEC44987-7A2C-41E8-8F4A-D7E3D7ADB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252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rgbClr val="5160AB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8F741F60-A280-4214-80A5-AF722084A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110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rgbClr val="5160AB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6ADC0D2A-7237-48B0-93EA-C0C4A6F06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110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5160AB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94100656-AE0D-4253-BBD9-5023352FB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020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rgbClr val="5160AB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6970BD5-2AC7-4873-82A2-D3D7C4922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252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rgbClr val="5160AB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03D94F45-7287-4C04-96A6-8224F6665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036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5160AB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1077BB3E-36B7-43E8-9A6B-DF74E90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7595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rgbClr val="5160AB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ED6B3C58-514C-434B-9A64-324D956EF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237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160AB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7152BEEC-16FD-41FC-993A-F2273E56F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237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rgbClr val="5160AB">
                  <a:alpha val="25000"/>
                </a:srgb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E0865AE9-D3E2-4DB1-91A6-1FCCFC5F1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7595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rgbClr val="5160AB">
                  <a:alpha val="25000"/>
                </a:srgb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BE165830-1132-4327-BE57-A01ACA3D2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036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rgbClr val="5160AB">
                  <a:alpha val="25000"/>
                </a:srgb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6A3122-77D9-4F76-A8E7-CED4FA55380B}"/>
              </a:ext>
            </a:extLst>
          </p:cNvPr>
          <p:cNvGrpSpPr/>
          <p:nvPr/>
        </p:nvGrpSpPr>
        <p:grpSpPr>
          <a:xfrm>
            <a:off x="1568759" y="2525987"/>
            <a:ext cx="1867590" cy="1868076"/>
            <a:chOff x="1568759" y="2097362"/>
            <a:chExt cx="1867590" cy="186807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666460A-74E4-44CE-B736-27D7D106CD9F}"/>
                </a:ext>
              </a:extLst>
            </p:cNvPr>
            <p:cNvGrpSpPr/>
            <p:nvPr/>
          </p:nvGrpSpPr>
          <p:grpSpPr>
            <a:xfrm>
              <a:off x="1568759" y="2097362"/>
              <a:ext cx="1867590" cy="1868076"/>
              <a:chOff x="1690682" y="1745673"/>
              <a:chExt cx="1867590" cy="1868076"/>
            </a:xfrm>
          </p:grpSpPr>
          <p:sp>
            <p:nvSpPr>
              <p:cNvPr id="23" name="Oval 5">
                <a:extLst>
                  <a:ext uri="{FF2B5EF4-FFF2-40B4-BE49-F238E27FC236}">
                    <a16:creationId xmlns:a16="http://schemas.microsoft.com/office/drawing/2014/main" id="{67E44E53-400B-4A98-8E21-868BF1A92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259" y="1919296"/>
                <a:ext cx="1521537" cy="1521933"/>
              </a:xfrm>
              <a:prstGeom prst="ellipse">
                <a:avLst/>
              </a:prstGeom>
              <a:solidFill>
                <a:srgbClr val="00B9CD"/>
              </a:solidFill>
              <a:ln>
                <a:noFill/>
              </a:ln>
            </p:spPr>
            <p:txBody>
              <a:bodyPr vert="horz" wrap="square" lIns="91422" tIns="45711" rIns="91422" bIns="457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F7DC881-87AF-4ECA-89A4-FAF4A2ECF889}"/>
                  </a:ext>
                </a:extLst>
              </p:cNvPr>
              <p:cNvGrpSpPr/>
              <p:nvPr/>
            </p:nvGrpSpPr>
            <p:grpSpPr>
              <a:xfrm>
                <a:off x="1690682" y="1745673"/>
                <a:ext cx="1867590" cy="1868076"/>
                <a:chOff x="3800237" y="2257147"/>
                <a:chExt cx="1868076" cy="1868076"/>
              </a:xfrm>
            </p:grpSpPr>
            <p:sp>
              <p:nvSpPr>
                <p:cNvPr id="25" name="Freeform 6">
                  <a:extLst>
                    <a:ext uri="{FF2B5EF4-FFF2-40B4-BE49-F238E27FC236}">
                      <a16:creationId xmlns:a16="http://schemas.microsoft.com/office/drawing/2014/main" id="{BDA918CA-461E-4DCD-BD0F-D0D807CEB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6020" y="2394505"/>
                  <a:ext cx="356034" cy="354935"/>
                </a:xfrm>
                <a:custGeom>
                  <a:avLst/>
                  <a:gdLst>
                    <a:gd name="T0" fmla="*/ 207 w 207"/>
                    <a:gd name="T1" fmla="*/ 181 h 206"/>
                    <a:gd name="T2" fmla="*/ 26 w 207"/>
                    <a:gd name="T3" fmla="*/ 0 h 206"/>
                    <a:gd name="T4" fmla="*/ 0 w 207"/>
                    <a:gd name="T5" fmla="*/ 44 h 206"/>
                    <a:gd name="T6" fmla="*/ 163 w 207"/>
                    <a:gd name="T7" fmla="*/ 206 h 206"/>
                    <a:gd name="T8" fmla="*/ 207 w 207"/>
                    <a:gd name="T9" fmla="*/ 18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7" h="206">
                      <a:moveTo>
                        <a:pt x="207" y="181"/>
                      </a:moveTo>
                      <a:cubicBezTo>
                        <a:pt x="162" y="107"/>
                        <a:pt x="100" y="45"/>
                        <a:pt x="26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66" y="85"/>
                        <a:pt x="122" y="140"/>
                        <a:pt x="163" y="206"/>
                      </a:cubicBezTo>
                      <a:lnTo>
                        <a:pt x="207" y="181"/>
                      </a:lnTo>
                      <a:close/>
                    </a:path>
                  </a:pathLst>
                </a:custGeom>
                <a:solidFill>
                  <a:srgbClr val="00B9CD"/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7">
                  <a:extLst>
                    <a:ext uri="{FF2B5EF4-FFF2-40B4-BE49-F238E27FC236}">
                      <a16:creationId xmlns:a16="http://schemas.microsoft.com/office/drawing/2014/main" id="{3A90D53E-66E2-4368-ACDE-E5BAECB01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6252" y="2257147"/>
                  <a:ext cx="427460" cy="191203"/>
                </a:xfrm>
                <a:custGeom>
                  <a:avLst/>
                  <a:gdLst>
                    <a:gd name="T0" fmla="*/ 0 w 248"/>
                    <a:gd name="T1" fmla="*/ 0 h 111"/>
                    <a:gd name="T2" fmla="*/ 0 w 248"/>
                    <a:gd name="T3" fmla="*/ 51 h 111"/>
                    <a:gd name="T4" fmla="*/ 222 w 248"/>
                    <a:gd name="T5" fmla="*/ 111 h 111"/>
                    <a:gd name="T6" fmla="*/ 248 w 248"/>
                    <a:gd name="T7" fmla="*/ 67 h 111"/>
                    <a:gd name="T8" fmla="*/ 0 w 248"/>
                    <a:gd name="T9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11">
                      <a:moveTo>
                        <a:pt x="0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80" y="53"/>
                        <a:pt x="156" y="75"/>
                        <a:pt x="222" y="111"/>
                      </a:cubicBezTo>
                      <a:cubicBezTo>
                        <a:pt x="248" y="67"/>
                        <a:pt x="248" y="67"/>
                        <a:pt x="248" y="67"/>
                      </a:cubicBezTo>
                      <a:cubicBezTo>
                        <a:pt x="174" y="26"/>
                        <a:pt x="90" y="2"/>
                        <a:pt x="0" y="0"/>
                      </a:cubicBezTo>
                      <a:close/>
                    </a:path>
                  </a:pathLst>
                </a:custGeom>
                <a:solidFill>
                  <a:srgbClr val="00B9CD"/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8">
                  <a:extLst>
                    <a:ext uri="{FF2B5EF4-FFF2-40B4-BE49-F238E27FC236}">
                      <a16:creationId xmlns:a16="http://schemas.microsoft.com/office/drawing/2014/main" id="{5B45821B-0D41-4137-9CF9-9B54B69F1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77110" y="2743946"/>
                  <a:ext cx="191203" cy="425262"/>
                </a:xfrm>
                <a:custGeom>
                  <a:avLst/>
                  <a:gdLst>
                    <a:gd name="T0" fmla="*/ 45 w 111"/>
                    <a:gd name="T1" fmla="*/ 0 h 247"/>
                    <a:gd name="T2" fmla="*/ 0 w 111"/>
                    <a:gd name="T3" fmla="*/ 26 h 247"/>
                    <a:gd name="T4" fmla="*/ 60 w 111"/>
                    <a:gd name="T5" fmla="*/ 247 h 247"/>
                    <a:gd name="T6" fmla="*/ 111 w 111"/>
                    <a:gd name="T7" fmla="*/ 247 h 247"/>
                    <a:gd name="T8" fmla="*/ 45 w 111"/>
                    <a:gd name="T9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247">
                      <a:moveTo>
                        <a:pt x="45" y="0"/>
                      </a:move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37" y="92"/>
                        <a:pt x="58" y="167"/>
                        <a:pt x="60" y="247"/>
                      </a:cubicBezTo>
                      <a:cubicBezTo>
                        <a:pt x="111" y="247"/>
                        <a:pt x="111" y="247"/>
                        <a:pt x="111" y="247"/>
                      </a:cubicBezTo>
                      <a:cubicBezTo>
                        <a:pt x="109" y="158"/>
                        <a:pt x="85" y="74"/>
                        <a:pt x="45" y="0"/>
                      </a:cubicBezTo>
                      <a:close/>
                    </a:path>
                  </a:pathLst>
                </a:custGeom>
                <a:solidFill>
                  <a:srgbClr val="00B9CD"/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2CA335FD-8ADD-40EC-B012-2254E78370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77110" y="3213162"/>
                  <a:ext cx="191203" cy="427460"/>
                </a:xfrm>
                <a:custGeom>
                  <a:avLst/>
                  <a:gdLst>
                    <a:gd name="T0" fmla="*/ 60 w 111"/>
                    <a:gd name="T1" fmla="*/ 0 h 248"/>
                    <a:gd name="T2" fmla="*/ 0 w 111"/>
                    <a:gd name="T3" fmla="*/ 222 h 248"/>
                    <a:gd name="T4" fmla="*/ 45 w 111"/>
                    <a:gd name="T5" fmla="*/ 248 h 248"/>
                    <a:gd name="T6" fmla="*/ 111 w 111"/>
                    <a:gd name="T7" fmla="*/ 0 h 248"/>
                    <a:gd name="T8" fmla="*/ 60 w 111"/>
                    <a:gd name="T9" fmla="*/ 0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248">
                      <a:moveTo>
                        <a:pt x="60" y="0"/>
                      </a:moveTo>
                      <a:cubicBezTo>
                        <a:pt x="58" y="80"/>
                        <a:pt x="37" y="156"/>
                        <a:pt x="0" y="222"/>
                      </a:cubicBezTo>
                      <a:cubicBezTo>
                        <a:pt x="45" y="248"/>
                        <a:pt x="45" y="248"/>
                        <a:pt x="45" y="248"/>
                      </a:cubicBezTo>
                      <a:cubicBezTo>
                        <a:pt x="85" y="174"/>
                        <a:pt x="109" y="90"/>
                        <a:pt x="111" y="0"/>
                      </a:cubicBez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00B9CD"/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638C58F7-7B26-47B8-A67A-42329B5993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6020" y="3632930"/>
                  <a:ext cx="356034" cy="356034"/>
                </a:xfrm>
                <a:custGeom>
                  <a:avLst/>
                  <a:gdLst>
                    <a:gd name="T0" fmla="*/ 207 w 207"/>
                    <a:gd name="T1" fmla="*/ 26 h 207"/>
                    <a:gd name="T2" fmla="*/ 163 w 207"/>
                    <a:gd name="T3" fmla="*/ 0 h 207"/>
                    <a:gd name="T4" fmla="*/ 0 w 207"/>
                    <a:gd name="T5" fmla="*/ 163 h 207"/>
                    <a:gd name="T6" fmla="*/ 26 w 207"/>
                    <a:gd name="T7" fmla="*/ 207 h 207"/>
                    <a:gd name="T8" fmla="*/ 207 w 207"/>
                    <a:gd name="T9" fmla="*/ 26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7" h="207">
                      <a:moveTo>
                        <a:pt x="207" y="26"/>
                      </a:moveTo>
                      <a:cubicBezTo>
                        <a:pt x="163" y="0"/>
                        <a:pt x="163" y="0"/>
                        <a:pt x="163" y="0"/>
                      </a:cubicBezTo>
                      <a:cubicBezTo>
                        <a:pt x="122" y="66"/>
                        <a:pt x="66" y="122"/>
                        <a:pt x="0" y="163"/>
                      </a:cubicBezTo>
                      <a:cubicBezTo>
                        <a:pt x="26" y="207"/>
                        <a:pt x="26" y="207"/>
                        <a:pt x="26" y="207"/>
                      </a:cubicBezTo>
                      <a:cubicBezTo>
                        <a:pt x="100" y="162"/>
                        <a:pt x="162" y="100"/>
                        <a:pt x="207" y="26"/>
                      </a:cubicBezTo>
                      <a:close/>
                    </a:path>
                  </a:pathLst>
                </a:custGeom>
                <a:solidFill>
                  <a:srgbClr val="00B9CD"/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01712138-D7BB-4D15-8B8F-FA4853F27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6252" y="3936217"/>
                  <a:ext cx="427460" cy="189006"/>
                </a:xfrm>
                <a:custGeom>
                  <a:avLst/>
                  <a:gdLst>
                    <a:gd name="T0" fmla="*/ 248 w 248"/>
                    <a:gd name="T1" fmla="*/ 44 h 110"/>
                    <a:gd name="T2" fmla="*/ 222 w 248"/>
                    <a:gd name="T3" fmla="*/ 0 h 110"/>
                    <a:gd name="T4" fmla="*/ 0 w 248"/>
                    <a:gd name="T5" fmla="*/ 59 h 110"/>
                    <a:gd name="T6" fmla="*/ 0 w 248"/>
                    <a:gd name="T7" fmla="*/ 110 h 110"/>
                    <a:gd name="T8" fmla="*/ 248 w 248"/>
                    <a:gd name="T9" fmla="*/ 4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10">
                      <a:moveTo>
                        <a:pt x="248" y="44"/>
                      </a:move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156" y="36"/>
                        <a:pt x="80" y="57"/>
                        <a:pt x="0" y="59"/>
                      </a:cubicBez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90" y="108"/>
                        <a:pt x="174" y="84"/>
                        <a:pt x="248" y="44"/>
                      </a:cubicBezTo>
                      <a:close/>
                    </a:path>
                  </a:pathLst>
                </a:custGeom>
                <a:solidFill>
                  <a:srgbClr val="00B9CD"/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469875E7-4D71-4FFF-A277-F52850783C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7036" y="3936217"/>
                  <a:ext cx="425262" cy="189006"/>
                </a:xfrm>
                <a:custGeom>
                  <a:avLst/>
                  <a:gdLst>
                    <a:gd name="T0" fmla="*/ 0 w 247"/>
                    <a:gd name="T1" fmla="*/ 44 h 110"/>
                    <a:gd name="T2" fmla="*/ 247 w 247"/>
                    <a:gd name="T3" fmla="*/ 110 h 110"/>
                    <a:gd name="T4" fmla="*/ 247 w 247"/>
                    <a:gd name="T5" fmla="*/ 59 h 110"/>
                    <a:gd name="T6" fmla="*/ 26 w 247"/>
                    <a:gd name="T7" fmla="*/ 0 h 110"/>
                    <a:gd name="T8" fmla="*/ 0 w 247"/>
                    <a:gd name="T9" fmla="*/ 4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110">
                      <a:moveTo>
                        <a:pt x="0" y="44"/>
                      </a:moveTo>
                      <a:cubicBezTo>
                        <a:pt x="74" y="84"/>
                        <a:pt x="158" y="108"/>
                        <a:pt x="247" y="110"/>
                      </a:cubicBezTo>
                      <a:cubicBezTo>
                        <a:pt x="247" y="59"/>
                        <a:pt x="247" y="59"/>
                        <a:pt x="247" y="59"/>
                      </a:cubicBezTo>
                      <a:cubicBezTo>
                        <a:pt x="167" y="57"/>
                        <a:pt x="92" y="36"/>
                        <a:pt x="26" y="0"/>
                      </a:cubicBez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B9CD">
                    <a:alpha val="25000"/>
                  </a:srgbClr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Freeform 13">
                  <a:extLst>
                    <a:ext uri="{FF2B5EF4-FFF2-40B4-BE49-F238E27FC236}">
                      <a16:creationId xmlns:a16="http://schemas.microsoft.com/office/drawing/2014/main" id="{00340241-BF34-4CA8-A5EF-4511058B8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7595" y="3632930"/>
                  <a:ext cx="354935" cy="356034"/>
                </a:xfrm>
                <a:custGeom>
                  <a:avLst/>
                  <a:gdLst>
                    <a:gd name="T0" fmla="*/ 44 w 206"/>
                    <a:gd name="T1" fmla="*/ 0 h 207"/>
                    <a:gd name="T2" fmla="*/ 0 w 206"/>
                    <a:gd name="T3" fmla="*/ 26 h 207"/>
                    <a:gd name="T4" fmla="*/ 181 w 206"/>
                    <a:gd name="T5" fmla="*/ 207 h 207"/>
                    <a:gd name="T6" fmla="*/ 206 w 206"/>
                    <a:gd name="T7" fmla="*/ 163 h 207"/>
                    <a:gd name="T8" fmla="*/ 44 w 206"/>
                    <a:gd name="T9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207">
                      <a:moveTo>
                        <a:pt x="44" y="0"/>
                      </a:move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45" y="100"/>
                        <a:pt x="107" y="162"/>
                        <a:pt x="181" y="207"/>
                      </a:cubicBezTo>
                      <a:cubicBezTo>
                        <a:pt x="206" y="163"/>
                        <a:pt x="206" y="163"/>
                        <a:pt x="206" y="163"/>
                      </a:cubicBezTo>
                      <a:cubicBezTo>
                        <a:pt x="140" y="122"/>
                        <a:pt x="85" y="66"/>
                        <a:pt x="44" y="0"/>
                      </a:cubicBezTo>
                      <a:close/>
                    </a:path>
                  </a:pathLst>
                </a:custGeom>
                <a:solidFill>
                  <a:srgbClr val="00B9CD">
                    <a:alpha val="25000"/>
                  </a:srgbClr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Freeform 14">
                  <a:extLst>
                    <a:ext uri="{FF2B5EF4-FFF2-40B4-BE49-F238E27FC236}">
                      <a16:creationId xmlns:a16="http://schemas.microsoft.com/office/drawing/2014/main" id="{848BEB26-7C1F-4CFD-A58B-4832350E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0237" y="3213162"/>
                  <a:ext cx="191203" cy="427460"/>
                </a:xfrm>
                <a:custGeom>
                  <a:avLst/>
                  <a:gdLst>
                    <a:gd name="T0" fmla="*/ 0 w 111"/>
                    <a:gd name="T1" fmla="*/ 0 h 248"/>
                    <a:gd name="T2" fmla="*/ 67 w 111"/>
                    <a:gd name="T3" fmla="*/ 248 h 248"/>
                    <a:gd name="T4" fmla="*/ 111 w 111"/>
                    <a:gd name="T5" fmla="*/ 222 h 248"/>
                    <a:gd name="T6" fmla="*/ 51 w 111"/>
                    <a:gd name="T7" fmla="*/ 0 h 248"/>
                    <a:gd name="T8" fmla="*/ 0 w 111"/>
                    <a:gd name="T9" fmla="*/ 0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248">
                      <a:moveTo>
                        <a:pt x="0" y="0"/>
                      </a:moveTo>
                      <a:cubicBezTo>
                        <a:pt x="2" y="90"/>
                        <a:pt x="26" y="174"/>
                        <a:pt x="67" y="248"/>
                      </a:cubicBezTo>
                      <a:cubicBezTo>
                        <a:pt x="111" y="222"/>
                        <a:pt x="111" y="222"/>
                        <a:pt x="111" y="222"/>
                      </a:cubicBezTo>
                      <a:cubicBezTo>
                        <a:pt x="75" y="156"/>
                        <a:pt x="53" y="80"/>
                        <a:pt x="5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9CD">
                    <a:alpha val="25000"/>
                  </a:srgbClr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Freeform 15">
                  <a:extLst>
                    <a:ext uri="{FF2B5EF4-FFF2-40B4-BE49-F238E27FC236}">
                      <a16:creationId xmlns:a16="http://schemas.microsoft.com/office/drawing/2014/main" id="{F26238DA-645C-40A0-A065-D7419C402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0237" y="2743946"/>
                  <a:ext cx="191203" cy="425262"/>
                </a:xfrm>
                <a:custGeom>
                  <a:avLst/>
                  <a:gdLst>
                    <a:gd name="T0" fmla="*/ 51 w 111"/>
                    <a:gd name="T1" fmla="*/ 247 h 247"/>
                    <a:gd name="T2" fmla="*/ 111 w 111"/>
                    <a:gd name="T3" fmla="*/ 26 h 247"/>
                    <a:gd name="T4" fmla="*/ 67 w 111"/>
                    <a:gd name="T5" fmla="*/ 0 h 247"/>
                    <a:gd name="T6" fmla="*/ 0 w 111"/>
                    <a:gd name="T7" fmla="*/ 247 h 247"/>
                    <a:gd name="T8" fmla="*/ 51 w 111"/>
                    <a:gd name="T9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247">
                      <a:moveTo>
                        <a:pt x="51" y="247"/>
                      </a:moveTo>
                      <a:cubicBezTo>
                        <a:pt x="53" y="167"/>
                        <a:pt x="75" y="92"/>
                        <a:pt x="111" y="26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74"/>
                        <a:pt x="2" y="158"/>
                        <a:pt x="0" y="247"/>
                      </a:cubicBezTo>
                      <a:lnTo>
                        <a:pt x="51" y="247"/>
                      </a:lnTo>
                      <a:close/>
                    </a:path>
                  </a:pathLst>
                </a:custGeom>
                <a:solidFill>
                  <a:srgbClr val="00B9CD">
                    <a:alpha val="25000"/>
                  </a:srgbClr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Freeform 16">
                  <a:extLst>
                    <a:ext uri="{FF2B5EF4-FFF2-40B4-BE49-F238E27FC236}">
                      <a16:creationId xmlns:a16="http://schemas.microsoft.com/office/drawing/2014/main" id="{97FE3A7B-BEDA-4C04-A44F-152648C87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7595" y="2394505"/>
                  <a:ext cx="354935" cy="354935"/>
                </a:xfrm>
                <a:custGeom>
                  <a:avLst/>
                  <a:gdLst>
                    <a:gd name="T0" fmla="*/ 0 w 206"/>
                    <a:gd name="T1" fmla="*/ 181 h 206"/>
                    <a:gd name="T2" fmla="*/ 44 w 206"/>
                    <a:gd name="T3" fmla="*/ 206 h 206"/>
                    <a:gd name="T4" fmla="*/ 206 w 206"/>
                    <a:gd name="T5" fmla="*/ 44 h 206"/>
                    <a:gd name="T6" fmla="*/ 181 w 206"/>
                    <a:gd name="T7" fmla="*/ 0 h 206"/>
                    <a:gd name="T8" fmla="*/ 0 w 206"/>
                    <a:gd name="T9" fmla="*/ 18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206">
                      <a:moveTo>
                        <a:pt x="0" y="181"/>
                      </a:moveTo>
                      <a:cubicBezTo>
                        <a:pt x="44" y="206"/>
                        <a:pt x="44" y="206"/>
                        <a:pt x="44" y="206"/>
                      </a:cubicBezTo>
                      <a:cubicBezTo>
                        <a:pt x="85" y="140"/>
                        <a:pt x="140" y="85"/>
                        <a:pt x="206" y="44"/>
                      </a:cubicBezTo>
                      <a:cubicBezTo>
                        <a:pt x="181" y="0"/>
                        <a:pt x="181" y="0"/>
                        <a:pt x="181" y="0"/>
                      </a:cubicBezTo>
                      <a:cubicBezTo>
                        <a:pt x="107" y="45"/>
                        <a:pt x="45" y="107"/>
                        <a:pt x="0" y="181"/>
                      </a:cubicBezTo>
                      <a:close/>
                    </a:path>
                  </a:pathLst>
                </a:custGeom>
                <a:solidFill>
                  <a:srgbClr val="00B9CD">
                    <a:alpha val="25000"/>
                  </a:srgbClr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Freeform 17">
                  <a:extLst>
                    <a:ext uri="{FF2B5EF4-FFF2-40B4-BE49-F238E27FC236}">
                      <a16:creationId xmlns:a16="http://schemas.microsoft.com/office/drawing/2014/main" id="{D91045B2-7907-4252-81BD-5179FE7E4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7036" y="2257147"/>
                  <a:ext cx="425262" cy="191203"/>
                </a:xfrm>
                <a:custGeom>
                  <a:avLst/>
                  <a:gdLst>
                    <a:gd name="T0" fmla="*/ 0 w 247"/>
                    <a:gd name="T1" fmla="*/ 67 h 111"/>
                    <a:gd name="T2" fmla="*/ 25 w 247"/>
                    <a:gd name="T3" fmla="*/ 111 h 111"/>
                    <a:gd name="T4" fmla="*/ 247 w 247"/>
                    <a:gd name="T5" fmla="*/ 51 h 111"/>
                    <a:gd name="T6" fmla="*/ 247 w 247"/>
                    <a:gd name="T7" fmla="*/ 0 h 111"/>
                    <a:gd name="T8" fmla="*/ 0 w 247"/>
                    <a:gd name="T9" fmla="*/ 67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111">
                      <a:moveTo>
                        <a:pt x="0" y="67"/>
                      </a:moveTo>
                      <a:cubicBezTo>
                        <a:pt x="25" y="111"/>
                        <a:pt x="25" y="111"/>
                        <a:pt x="25" y="111"/>
                      </a:cubicBezTo>
                      <a:cubicBezTo>
                        <a:pt x="92" y="75"/>
                        <a:pt x="167" y="53"/>
                        <a:pt x="247" y="51"/>
                      </a:cubicBezTo>
                      <a:cubicBezTo>
                        <a:pt x="247" y="0"/>
                        <a:pt x="247" y="0"/>
                        <a:pt x="247" y="0"/>
                      </a:cubicBezTo>
                      <a:cubicBezTo>
                        <a:pt x="158" y="2"/>
                        <a:pt x="74" y="26"/>
                        <a:pt x="0" y="67"/>
                      </a:cubicBezTo>
                      <a:close/>
                    </a:path>
                  </a:pathLst>
                </a:custGeom>
                <a:solidFill>
                  <a:srgbClr val="00B9CD">
                    <a:alpha val="25000"/>
                  </a:srgbClr>
                </a:solidFill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22" name="Graphic 21" descr="Lungs">
              <a:extLst>
                <a:ext uri="{FF2B5EF4-FFF2-40B4-BE49-F238E27FC236}">
                  <a16:creationId xmlns:a16="http://schemas.microsoft.com/office/drawing/2014/main" id="{8DBBC42B-B537-4027-816D-002201C5C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0055" y="2517622"/>
              <a:ext cx="914400" cy="914400"/>
            </a:xfrm>
            <a:prstGeom prst="rect">
              <a:avLst/>
            </a:prstGeom>
          </p:spPr>
        </p:pic>
      </p:grpSp>
      <p:pic>
        <p:nvPicPr>
          <p:cNvPr id="37" name="Graphic 36" descr="Heart organ">
            <a:extLst>
              <a:ext uri="{FF2B5EF4-FFF2-40B4-BE49-F238E27FC236}">
                <a16:creationId xmlns:a16="http://schemas.microsoft.com/office/drawing/2014/main" id="{D331612E-D7FB-432A-90B8-E810423B82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2599" y="3022056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79155B3-CF51-44C4-B223-603CD73957A8}"/>
              </a:ext>
            </a:extLst>
          </p:cNvPr>
          <p:cNvGrpSpPr/>
          <p:nvPr/>
        </p:nvGrpSpPr>
        <p:grpSpPr>
          <a:xfrm>
            <a:off x="8767698" y="2504010"/>
            <a:ext cx="1867590" cy="1868076"/>
            <a:chOff x="1690682" y="1745673"/>
            <a:chExt cx="1867590" cy="1868076"/>
          </a:xfrm>
          <a:solidFill>
            <a:schemeClr val="accent6"/>
          </a:solidFill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64C25EF2-DBB9-4852-B279-824172256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259" y="1919296"/>
              <a:ext cx="1521537" cy="1521933"/>
            </a:xfrm>
            <a:prstGeom prst="ellipse">
              <a:avLst/>
            </a:prstGeom>
            <a:solidFill>
              <a:srgbClr val="CC0033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900" b="0" i="0" u="none" strike="noStrike" kern="0" cap="none" spc="0" normalizeH="0" baseline="0" noProof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6CE95C-FD4A-4EBF-BD21-8B6DFBD8ECEF}"/>
                </a:ext>
              </a:extLst>
            </p:cNvPr>
            <p:cNvGrpSpPr/>
            <p:nvPr/>
          </p:nvGrpSpPr>
          <p:grpSpPr>
            <a:xfrm>
              <a:off x="1690682" y="1745673"/>
              <a:ext cx="1867590" cy="1868076"/>
              <a:chOff x="3800237" y="2257147"/>
              <a:chExt cx="1868076" cy="1868076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E4293C61-EC76-423E-9771-76477FBA1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020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40F13B9D-3B37-4F3E-A052-875F45A7F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252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496AD261-C028-4D9A-A209-806CC4DF1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110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93E7593D-EA32-41D8-97B0-4AD295BB6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110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C0F9AB4A-9374-454A-97E6-2889867DE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020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1">
                <a:extLst>
                  <a:ext uri="{FF2B5EF4-FFF2-40B4-BE49-F238E27FC236}">
                    <a16:creationId xmlns:a16="http://schemas.microsoft.com/office/drawing/2014/main" id="{F7532946-4C75-41FF-B9D8-E1B2B2550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252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AE44222F-8BF2-487C-A895-2374473BD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036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3">
                <a:extLst>
                  <a:ext uri="{FF2B5EF4-FFF2-40B4-BE49-F238E27FC236}">
                    <a16:creationId xmlns:a16="http://schemas.microsoft.com/office/drawing/2014/main" id="{E96D4473-F431-42B1-98A8-5B4A7A6EE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7595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4">
                <a:extLst>
                  <a:ext uri="{FF2B5EF4-FFF2-40B4-BE49-F238E27FC236}">
                    <a16:creationId xmlns:a16="http://schemas.microsoft.com/office/drawing/2014/main" id="{A9D6ED35-AE7A-4696-B240-15A4E5B0D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237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5">
                <a:extLst>
                  <a:ext uri="{FF2B5EF4-FFF2-40B4-BE49-F238E27FC236}">
                    <a16:creationId xmlns:a16="http://schemas.microsoft.com/office/drawing/2014/main" id="{5E60801C-4CA1-47A8-A504-C76EA163C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237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6">
                <a:extLst>
                  <a:ext uri="{FF2B5EF4-FFF2-40B4-BE49-F238E27FC236}">
                    <a16:creationId xmlns:a16="http://schemas.microsoft.com/office/drawing/2014/main" id="{36D2480A-2E73-437B-9316-042A967FE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7595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7">
                <a:extLst>
                  <a:ext uri="{FF2B5EF4-FFF2-40B4-BE49-F238E27FC236}">
                    <a16:creationId xmlns:a16="http://schemas.microsoft.com/office/drawing/2014/main" id="{FE8FD0C6-D3C1-44C7-AE00-A4A0EA7DD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036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rgbClr val="CC0033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3" name="Graphic 52" descr="Water">
            <a:extLst>
              <a:ext uri="{FF2B5EF4-FFF2-40B4-BE49-F238E27FC236}">
                <a16:creationId xmlns:a16="http://schemas.microsoft.com/office/drawing/2014/main" id="{BE14D866-DB96-4111-A658-1F29DCA429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2880" y="2970413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B005C32-294F-47F0-9D2B-9CCFBB814DFB}"/>
              </a:ext>
            </a:extLst>
          </p:cNvPr>
          <p:cNvSpPr txBox="1"/>
          <p:nvPr/>
        </p:nvSpPr>
        <p:spPr>
          <a:xfrm>
            <a:off x="1183386" y="4581347"/>
            <a:ext cx="25926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Частые симптомы</a:t>
            </a:r>
            <a:endParaRPr kumimoji="0" lang="ru-RU" sz="1800" b="1" i="0" u="none" strike="noStrike" kern="1200" cap="none" spc="0" normalizeH="0" baseline="3000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Одышка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Утомляемость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Боль в грудной клетке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1BE55B-FF2C-402D-94F7-9C4A9D640981}"/>
              </a:ext>
            </a:extLst>
          </p:cNvPr>
          <p:cNvSpPr txBox="1"/>
          <p:nvPr/>
        </p:nvSpPr>
        <p:spPr>
          <a:xfrm>
            <a:off x="4661358" y="4581347"/>
            <a:ext cx="256775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Нечастые симптомы</a:t>
            </a:r>
            <a:endParaRPr kumimoji="0" lang="ru-RU" sz="1800" b="1" i="0" u="none" strike="noStrike" kern="1200" cap="none" spc="0" normalizeH="0" baseline="3000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Обморок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Головокружение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Сердцебиение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7B077F-49AC-4890-836D-F8C638BB7704}"/>
              </a:ext>
            </a:extLst>
          </p:cNvPr>
          <p:cNvSpPr txBox="1"/>
          <p:nvPr/>
        </p:nvSpPr>
        <p:spPr>
          <a:xfrm>
            <a:off x="8278840" y="4581347"/>
            <a:ext cx="37244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Симптомы, возникающие на поздних стадиях заболевания</a:t>
            </a:r>
            <a:endParaRPr kumimoji="0" lang="ru-RU" sz="1800" b="1" i="0" u="none" strike="noStrike" kern="1200" cap="none" spc="0" normalizeH="0" baseline="3000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Цианоз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Гипертрофия ПЖ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Правожелудочковая недостаточность</a:t>
            </a:r>
          </a:p>
        </p:txBody>
      </p:sp>
    </p:spTree>
    <p:extLst>
      <p:ext uri="{BB962C8B-B14F-4D97-AF65-F5344CB8AC3E}">
        <p14:creationId xmlns:p14="http://schemas.microsoft.com/office/powerpoint/2010/main" val="370535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A8A20E-B7F0-4334-B8A5-A87C0C87604F}"/>
              </a:ext>
            </a:extLst>
          </p:cNvPr>
          <p:cNvSpPr/>
          <p:nvPr/>
        </p:nvSpPr>
        <p:spPr>
          <a:xfrm>
            <a:off x="387715" y="822348"/>
            <a:ext cx="11278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Эхокардиография - основной метод при скрининге, постановке диагноза, оценки тяжести и динамическом наблюдении пациента с ЛАГ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04E4B4-2FF6-4BC5-9BDA-0DADBA30075E}"/>
              </a:ext>
            </a:extLst>
          </p:cNvPr>
          <p:cNvSpPr txBox="1">
            <a:spLocks/>
          </p:cNvSpPr>
          <p:nvPr/>
        </p:nvSpPr>
        <p:spPr>
          <a:xfrm>
            <a:off x="194544" y="6455208"/>
            <a:ext cx="11472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067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Galiè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N,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Eur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Heart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2016; 37:67-119; 2.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Augustine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DX,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Echo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Pract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2018; 5:G11-G24. Рисунок воспроизведен с разрешения д-ра Паскаля де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Грута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Pascale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Groote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9B22F-8F99-4854-9076-8E87FD98B1FB}"/>
              </a:ext>
            </a:extLst>
          </p:cNvPr>
          <p:cNvSpPr/>
          <p:nvPr/>
        </p:nvSpPr>
        <p:spPr>
          <a:xfrm>
            <a:off x="609654" y="2034231"/>
            <a:ext cx="5805660" cy="408522"/>
          </a:xfrm>
          <a:prstGeom prst="roundRect">
            <a:avLst/>
          </a:prstGeom>
          <a:solidFill>
            <a:srgbClr val="CC003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350" tIns="45675" rIns="91350" bIns="45675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Диагностическое исследование первой линии</a:t>
            </a:r>
            <a:r>
              <a:rPr kumimoji="0" lang="ru-RU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DD24F-735B-4E63-8012-32D802A18B3B}"/>
              </a:ext>
            </a:extLst>
          </p:cNvPr>
          <p:cNvSpPr txBox="1"/>
          <p:nvPr/>
        </p:nvSpPr>
        <p:spPr>
          <a:xfrm>
            <a:off x="609654" y="2554114"/>
            <a:ext cx="5066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Исследование, наиболее часто применяемое для первичной диагностики ЛАГ до подтверждения диагноза методом КПОС и начала лечения</a:t>
            </a:r>
          </a:p>
          <a:p>
            <a:pPr marL="379413" marR="0" lvl="0" indent="-379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Согласно рекомендациям ЕОК/ЕОП от 2015 г., пациентам с высоким риском развития ЛАГ (включая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ССк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следует ежегодно проводить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скрининговое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эхокардиографическое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исследование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Неинвазивный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метод оценки ответа пациента на лечение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9AD789-DED2-4378-90DD-374B3C40EA9A}"/>
              </a:ext>
            </a:extLst>
          </p:cNvPr>
          <p:cNvSpPr/>
          <p:nvPr/>
        </p:nvSpPr>
        <p:spPr>
          <a:xfrm>
            <a:off x="609654" y="4787984"/>
            <a:ext cx="5805660" cy="408522"/>
          </a:xfrm>
          <a:prstGeom prst="roundRect">
            <a:avLst/>
          </a:prstGeom>
          <a:solidFill>
            <a:srgbClr val="5160A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350" tIns="45675" rIns="91350" bIns="45675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Исключение внутрисердечных причин ЛГ</a:t>
            </a:r>
            <a:r>
              <a:rPr kumimoji="0" lang="ru-RU" sz="1800" b="1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39C15-2FE3-4FEE-B716-504B8D1DDD31}"/>
              </a:ext>
            </a:extLst>
          </p:cNvPr>
          <p:cNvSpPr txBox="1"/>
          <p:nvPr/>
        </p:nvSpPr>
        <p:spPr>
          <a:xfrm>
            <a:off x="609653" y="5273051"/>
            <a:ext cx="4975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Поражение клапанов сердца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Кардиомиопатии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Врожденные аномалии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FDC92FB-8C81-4825-82CB-65561D4456DC}"/>
              </a:ext>
            </a:extLst>
          </p:cNvPr>
          <p:cNvGraphicFramePr>
            <a:graphicFrameLocks noGrp="1"/>
          </p:cNvGraphicFramePr>
          <p:nvPr/>
        </p:nvGraphicFramePr>
        <p:xfrm>
          <a:off x="6707643" y="1650832"/>
          <a:ext cx="5136015" cy="259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89">
                  <a:extLst>
                    <a:ext uri="{9D8B030D-6E8A-4147-A177-3AD203B41FA5}">
                      <a16:colId xmlns:a16="http://schemas.microsoft.com/office/drawing/2014/main" val="2688209534"/>
                    </a:ext>
                  </a:extLst>
                </a:gridCol>
                <a:gridCol w="1287746">
                  <a:extLst>
                    <a:ext uri="{9D8B030D-6E8A-4147-A177-3AD203B41FA5}">
                      <a16:colId xmlns:a16="http://schemas.microsoft.com/office/drawing/2014/main" val="2039269428"/>
                    </a:ext>
                  </a:extLst>
                </a:gridCol>
                <a:gridCol w="2377380">
                  <a:extLst>
                    <a:ext uri="{9D8B030D-6E8A-4147-A177-3AD203B41FA5}">
                      <a16:colId xmlns:a16="http://schemas.microsoft.com/office/drawing/2014/main" val="56087089"/>
                    </a:ext>
                  </a:extLst>
                </a:gridCol>
              </a:tblGrid>
              <a:tr h="683731"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1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Пиковая скорость потока </a:t>
                      </a:r>
                      <a:r>
                        <a:rPr lang="ru-RU" sz="1100" b="1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трикуспидальной</a:t>
                      </a:r>
                      <a:r>
                        <a:rPr lang="ru-RU" sz="1100" b="1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регургитации</a:t>
                      </a:r>
                      <a:r>
                        <a:rPr lang="ru-RU" sz="1100" b="1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(м/с)</a:t>
                      </a:r>
                      <a:endParaRPr lang="ru-RU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>
                    <a:solidFill>
                      <a:srgbClr val="3BBF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других эхокардиографических «признаков ЛГ»</a:t>
                      </a:r>
                      <a:endParaRPr lang="ru-RU" sz="11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>
                    <a:solidFill>
                      <a:srgbClr val="3BBF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1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Вероятность легочной гипертензии по данным эхокардиографии</a:t>
                      </a:r>
                      <a:endParaRPr lang="ru-RU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>
                    <a:solidFill>
                      <a:srgbClr val="3BB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90895"/>
                  </a:ext>
                </a:extLst>
              </a:tr>
              <a:tr h="470344"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≤ 2,8 или не поддающаяся измерению</a:t>
                      </a:r>
                      <a:endParaRPr lang="ru-RU" sz="11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 anchor="ctr">
                    <a:solidFill>
                      <a:srgbClr val="40AD4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  <a:endParaRPr lang="ru-RU" sz="11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 anchor="ctr">
                    <a:solidFill>
                      <a:srgbClr val="40AD4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Низкая</a:t>
                      </a:r>
                      <a:endParaRPr lang="ru-RU" sz="11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 anchor="ctr">
                    <a:solidFill>
                      <a:srgbClr val="40A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92498"/>
                  </a:ext>
                </a:extLst>
              </a:tr>
              <a:tr h="470344"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≤ 2,8 или не поддающаяся измерению</a:t>
                      </a:r>
                      <a:endParaRPr lang="ru-RU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 anchor="ctr">
                    <a:solidFill>
                      <a:srgbClr val="F7E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ru-RU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 anchor="ctr">
                    <a:solidFill>
                      <a:srgbClr val="F7EE2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Средняя</a:t>
                      </a:r>
                      <a:endParaRPr lang="ru-RU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80" marR="85880" marT="42940" marB="42940" anchor="ctr">
                    <a:solidFill>
                      <a:srgbClr val="F7E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495811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 – 3,4</a:t>
                      </a:r>
                      <a:endParaRPr lang="ru-RU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 anchor="ctr">
                    <a:solidFill>
                      <a:srgbClr val="F7E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  <a:endParaRPr lang="ru-RU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 anchor="ctr">
                    <a:solidFill>
                      <a:srgbClr val="F7EE2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299645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 – 3,4</a:t>
                      </a:r>
                      <a:endParaRPr lang="ru-RU" sz="11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 anchor="ctr">
                    <a:solidFill>
                      <a:srgbClr val="D3232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ru-RU" sz="11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 anchor="ctr">
                    <a:solidFill>
                      <a:srgbClr val="D3232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</a:t>
                      </a:r>
                      <a:endParaRPr lang="ru-RU" sz="11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880" marR="85880" marT="42940" marB="42940" anchor="ctr">
                    <a:solidFill>
                      <a:srgbClr val="D323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91569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3,4</a:t>
                      </a:r>
                      <a:endParaRPr lang="ru-RU" sz="11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 anchor="ctr">
                    <a:solidFill>
                      <a:srgbClr val="D3232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1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требуется</a:t>
                      </a:r>
                      <a:endParaRPr lang="ru-RU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788" marR="49788" marT="24894" marB="24894" anchor="ctr">
                    <a:solidFill>
                      <a:srgbClr val="D3232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323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567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9982EA4-CEE9-44CB-8211-1ABE51048481}"/>
              </a:ext>
            </a:extLst>
          </p:cNvPr>
          <p:cNvSpPr txBox="1"/>
          <p:nvPr/>
        </p:nvSpPr>
        <p:spPr>
          <a:xfrm>
            <a:off x="6884643" y="6040121"/>
            <a:ext cx="4782013" cy="240927"/>
          </a:xfrm>
          <a:prstGeom prst="roundRect">
            <a:avLst>
              <a:gd name="adj" fmla="val 25107"/>
            </a:avLst>
          </a:prstGeom>
          <a:noFill/>
          <a:ln w="38100" cap="flat" cmpd="sng" algn="ctr">
            <a:solidFill>
              <a:srgbClr val="CC0033"/>
            </a:solidFill>
            <a:prstDash val="solid"/>
          </a:ln>
          <a:effectLst/>
        </p:spPr>
        <p:txBody>
          <a:bodyPr rtlCol="0" anchor="ctr"/>
          <a:lstStyle>
            <a:defPPr>
              <a:defRPr lang="ru-RU"/>
            </a:defPPr>
            <a:lvl1pPr lvl="0" algn="ctr">
              <a:defRPr sz="1600">
                <a:solidFill>
                  <a:srgbClr val="F2F2F2">
                    <a:lumMod val="10000"/>
                  </a:srgbClr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Пиковая скорость потока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трикуспидальной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регургитации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(TRV)</a:t>
            </a:r>
            <a:endParaRPr kumimoji="0" lang="ru-RU" sz="1200" b="0" i="0" u="none" strike="noStrike" kern="1200" cap="none" spc="0" normalizeH="0" baseline="3000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4C95C-B1E2-46D6-A6AE-45EF400624C2}"/>
              </a:ext>
            </a:extLst>
          </p:cNvPr>
          <p:cNvSpPr txBox="1"/>
          <p:nvPr/>
        </p:nvSpPr>
        <p:spPr>
          <a:xfrm>
            <a:off x="11843658" y="16508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32B68-8859-49D3-A408-A289E03E5B79}"/>
              </a:ext>
            </a:extLst>
          </p:cNvPr>
          <p:cNvSpPr txBox="1"/>
          <p:nvPr/>
        </p:nvSpPr>
        <p:spPr>
          <a:xfrm>
            <a:off x="11278304" y="42391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528A7F-6544-F248-96E0-16146CFE86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9" b="10665"/>
          <a:stretch/>
        </p:blipFill>
        <p:spPr>
          <a:xfrm>
            <a:off x="7035966" y="4261524"/>
            <a:ext cx="4236390" cy="174945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DAE9D3-7090-DB4E-8CE0-660A0BEC12ED}"/>
              </a:ext>
            </a:extLst>
          </p:cNvPr>
          <p:cNvCxnSpPr/>
          <p:nvPr/>
        </p:nvCxnSpPr>
        <p:spPr>
          <a:xfrm>
            <a:off x="8783988" y="4637668"/>
            <a:ext cx="0" cy="1108688"/>
          </a:xfrm>
          <a:prstGeom prst="straightConnector1">
            <a:avLst/>
          </a:prstGeom>
          <a:ln w="28575"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7B1086-2558-425A-8E0C-8D1083CD8099}"/>
              </a:ext>
            </a:extLst>
          </p:cNvPr>
          <p:cNvSpPr/>
          <p:nvPr/>
        </p:nvSpPr>
        <p:spPr>
          <a:xfrm>
            <a:off x="259843" y="982387"/>
            <a:ext cx="11454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Диагноз ЛАГ подтверждают с помощью катетеризации правых отделов сердца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E02BB4-E6CC-4F4B-9EA0-0D757546F8C2}"/>
              </a:ext>
            </a:extLst>
          </p:cNvPr>
          <p:cNvSpPr txBox="1">
            <a:spLocks/>
          </p:cNvSpPr>
          <p:nvPr/>
        </p:nvSpPr>
        <p:spPr>
          <a:xfrm>
            <a:off x="180234" y="6507278"/>
            <a:ext cx="11947121" cy="381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067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Galiè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N,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Eur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Heart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2016; 37:67-119; 2.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Pagnamenta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A,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Swiss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Med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Wkly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2017; 147:w14445; Рисунок из работы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Pagnamenta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A. и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соавт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Swiss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Med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Wkly</a:t>
            </a:r>
            <a:r>
              <a:rPr kumimoji="0" lang="ru-R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2017; 147:w14445.; 3 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Hoeper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 al. </a:t>
            </a:r>
            <a:r>
              <a:rPr kumimoji="0" lang="en-GB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Am Coll </a:t>
            </a:r>
            <a:r>
              <a:rPr kumimoji="0" lang="en-GB" sz="105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Cardiol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2013;62:D42–50.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3A7B55-5A24-4D48-8418-8FB05DE9724A}"/>
              </a:ext>
            </a:extLst>
          </p:cNvPr>
          <p:cNvSpPr/>
          <p:nvPr/>
        </p:nvSpPr>
        <p:spPr>
          <a:xfrm>
            <a:off x="587375" y="1773238"/>
            <a:ext cx="4975697" cy="408522"/>
          </a:xfrm>
          <a:prstGeom prst="roundRect">
            <a:avLst/>
          </a:prstGeom>
          <a:solidFill>
            <a:srgbClr val="CC003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350" tIns="45675" rIns="91350" bIns="45675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Подтверждение ЛГ</a:t>
            </a:r>
            <a:r>
              <a:rPr kumimoji="0" lang="ru-RU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2C1CBF-D164-4675-AECB-CA51B908B05A}"/>
              </a:ext>
            </a:extLst>
          </p:cNvPr>
          <p:cNvSpPr/>
          <p:nvPr/>
        </p:nvSpPr>
        <p:spPr>
          <a:xfrm>
            <a:off x="519726" y="3143028"/>
            <a:ext cx="4975697" cy="408522"/>
          </a:xfrm>
          <a:prstGeom prst="roundRect">
            <a:avLst/>
          </a:prstGeom>
          <a:solidFill>
            <a:srgbClr val="CC003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350" tIns="45675" rIns="91350" bIns="45675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Подтверждение ЛАГ</a:t>
            </a:r>
            <a:r>
              <a:rPr kumimoji="0" lang="ru-RU" sz="1800" b="1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FB3FF-B88E-4DEB-8BBD-145D72C68159}"/>
              </a:ext>
            </a:extLst>
          </p:cNvPr>
          <p:cNvSpPr txBox="1"/>
          <p:nvPr/>
        </p:nvSpPr>
        <p:spPr>
          <a:xfrm>
            <a:off x="519726" y="2343487"/>
            <a:ext cx="524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СрДЛА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≥20 мм </a:t>
            </a: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рт.ст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(согласно рекомендациям ЕОК/ЕОП 2018 г.)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C0595-B25E-4F43-B52C-0C6A304EAAF1}"/>
              </a:ext>
            </a:extLst>
          </p:cNvPr>
          <p:cNvSpPr txBox="1"/>
          <p:nvPr/>
        </p:nvSpPr>
        <p:spPr>
          <a:xfrm>
            <a:off x="519726" y="3658032"/>
            <a:ext cx="5147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СрДЛА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≥20 мм </a:t>
            </a: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рт.ст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Нормальное ДЗЛА (≤15 мм </a:t>
            </a: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рт.ст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.)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ЛСС &gt; 3 единиц Вуда (250 дин/сек/см</a:t>
            </a:r>
            <a:r>
              <a:rPr kumimoji="0" lang="ru-RU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-5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Исключены другие причины </a:t>
            </a: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прекапиллярной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ЛГ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99041-1B31-4B6F-A91B-8D761EFD91DF}"/>
              </a:ext>
            </a:extLst>
          </p:cNvPr>
          <p:cNvSpPr txBox="1"/>
          <p:nvPr/>
        </p:nvSpPr>
        <p:spPr>
          <a:xfrm>
            <a:off x="5760456" y="1548291"/>
            <a:ext cx="6038204" cy="646331"/>
          </a:xfrm>
          <a:prstGeom prst="round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ru-RU"/>
            </a:defPPr>
            <a:lvl1pPr lvl="0" algn="ctr">
              <a:defRPr>
                <a:solidFill>
                  <a:srgbClr val="F2F2F2">
                    <a:lumMod val="10000"/>
                  </a:srgbClr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Характерный график, отражающий внутрисердечное давление, при прохождении датчика через полость сердца во время КПОС</a:t>
            </a:r>
            <a:r>
              <a:rPr kumimoji="0" lang="ru-RU" sz="1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2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B4FF92D-2B16-4E58-893F-58CA9156C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6579" y="2115295"/>
            <a:ext cx="4767862" cy="40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32325" y="3953881"/>
            <a:ext cx="768902" cy="3204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Правое предсердие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5275" y="3953881"/>
            <a:ext cx="657107" cy="3204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Правый желудочек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426" y="3953881"/>
            <a:ext cx="788112" cy="3204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Легочная артерия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76454" y="3954887"/>
            <a:ext cx="1176970" cy="3204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Легочная артерия перекрыта баллоном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0378306" y="4621070"/>
            <a:ext cx="1996814" cy="3204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Давление, мм рт.ст.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28724" y="5930513"/>
            <a:ext cx="632609" cy="2088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ДПП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57842" y="5930513"/>
            <a:ext cx="632609" cy="2088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ДПЖ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0269" y="5930513"/>
            <a:ext cx="632609" cy="2088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ДПП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46392" y="5930513"/>
            <a:ext cx="632609" cy="2088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ДЗЛА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91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C60E05-B357-449B-BBD0-B06E2BD812C2}"/>
              </a:ext>
            </a:extLst>
          </p:cNvPr>
          <p:cNvSpPr/>
          <p:nvPr/>
        </p:nvSpPr>
        <p:spPr>
          <a:xfrm>
            <a:off x="769435" y="818700"/>
            <a:ext cx="12193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7E84C5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Оценка риска играет важную роль в определении прогноза и оптимальной стратегии терапии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07933A2-64A8-4860-B671-359D3F7C6784}"/>
              </a:ext>
            </a:extLst>
          </p:cNvPr>
          <p:cNvSpPr txBox="1">
            <a:spLocks/>
          </p:cNvSpPr>
          <p:nvPr/>
        </p:nvSpPr>
        <p:spPr>
          <a:xfrm>
            <a:off x="4853272" y="5554687"/>
            <a:ext cx="6981141" cy="560586"/>
          </a:xfrm>
          <a:prstGeom prst="roundRect">
            <a:avLst/>
          </a:prstGeom>
          <a:noFill/>
          <a:ln w="38100" cap="flat" cmpd="sng" algn="ctr">
            <a:solidFill>
              <a:srgbClr val="CC0033"/>
            </a:solidFill>
            <a:prstDash val="solid"/>
          </a:ln>
          <a:effectLst/>
        </p:spPr>
        <p:txBody>
          <a:bodyPr rtlCol="0" anchor="ctr"/>
          <a:lstStyle>
            <a:defPPr>
              <a:defRPr lang="ru-RU"/>
            </a:defPPr>
            <a:lvl1pPr lvl="0" algn="ctr">
              <a:defRPr sz="1600">
                <a:solidFill>
                  <a:srgbClr val="F2F2F2">
                    <a:lumMod val="10000"/>
                  </a:srgbClr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Согласно рекомендациям, следует проводить регулярную многофакторную оценку риска на момент диагностики и в динамике (каждые 3-6 месяцев)</a:t>
            </a:r>
            <a:r>
              <a:rPr kumimoji="0" lang="ru-RU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42C74-2048-49A9-9006-6C1DDA08C229}"/>
              </a:ext>
            </a:extLst>
          </p:cNvPr>
          <p:cNvSpPr txBox="1"/>
          <p:nvPr/>
        </p:nvSpPr>
        <p:spPr>
          <a:xfrm rot="16200000">
            <a:off x="2963690" y="3211712"/>
            <a:ext cx="32038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Рекомендации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ESC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ERS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2015 г.</a:t>
            </a:r>
            <a:r>
              <a:rPr kumimoji="0" lang="ru-RU" sz="16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B1006-DD38-419C-B095-FF23DA33DAFC}"/>
              </a:ext>
            </a:extLst>
          </p:cNvPr>
          <p:cNvSpPr txBox="1"/>
          <p:nvPr/>
        </p:nvSpPr>
        <p:spPr>
          <a:xfrm rot="16200000">
            <a:off x="437773" y="2274174"/>
            <a:ext cx="12434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REVEAL 2.0</a:t>
            </a:r>
            <a:r>
              <a:rPr kumimoji="0" lang="ru-RU" sz="16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8EB9F-97B8-464C-93FD-97172427CE2D}"/>
              </a:ext>
            </a:extLst>
          </p:cNvPr>
          <p:cNvSpPr txBox="1"/>
          <p:nvPr/>
        </p:nvSpPr>
        <p:spPr>
          <a:xfrm>
            <a:off x="5525195" y="6099301"/>
            <a:ext cx="563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Регулярная оценка риска позволяет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CC00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максимально быстро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адаптировать тактику лечения для каждого пациента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0946CAD-31D8-4FB1-9276-D2C7FE52B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46" y="1773238"/>
            <a:ext cx="2361211" cy="4087887"/>
          </a:xfrm>
          <a:prstGeom prst="rect">
            <a:avLst/>
          </a:prstGeom>
        </p:spPr>
      </p:pic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B981F2B6-ADA2-4D80-85D4-5D8B7BBECC43}"/>
              </a:ext>
            </a:extLst>
          </p:cNvPr>
          <p:cNvGraphicFramePr>
            <a:graphicFrameLocks/>
          </p:cNvGraphicFramePr>
          <p:nvPr/>
        </p:nvGraphicFramePr>
        <p:xfrm>
          <a:off x="4853274" y="1454347"/>
          <a:ext cx="6981141" cy="4057600"/>
        </p:xfrm>
        <a:graphic>
          <a:graphicData uri="http://schemas.openxmlformats.org/drawingml/2006/table">
            <a:tbl>
              <a:tblPr firstRow="1" bandRow="1"/>
              <a:tblGrid>
                <a:gridCol w="153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359">
                <a:tc rowSpan="2"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100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Факторы, определяющие прогноз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Расчетная смертность в течение 1 года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300" b="1"/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B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300" b="1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359">
                <a:tc vMerge="1">
                  <a:txBody>
                    <a:bodyPr/>
                    <a:lstStyle/>
                    <a:p>
                      <a:pPr algn="ctr" rtl="0"/>
                      <a:endParaRPr lang="ru-RU" sz="1300" b="1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B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100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Низкий риск &lt;5%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100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Средний риск 5-10%</a:t>
                      </a:r>
                      <a:endParaRPr lang="ru-RU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100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Высокий риск &gt; 10%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1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Клинические признаки правожелудочковой недостаточности 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Отсутствуют 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Отсутствуют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Присутствуют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1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Прогрессирование симптомов</a:t>
                      </a:r>
                      <a:endParaRPr lang="ru-RU" sz="9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Медленное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Быстрое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979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Обморок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Периодические обмороки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Повторяющиеся обмороки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79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ФК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II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979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ДТ6-МХ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440 м</a:t>
                      </a:r>
                      <a:endParaRPr lang="ru-RU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165-440 м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&lt;165 м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57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КПНТ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Пиковое VO</a:t>
                      </a:r>
                      <a:r>
                        <a:rPr lang="ru-RU" sz="900" b="0" i="0" u="none" baseline="-25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&gt;15 мл/мин/кг </a:t>
                      </a:r>
                      <a:br>
                        <a:rPr lang="ru-RU" sz="9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(&gt;65% от должного)</a:t>
                      </a:r>
                      <a:br>
                        <a:rPr lang="ru-RU" sz="9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Наклон кривой VE/VCO</a:t>
                      </a:r>
                      <a:r>
                        <a:rPr lang="ru-RU" sz="900" b="0" i="0" u="none" baseline="-25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&lt;36</a:t>
                      </a:r>
                      <a:endParaRPr lang="ru-RU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Пиковое VO</a:t>
                      </a:r>
                      <a:r>
                        <a:rPr lang="ru-RU" sz="900" b="0" i="0" u="none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11-15 мл/мин/кг</a:t>
                      </a:r>
                    </a:p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(35-65% от должного) </a:t>
                      </a:r>
                      <a:br>
                        <a:rPr lang="ru-RU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Наклон кривой VE/VCO</a:t>
                      </a:r>
                      <a:r>
                        <a:rPr lang="ru-RU" sz="900" b="0" i="0" u="none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36-44,9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>
                        <a:spcBef>
                          <a:spcPts val="5400"/>
                        </a:spcBef>
                      </a:pP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Пиковое VO</a:t>
                      </a:r>
                      <a:r>
                        <a:rPr lang="ru-RU" sz="900" b="0" i="0" u="none" baseline="-25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&lt;11 мл/мин/кг</a:t>
                      </a:r>
                    </a:p>
                    <a:p>
                      <a:pPr algn="ctr" rtl="0">
                        <a:spcBef>
                          <a:spcPts val="0"/>
                        </a:spcBef>
                      </a:pP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(&lt;35% от должного)</a:t>
                      </a:r>
                      <a:br>
                        <a:rPr lang="ru-RU" sz="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Наклон кривой VE/VCO</a:t>
                      </a:r>
                      <a:r>
                        <a:rPr lang="ru-RU" sz="900" b="0" i="0" u="none" baseline="-25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≥ 45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1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Концентрация NT-</a:t>
                      </a:r>
                      <a:r>
                        <a:rPr lang="ru-RU" sz="900" b="1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proBNP</a:t>
                      </a:r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в </a:t>
                      </a:r>
                      <a:b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плазме крови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BNP &lt;50 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/л</a:t>
                      </a:r>
                    </a:p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NT-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proBNP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&lt;300 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/л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BNP 50-300 нг/л</a:t>
                      </a:r>
                    </a:p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NT-proBNP 300-1400 нг/л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>
                        <a:spcBef>
                          <a:spcPts val="5400"/>
                        </a:spcBef>
                      </a:pP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BNP &gt;300 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/л</a:t>
                      </a:r>
                      <a:br>
                        <a:rPr lang="ru-RU" sz="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NT-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proBNP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&gt;1400 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/л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057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Визуализирующие исследования </a:t>
                      </a:r>
                      <a:b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900" b="1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ЭхоКГ</a:t>
                      </a:r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900" b="1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кМРТ</a:t>
                      </a:r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strike="noStrike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Площадь ПП &lt;18 см</a:t>
                      </a:r>
                      <a:r>
                        <a:rPr lang="ru-RU" sz="900" b="0" i="0" u="none" strike="noStrike" kern="120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strike="noStrike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Отсутствие перикардиального выпота</a:t>
                      </a:r>
                      <a:endParaRPr lang="ru-RU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Площадь ПП 18-26 см</a:t>
                      </a:r>
                      <a:r>
                        <a:rPr lang="ru-RU" sz="900" b="0" i="0" u="none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Отсутствие или минимальное количество перикардиального</a:t>
                      </a:r>
                    </a:p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выпота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strike="noStrike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Площадь ПП &gt; 26 см</a:t>
                      </a:r>
                      <a:r>
                        <a:rPr lang="ru-RU" sz="900" b="0" i="0" u="none" strike="noStrike" kern="120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strike="noStrike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Перикардиальный выпот</a:t>
                      </a:r>
                      <a:endParaRPr lang="ru-RU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057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Гемодинамика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strike="noStrike" kern="120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ДПП &lt;8 мм рт.ст.</a:t>
                      </a:r>
                    </a:p>
                    <a:p>
                      <a:pPr algn="ctr" rtl="0"/>
                      <a:r>
                        <a:rPr lang="ru-RU" sz="900" b="0" i="0" u="none" strike="noStrike" kern="120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СИ ≥2,5 л/мин/м</a:t>
                      </a:r>
                      <a:r>
                        <a:rPr lang="ru-RU" sz="900" b="0" i="0" u="none" strike="noStrike" kern="120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strike="noStrike" kern="120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SvO2 &gt; 65%</a:t>
                      </a:r>
                      <a:endParaRPr lang="ru-RU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ДПП 8-14 мм рт.ст.</a:t>
                      </a:r>
                    </a:p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 2,0-2,4 л/мин/м</a:t>
                      </a:r>
                      <a:r>
                        <a:rPr lang="ru-RU" sz="900" b="0" i="0" u="none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SvO2 60-65%</a:t>
                      </a:r>
                      <a:endParaRPr lang="ru-RU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ДПП &gt; 14 мм 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рт.ст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 &lt;2,0 л/мин/м</a:t>
                      </a:r>
                      <a:r>
                        <a:rPr lang="ru-RU" sz="900" b="0" i="0" u="none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SvO2 &lt;60%</a:t>
                      </a:r>
                      <a:endParaRPr lang="ru-RU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20801" y="1831975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 группа по ВОЗ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Подгруппа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1280" y="1825625"/>
            <a:ext cx="182495" cy="165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ЗСТ-ЛАГ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2545" y="1841500"/>
            <a:ext cx="182495" cy="1492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ПоЛГ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8517" y="1866899"/>
            <a:ext cx="416074" cy="984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Наследственная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0801" y="2139950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Демографические характеристики</a:t>
            </a:r>
            <a:endParaRPr kumimoji="0" lang="ru-RU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7075" y="2139950"/>
            <a:ext cx="1078787" cy="152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Мужчины в возрасте &gt; 60 лет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0801" y="2451100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Сопутствующие заболевания</a:t>
            </a:r>
            <a:endParaRPr kumimoji="0" lang="ru-RU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7075" y="2451100"/>
            <a:ext cx="1078787" cy="152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рСКФ</a:t>
            </a:r>
            <a:r>
              <a:rPr kumimoji="0" lang="ru-RU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&lt;60 мл/мин/1,73м</a:t>
            </a:r>
            <a:r>
              <a:rPr kumimoji="0" lang="ru-RU" sz="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r>
              <a:rPr kumimoji="0" lang="ru-RU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или почечная недостаточность (если </a:t>
            </a:r>
            <a:r>
              <a:rPr kumimoji="0" lang="ru-RU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рСКФ</a:t>
            </a:r>
            <a:r>
              <a:rPr kumimoji="0" lang="ru-RU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определить невозможно)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20801" y="2773978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Функциональный класс по ВОЗ/NYHA</a:t>
            </a:r>
            <a:endParaRPr kumimoji="0" lang="ru-RU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0800" y="3080273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Основные показатели жизнедеятельности</a:t>
            </a:r>
            <a:endParaRPr kumimoji="0" lang="ru-RU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7074" y="3400948"/>
            <a:ext cx="1078787" cy="1360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Госпитализации по любой причине в течение 6 месяцев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0799" y="3720876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Тест 6-минутной ходьбы</a:t>
            </a:r>
            <a:endParaRPr kumimoji="0" lang="ru-RU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20798" y="3391037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Госпитализации по любой причине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≤ 6 месяцев</a:t>
            </a:r>
            <a:endParaRPr kumimoji="0" lang="ru-RU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97074" y="3090235"/>
            <a:ext cx="552452" cy="1360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САД &lt;110 мм рт.ст.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2138" y="3090672"/>
            <a:ext cx="552452" cy="1360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ЧСС &gt; 96 уд/мин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22308" y="4054612"/>
            <a:ext cx="308936" cy="19353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&lt;50 пг/мл или NT-proBNP &lt;300 пг/мл</a:t>
            </a:r>
            <a:endParaRPr kumimoji="0" lang="ru-RU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2206" y="4049157"/>
            <a:ext cx="256310" cy="1989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от 200 до &lt;800 пг/мл</a:t>
            </a:r>
            <a:endParaRPr kumimoji="0" lang="ru-RU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677" y="4059606"/>
            <a:ext cx="347741" cy="1885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≥ 800 пг/мл или NT-proBNP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≥ 1100 пг/мл</a:t>
            </a:r>
            <a:endParaRPr kumimoji="0" lang="ru-RU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20798" y="4040940"/>
            <a:ext cx="641349" cy="3659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BNP</a:t>
            </a:r>
            <a:endParaRPr kumimoji="0" lang="ru-RU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81280" y="3708460"/>
            <a:ext cx="182495" cy="165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≥ 400 м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8095" y="3724335"/>
            <a:ext cx="266132" cy="1492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от 30 </a:t>
            </a:r>
            <a:b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br>
            <a:r>
              <a:rPr kumimoji="0" lang="ru-RU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до</a:t>
            </a: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ru-RU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&lt;400 м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36849" y="3749734"/>
            <a:ext cx="347741" cy="984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&lt;165 м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20798" y="4408921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Эхокардиография</a:t>
            </a:r>
            <a:endParaRPr kumimoji="0" lang="ru-RU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97074" y="4422144"/>
            <a:ext cx="1078787" cy="1360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Перикардиальный выпот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0797" y="4731410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Функция внешнего дыхания</a:t>
            </a:r>
            <a:endParaRPr kumimoji="0" lang="ru-RU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92744" y="4735298"/>
            <a:ext cx="1078787" cy="1360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% от должных значений D</a:t>
            </a:r>
            <a:r>
              <a:rPr kumimoji="0" lang="ru-RU" sz="5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LCO </a:t>
            </a: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&lt;40%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20796" y="5046124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Катетеризация правых отделов сердца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92744" y="5045315"/>
            <a:ext cx="556782" cy="136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СрДПП ≥20 мм рт.ст. в течение 1 года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49526" y="5045315"/>
            <a:ext cx="535063" cy="136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ЛСС &lt;5 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единиц Вуда</a:t>
            </a:r>
            <a:endParaRPr kumimoji="0" lang="ru-RU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39901" y="5377163"/>
            <a:ext cx="1351278" cy="136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1" i="0" u="none" strike="noStrike" kern="1200" cap="none" spc="0" normalizeH="0" baseline="0" noProof="0" dirty="0">
                <a:ln>
                  <a:noFill/>
                </a:ln>
                <a:solidFill>
                  <a:srgbClr val="F7C03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СУММА ВЫШЕПЕРЕЧИСЛЕННЫХ БАЛЛОВ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59025" y="5698695"/>
            <a:ext cx="732153" cy="136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" b="1" i="0" u="none" strike="noStrike" kern="1200" cap="none" spc="0" normalizeH="0" baseline="0" noProof="0">
                <a:ln>
                  <a:noFill/>
                </a:ln>
                <a:solidFill>
                  <a:srgbClr val="EA3E3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ИНДЕКС РИСКА</a:t>
            </a:r>
            <a:endParaRPr kumimoji="0" lang="ru-RU" sz="500" b="1" i="0" u="none" strike="noStrike" kern="1200" cap="none" spc="0" normalizeH="0" baseline="0" noProof="0" dirty="0">
              <a:ln>
                <a:noFill/>
              </a:ln>
              <a:solidFill>
                <a:srgbClr val="EA3E33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3D211-F28D-4D60-ADA3-7FB8863C07CA}"/>
              </a:ext>
            </a:extLst>
          </p:cNvPr>
          <p:cNvSpPr/>
          <p:nvPr/>
        </p:nvSpPr>
        <p:spPr>
          <a:xfrm>
            <a:off x="145409" y="6519790"/>
            <a:ext cx="9518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Benza R, et al.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Chest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2019; 156:323-37; 2.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Galiè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N, et al.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Heart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 2016; 37:67-119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0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1981200" y="-242888"/>
            <a:ext cx="8229600" cy="1143001"/>
          </a:xfrm>
        </p:spPr>
        <p:txBody>
          <a:bodyPr/>
          <a:lstStyle/>
          <a:p>
            <a:pPr eaLnBrk="1" hangingPunct="1"/>
            <a:r>
              <a:rPr lang="uk-UA" sz="3600" b="1" dirty="0" err="1">
                <a:cs typeface="Times New Roman" pitchFamily="18" charset="0"/>
              </a:rPr>
              <a:t>Оценка</a:t>
            </a:r>
            <a:r>
              <a:rPr lang="uk-UA" sz="3600" b="1" dirty="0">
                <a:cs typeface="Times New Roman" pitchFamily="18" charset="0"/>
              </a:rPr>
              <a:t> риска при ЛГ</a:t>
            </a:r>
            <a:endParaRPr lang="ru-RU" sz="3600" b="1" dirty="0"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524000" y="571480"/>
          <a:ext cx="9144000" cy="565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n-lt"/>
                          <a:cs typeface="Times New Roman" panose="02020603050405020304" pitchFamily="18" charset="0"/>
                        </a:rPr>
                        <a:t>Показатели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err="1">
                          <a:latin typeface="+mn-lt"/>
                          <a:cs typeface="Times New Roman" panose="02020603050405020304" pitchFamily="18" charset="0"/>
                        </a:rPr>
                        <a:t>Низкий</a:t>
                      </a:r>
                      <a:r>
                        <a:rPr lang="uk-UA" sz="1400" b="1" baseline="0" dirty="0">
                          <a:latin typeface="+mn-lt"/>
                          <a:cs typeface="Times New Roman" panose="02020603050405020304" pitchFamily="18" charset="0"/>
                        </a:rPr>
                        <a:t> риск</a:t>
                      </a:r>
                      <a:r>
                        <a:rPr lang="uk-UA" sz="1400" b="1" dirty="0">
                          <a:latin typeface="+mn-lt"/>
                          <a:cs typeface="Times New Roman" panose="02020603050405020304" pitchFamily="18" charset="0"/>
                        </a:rPr>
                        <a:t>&lt;5%</a:t>
                      </a:r>
                      <a:endParaRPr lang="ru-RU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err="1">
                          <a:latin typeface="+mn-lt"/>
                          <a:cs typeface="Times New Roman" panose="02020603050405020304" pitchFamily="18" charset="0"/>
                        </a:rPr>
                        <a:t>Умеренный</a:t>
                      </a:r>
                      <a:r>
                        <a:rPr lang="uk-UA" sz="1400" b="1" dirty="0">
                          <a:latin typeface="+mn-lt"/>
                          <a:cs typeface="Times New Roman" panose="02020603050405020304" pitchFamily="18" charset="0"/>
                        </a:rPr>
                        <a:t> риск</a:t>
                      </a:r>
                      <a:r>
                        <a:rPr lang="uk-UA" sz="1400" b="1" baseline="0" dirty="0">
                          <a:latin typeface="+mn-lt"/>
                          <a:cs typeface="Times New Roman" panose="02020603050405020304" pitchFamily="18" charset="0"/>
                        </a:rPr>
                        <a:t>  5-10%</a:t>
                      </a:r>
                      <a:endParaRPr lang="ru-RU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err="1">
                          <a:latin typeface="+mn-lt"/>
                          <a:cs typeface="Times New Roman" panose="02020603050405020304" pitchFamily="18" charset="0"/>
                        </a:rPr>
                        <a:t>Высокий</a:t>
                      </a:r>
                      <a:r>
                        <a:rPr lang="uk-UA" sz="1400" b="1" dirty="0">
                          <a:latin typeface="+mn-lt"/>
                          <a:cs typeface="Times New Roman" panose="02020603050405020304" pitchFamily="18" charset="0"/>
                        </a:rPr>
                        <a:t> риск &gt;10%</a:t>
                      </a:r>
                      <a:endParaRPr lang="ru-RU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A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Клинические</a:t>
                      </a:r>
                      <a:r>
                        <a:rPr lang="uk-UA" sz="1400" baseline="0" dirty="0">
                          <a:latin typeface="+mn-lt"/>
                          <a:cs typeface="Times New Roman" panose="02020603050405020304" pitchFamily="18" charset="0"/>
                        </a:rPr>
                        <a:t> признаки </a:t>
                      </a:r>
                      <a:r>
                        <a:rPr lang="uk-UA" sz="1400" baseline="0" dirty="0" err="1">
                          <a:latin typeface="+mn-lt"/>
                          <a:cs typeface="Times New Roman" panose="02020603050405020304" pitchFamily="18" charset="0"/>
                        </a:rPr>
                        <a:t>правожелудочковой</a:t>
                      </a:r>
                      <a:r>
                        <a:rPr lang="uk-UA" sz="1400" baseline="0" dirty="0">
                          <a:latin typeface="+mn-lt"/>
                          <a:cs typeface="Times New Roman" panose="02020603050405020304" pitchFamily="18" charset="0"/>
                        </a:rPr>
                        <a:t> СН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F6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отсутствуют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C0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отсутствуют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присутствуют</a:t>
                      </a:r>
                      <a:endParaRPr lang="ru-RU" sz="1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Прогресирование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симптомов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C0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медленное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быстрое</a:t>
                      </a:r>
                      <a:endParaRPr lang="ru-RU" sz="1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Синкопе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F6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C0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эпизодически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повторяющиеся</a:t>
                      </a:r>
                      <a:endParaRPr lang="ru-RU" sz="1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ФК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І,</a:t>
                      </a:r>
                      <a:r>
                        <a:rPr lang="uk-UA" sz="1400" baseline="0" dirty="0">
                          <a:latin typeface="+mn-lt"/>
                          <a:cs typeface="Times New Roman" panose="02020603050405020304" pitchFamily="18" charset="0"/>
                        </a:rPr>
                        <a:t> ІІ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C0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ІІІ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І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V</a:t>
                      </a:r>
                      <a:endParaRPr lang="ru-RU" sz="1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6-минутная </a:t>
                      </a:r>
                      <a:r>
                        <a:rPr lang="uk-UA" sz="1400" baseline="0" dirty="0">
                          <a:latin typeface="+mn-lt"/>
                          <a:cs typeface="Times New Roman" panose="02020603050405020304" pitchFamily="18" charset="0"/>
                        </a:rPr>
                        <a:t>ходьба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F6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&gt;440 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м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C0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165-440</a:t>
                      </a:r>
                      <a:r>
                        <a:rPr lang="uk-UA" sz="1400" baseline="0" dirty="0">
                          <a:latin typeface="+mn-lt"/>
                          <a:cs typeface="Times New Roman" panose="02020603050405020304" pitchFamily="18" charset="0"/>
                        </a:rPr>
                        <a:t> м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&lt;165 м</a:t>
                      </a:r>
                      <a:endParaRPr lang="ru-RU" sz="1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451">
                <a:tc>
                  <a:txBody>
                    <a:bodyPr/>
                    <a:lstStyle/>
                    <a:p>
                      <a:pPr algn="l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Сердцечно-легочной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нагрузочный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 тест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Пиковое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VO₂&gt;15 </a:t>
                      </a:r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мл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мин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/кг</a:t>
                      </a:r>
                    </a:p>
                    <a:p>
                      <a:pPr algn="ctr"/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(&gt;65%)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VE/VCO2 slope &lt;36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C0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Пиковое 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VO₂</a:t>
                      </a:r>
                      <a:r>
                        <a:rPr lang="en-US" sz="1400" baseline="0" dirty="0">
                          <a:latin typeface="+mn-lt"/>
                          <a:cs typeface="Times New Roman" panose="02020603050405020304" pitchFamily="18" charset="0"/>
                        </a:rPr>
                        <a:t> 11-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мл/мин/кг</a:t>
                      </a:r>
                    </a:p>
                    <a:p>
                      <a:pPr algn="ctr"/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35-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65%)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VE/VCO2 slope </a:t>
                      </a:r>
                      <a:r>
                        <a:rPr lang="en-US" sz="1400" baseline="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36-44,9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Пиковое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VO₂&lt;11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мл/мин/кг</a:t>
                      </a:r>
                    </a:p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&lt;3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5%)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VE/VCO2 slope ≥45</a:t>
                      </a:r>
                      <a:endParaRPr lang="ru-RU" sz="1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Уровень</a:t>
                      </a:r>
                      <a:r>
                        <a:rPr lang="uk-UA" sz="1400" baseline="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Т-</a:t>
                      </a:r>
                      <a:r>
                        <a:rPr lang="en-US" sz="1400" dirty="0" err="1">
                          <a:latin typeface="+mn-lt"/>
                          <a:cs typeface="Times New Roman" panose="02020603050405020304" pitchFamily="18" charset="0"/>
                        </a:rPr>
                        <a:t>proBNP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F6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BNP&lt;50</a:t>
                      </a:r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нг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/л</a:t>
                      </a:r>
                    </a:p>
                    <a:p>
                      <a:pPr algn="ctr"/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Т-</a:t>
                      </a:r>
                      <a:r>
                        <a:rPr lang="en-US" sz="1400" dirty="0" err="1">
                          <a:latin typeface="+mn-lt"/>
                          <a:cs typeface="Times New Roman" panose="02020603050405020304" pitchFamily="18" charset="0"/>
                        </a:rPr>
                        <a:t>proBNP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300нг/л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C0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BNP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 50-300нг/л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Т-</a:t>
                      </a:r>
                      <a:r>
                        <a:rPr lang="en-US" sz="1400" dirty="0" err="1">
                          <a:latin typeface="+mn-lt"/>
                          <a:cs typeface="Times New Roman" panose="02020603050405020304" pitchFamily="18" charset="0"/>
                        </a:rPr>
                        <a:t>proBNP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 300-1400нг/л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BNP&gt;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300нг/л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Т-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proBNP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&gt;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1400нг/л</a:t>
                      </a:r>
                      <a:endParaRPr lang="ru-RU" sz="1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Исследования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ЭхоКГ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uk-UA" sz="1400" baseline="0" dirty="0">
                          <a:latin typeface="+mn-lt"/>
                          <a:cs typeface="Times New Roman" panose="02020603050405020304" pitchFamily="18" charset="0"/>
                        </a:rPr>
                        <a:t> МРТ </a:t>
                      </a:r>
                      <a:r>
                        <a:rPr lang="uk-UA" sz="1400" baseline="0" dirty="0" err="1">
                          <a:latin typeface="+mn-lt"/>
                          <a:cs typeface="Times New Roman" panose="02020603050405020304" pitchFamily="18" charset="0"/>
                        </a:rPr>
                        <a:t>сердца</a:t>
                      </a:r>
                      <a:r>
                        <a:rPr lang="en-US" sz="1400" baseline="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Площадь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 ПП &lt;18 см²</a:t>
                      </a:r>
                    </a:p>
                    <a:p>
                      <a:pPr algn="ctr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Отсутствие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aseline="0" dirty="0" err="1">
                          <a:latin typeface="+mn-lt"/>
                          <a:cs typeface="Times New Roman" panose="02020603050405020304" pitchFamily="18" charset="0"/>
                        </a:rPr>
                        <a:t>перикардильного</a:t>
                      </a:r>
                      <a:r>
                        <a:rPr lang="uk-UA" sz="1400" baseline="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aseline="0" dirty="0" err="1">
                          <a:latin typeface="+mn-lt"/>
                          <a:cs typeface="Times New Roman" panose="02020603050405020304" pitchFamily="18" charset="0"/>
                        </a:rPr>
                        <a:t>выпота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C0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Площадь ПП</a:t>
                      </a:r>
                      <a:r>
                        <a:rPr lang="ru-RU" sz="1400" baseline="0" dirty="0">
                          <a:latin typeface="+mn-lt"/>
                          <a:cs typeface="Times New Roman" panose="02020603050405020304" pitchFamily="18" charset="0"/>
                        </a:rPr>
                        <a:t> 18-26 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см²</a:t>
                      </a:r>
                    </a:p>
                    <a:p>
                      <a:pPr algn="ctr"/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Отсутствие или мин</a:t>
                      </a:r>
                      <a:r>
                        <a:rPr lang="uk-UA" sz="1400" dirty="0"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 перикардиальный выпот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Площадь ПП &gt;26 см²</a:t>
                      </a:r>
                    </a:p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Перикардиальный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выпот</a:t>
                      </a:r>
                    </a:p>
                    <a:p>
                      <a:pPr algn="ctr"/>
                      <a:endParaRPr lang="ru-RU" sz="1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1992">
                <a:tc>
                  <a:txBody>
                    <a:bodyPr/>
                    <a:lstStyle/>
                    <a:p>
                      <a:pPr algn="l"/>
                      <a:r>
                        <a:rPr lang="uk-UA" sz="1400" dirty="0" err="1">
                          <a:latin typeface="+mn-lt"/>
                          <a:cs typeface="Times New Roman" panose="02020603050405020304" pitchFamily="18" charset="0"/>
                        </a:rPr>
                        <a:t>Гемодинамика</a:t>
                      </a:r>
                      <a:endParaRPr lang="ru-RU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F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Давление в ПП 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 &lt; 8</a:t>
                      </a:r>
                      <a:r>
                        <a:rPr lang="en-US" sz="1400" baseline="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мм </a:t>
                      </a:r>
                      <a:r>
                        <a:rPr lang="ru-RU" sz="1400" dirty="0" err="1">
                          <a:latin typeface="+mn-lt"/>
                          <a:cs typeface="Times New Roman" panose="02020603050405020304" pitchFamily="18" charset="0"/>
                        </a:rPr>
                        <a:t>рт.ст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СІ ≥ 2,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 л/мин/м²</a:t>
                      </a:r>
                    </a:p>
                    <a:p>
                      <a:r>
                        <a:rPr lang="ru-RU" sz="1400" dirty="0" err="1">
                          <a:latin typeface="+mn-lt"/>
                          <a:cs typeface="Times New Roman" panose="02020603050405020304" pitchFamily="18" charset="0"/>
                        </a:rPr>
                        <a:t>SvO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₂ 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 6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C0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Давление в ПП </a:t>
                      </a:r>
                      <a:r>
                        <a:rPr lang="en-US" sz="1400" baseline="0" dirty="0">
                          <a:latin typeface="+mn-lt"/>
                          <a:cs typeface="Times New Roman" panose="02020603050405020304" pitchFamily="18" charset="0"/>
                        </a:rPr>
                        <a:t> 8-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14мм </a:t>
                      </a:r>
                      <a:r>
                        <a:rPr lang="ru-RU" sz="1400" dirty="0" err="1">
                          <a:latin typeface="+mn-lt"/>
                          <a:cs typeface="Times New Roman" panose="02020603050405020304" pitchFamily="18" charset="0"/>
                        </a:rPr>
                        <a:t>рт.ст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СІ 2,0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-2,4 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л/мин/м²</a:t>
                      </a:r>
                    </a:p>
                    <a:p>
                      <a:r>
                        <a:rPr lang="ru-RU" sz="1400" dirty="0" err="1">
                          <a:latin typeface="+mn-lt"/>
                          <a:cs typeface="Times New Roman" panose="02020603050405020304" pitchFamily="18" charset="0"/>
                        </a:rPr>
                        <a:t>SvO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₂ 60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-65</a:t>
                      </a:r>
                      <a:r>
                        <a:rPr lang="ru-RU" sz="1400" dirty="0">
                          <a:latin typeface="+mn-lt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Давление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ПП &gt; 14мм 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рт.ст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uk-UA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СІ &lt; 2,0 л/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мин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/м²</a:t>
                      </a:r>
                    </a:p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SvO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₂ &lt; 60%</a:t>
                      </a:r>
                      <a:endParaRPr lang="ru-RU" sz="14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611" name="TextBox 4"/>
          <p:cNvSpPr txBox="1">
            <a:spLocks noChangeArrowheads="1"/>
          </p:cNvSpPr>
          <p:nvPr/>
        </p:nvSpPr>
        <p:spPr bwMode="auto">
          <a:xfrm>
            <a:off x="1487487" y="6589713"/>
            <a:ext cx="95773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2015 ESC/ERS Guidelines for the diagnosis</a:t>
            </a:r>
            <a:r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and treatment of pulmonary hypertension</a:t>
            </a:r>
            <a:r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hlinkClick r:id="rId2" tooltip="European heart journal."/>
              </a:rPr>
              <a:t>Eur Heart J.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 2015 Aug 29. pii: ehv317. [Epub ahead of print]</a:t>
            </a: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619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LAT" val="False"/>
  <p:tag name="NAME" val="1DoubleBoa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QuaterMoon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alfMoon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3QuaterMoo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ull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y4aXJ.Ff5sY0TDY1KLT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bRtboKRGSPR7y3VYAIs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LAT" val="False"/>
  <p:tag name="NAME" val="1DoubleBoa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Quater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alf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3Quater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ull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y4aXJ.Ff5sY0TDY1KLT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bRtboKRGSPR7y3VYAIs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heme/theme1.xml><?xml version="1.0" encoding="utf-8"?>
<a:theme xmlns:a="http://schemas.openxmlformats.org/drawingml/2006/main" name="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10.xml><?xml version="1.0" encoding="utf-8"?>
<a:theme xmlns:a="http://schemas.openxmlformats.org/drawingml/2006/main" name="3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0033"/>
      </a:accent1>
      <a:accent2>
        <a:srgbClr val="5160AB"/>
      </a:accent2>
      <a:accent3>
        <a:srgbClr val="00B9CD"/>
      </a:accent3>
      <a:accent4>
        <a:srgbClr val="7E84C5"/>
      </a:accent4>
      <a:accent5>
        <a:srgbClr val="4472C4"/>
      </a:accent5>
      <a:accent6>
        <a:srgbClr val="00B050"/>
      </a:accent6>
      <a:hlink>
        <a:srgbClr val="FF0000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0033"/>
      </a:accent1>
      <a:accent2>
        <a:srgbClr val="5160AB"/>
      </a:accent2>
      <a:accent3>
        <a:srgbClr val="00B9CD"/>
      </a:accent3>
      <a:accent4>
        <a:srgbClr val="7E84C5"/>
      </a:accent4>
      <a:accent5>
        <a:srgbClr val="4472C4"/>
      </a:accent5>
      <a:accent6>
        <a:srgbClr val="00B050"/>
      </a:accent6>
      <a:hlink>
        <a:srgbClr val="FF0000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5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0033"/>
      </a:accent1>
      <a:accent2>
        <a:srgbClr val="5160AB"/>
      </a:accent2>
      <a:accent3>
        <a:srgbClr val="00B9CD"/>
      </a:accent3>
      <a:accent4>
        <a:srgbClr val="7E84C5"/>
      </a:accent4>
      <a:accent5>
        <a:srgbClr val="4472C4"/>
      </a:accent5>
      <a:accent6>
        <a:srgbClr val="00B050"/>
      </a:accent6>
      <a:hlink>
        <a:srgbClr val="FF0000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5719_CF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08080"/>
      </a:accent6>
      <a:hlink>
        <a:srgbClr val="1C75BC"/>
      </a:hlink>
      <a:folHlink>
        <a:srgbClr val="349941"/>
      </a:folHlink>
    </a:clrScheme>
    <a:fontScheme name="CURRE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3479"/>
        </a:accent1>
        <a:accent2>
          <a:srgbClr val="00A0DF"/>
        </a:accent2>
        <a:accent3>
          <a:srgbClr val="1C75BC"/>
        </a:accent3>
        <a:accent4>
          <a:srgbClr val="349941"/>
        </a:accent4>
        <a:accent5>
          <a:srgbClr val="6EBD44"/>
        </a:accent5>
        <a:accent6>
          <a:srgbClr val="808080"/>
        </a:accent6>
        <a:hlink>
          <a:srgbClr val="1C75BC"/>
        </a:hlink>
        <a:folHlink>
          <a:srgbClr val="3499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/>
  <a:extLst>
    <a:ext uri="{05A4C25C-085E-4340-85A3-A5531E510DB2}">
      <thm15:themeFamily xmlns:thm15="http://schemas.microsoft.com/office/thememl/2012/main" name="BL5719_CF.potx" id="{3009095A-BD4E-4BC3-BA3C-2E771F55152B}" vid="{2D024BC3-C684-4DA9-8B28-5E99B4ADFBB9}"/>
    </a:ext>
  </a:extLst>
</a:theme>
</file>

<file path=ppt/theme/theme3.xml><?xml version="1.0" encoding="utf-8"?>
<a:theme xmlns:a="http://schemas.openxmlformats.org/drawingml/2006/main" name="1_ACTELION">
  <a:themeElements>
    <a:clrScheme name="Custom 6">
      <a:dk1>
        <a:sysClr val="windowText" lastClr="000000"/>
      </a:dk1>
      <a:lt1>
        <a:srgbClr val="FFFFFF"/>
      </a:lt1>
      <a:dk2>
        <a:srgbClr val="006F44"/>
      </a:dk2>
      <a:lt2>
        <a:srgbClr val="FFD100"/>
      </a:lt2>
      <a:accent1>
        <a:srgbClr val="5F7577"/>
      </a:accent1>
      <a:accent2>
        <a:srgbClr val="80B69D"/>
      </a:accent2>
      <a:accent3>
        <a:srgbClr val="006F44"/>
      </a:accent3>
      <a:accent4>
        <a:srgbClr val="FFD000"/>
      </a:accent4>
      <a:accent5>
        <a:srgbClr val="2C5D73"/>
      </a:accent5>
      <a:accent6>
        <a:srgbClr val="569BBE"/>
      </a:accent6>
      <a:hlink>
        <a:srgbClr val="006F44"/>
      </a:hlink>
      <a:folHlink>
        <a:srgbClr val="006F44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4F5"/>
        </a:solidFill>
        <a:ln>
          <a:noFill/>
        </a:ln>
      </a:spPr>
      <a:bodyPr vert="horz" wrap="square" lIns="180000" tIns="45720" rIns="91440" bIns="45720" numCol="1" anchor="ctr" anchorCtr="0" compatLnSpc="1">
        <a:prstTxWarp prst="textNoShape">
          <a:avLst/>
        </a:prstTxWarp>
      </a:bodyPr>
      <a:lstStyle>
        <a:defPPr>
          <a:defRPr sz="1400" baseline="30000" dirty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4.xml><?xml version="1.0" encoding="utf-8"?>
<a:theme xmlns:a="http://schemas.openxmlformats.org/drawingml/2006/main" name="2_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5.xml><?xml version="1.0" encoding="utf-8"?>
<a:theme xmlns:a="http://schemas.openxmlformats.org/drawingml/2006/main" name="3_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6.xml><?xml version="1.0" encoding="utf-8"?>
<a:theme xmlns:a="http://schemas.openxmlformats.org/drawingml/2006/main" name="4_ACTELION">
  <a:themeElements>
    <a:clrScheme name="Custom 6">
      <a:dk1>
        <a:sysClr val="windowText" lastClr="000000"/>
      </a:dk1>
      <a:lt1>
        <a:srgbClr val="FFFFFF"/>
      </a:lt1>
      <a:dk2>
        <a:srgbClr val="006F44"/>
      </a:dk2>
      <a:lt2>
        <a:srgbClr val="FFD100"/>
      </a:lt2>
      <a:accent1>
        <a:srgbClr val="5F7577"/>
      </a:accent1>
      <a:accent2>
        <a:srgbClr val="80B69D"/>
      </a:accent2>
      <a:accent3>
        <a:srgbClr val="006F44"/>
      </a:accent3>
      <a:accent4>
        <a:srgbClr val="FFD000"/>
      </a:accent4>
      <a:accent5>
        <a:srgbClr val="2C5D73"/>
      </a:accent5>
      <a:accent6>
        <a:srgbClr val="569BBE"/>
      </a:accent6>
      <a:hlink>
        <a:srgbClr val="006F44"/>
      </a:hlink>
      <a:folHlink>
        <a:srgbClr val="006F44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4F5"/>
        </a:solidFill>
        <a:ln>
          <a:noFill/>
        </a:ln>
      </a:spPr>
      <a:bodyPr vert="horz" wrap="square" lIns="180000" tIns="45720" rIns="91440" bIns="45720" numCol="1" anchor="ctr" anchorCtr="0" compatLnSpc="1">
        <a:prstTxWarp prst="textNoShape">
          <a:avLst/>
        </a:prstTxWarp>
      </a:bodyPr>
      <a:lstStyle>
        <a:defPPr>
          <a:defRPr sz="1400" baseline="30000" dirty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7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8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0033"/>
      </a:accent1>
      <a:accent2>
        <a:srgbClr val="5160AB"/>
      </a:accent2>
      <a:accent3>
        <a:srgbClr val="00B9CD"/>
      </a:accent3>
      <a:accent4>
        <a:srgbClr val="7E84C5"/>
      </a:accent4>
      <a:accent5>
        <a:srgbClr val="4472C4"/>
      </a:accent5>
      <a:accent6>
        <a:srgbClr val="00B050"/>
      </a:accent6>
      <a:hlink>
        <a:srgbClr val="FF0000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0033"/>
      </a:accent1>
      <a:accent2>
        <a:srgbClr val="5160AB"/>
      </a:accent2>
      <a:accent3>
        <a:srgbClr val="00B9CD"/>
      </a:accent3>
      <a:accent4>
        <a:srgbClr val="7E84C5"/>
      </a:accent4>
      <a:accent5>
        <a:srgbClr val="4472C4"/>
      </a:accent5>
      <a:accent6>
        <a:srgbClr val="00B050"/>
      </a:accent6>
      <a:hlink>
        <a:srgbClr val="FF0000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11913</TotalTime>
  <Words>2111</Words>
  <Application>Microsoft Office PowerPoint</Application>
  <PresentationFormat>Widescreen</PresentationFormat>
  <Paragraphs>287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Cambria</vt:lpstr>
      <vt:lpstr>Gill Sans MT</vt:lpstr>
      <vt:lpstr>Museo Sans Cyrl 100</vt:lpstr>
      <vt:lpstr>Noto Sans Symbols</vt:lpstr>
      <vt:lpstr>Symbol</vt:lpstr>
      <vt:lpstr>Times New Roman</vt:lpstr>
      <vt:lpstr>Times-Roman</vt:lpstr>
      <vt:lpstr>Verdana</vt:lpstr>
      <vt:lpstr>Wingdings</vt:lpstr>
      <vt:lpstr>ACTELION</vt:lpstr>
      <vt:lpstr>2_BL5719_CF</vt:lpstr>
      <vt:lpstr>1_ACTELION</vt:lpstr>
      <vt:lpstr>2_ACTELION</vt:lpstr>
      <vt:lpstr>3_ACTELION</vt:lpstr>
      <vt:lpstr>4_ACTELION</vt:lpstr>
      <vt:lpstr>Gallery</vt:lpstr>
      <vt:lpstr>1_Office Theme</vt:lpstr>
      <vt:lpstr>2_Office Theme</vt:lpstr>
      <vt:lpstr>3_Office Theme</vt:lpstr>
      <vt:lpstr>4_Office Theme</vt:lpstr>
      <vt:lpstr>Тема Office</vt:lpstr>
      <vt:lpstr>5_Office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Оценка риска при ЛГ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доклада</dc:title>
  <dc:creator>Zhulneva, Julia [JACRU]</dc:creator>
  <cp:lastModifiedBy>Askarova, Azhar [JACKZ]</cp:lastModifiedBy>
  <cp:revision>255</cp:revision>
  <dcterms:created xsi:type="dcterms:W3CDTF">2020-04-22T15:20:30Z</dcterms:created>
  <dcterms:modified xsi:type="dcterms:W3CDTF">2021-08-10T07:17:34Z</dcterms:modified>
</cp:coreProperties>
</file>