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694" r:id="rId3"/>
    <p:sldMasterId id="2147483726" r:id="rId4"/>
    <p:sldMasterId id="2147483748" r:id="rId5"/>
    <p:sldMasterId id="2147483752" r:id="rId6"/>
  </p:sldMasterIdLst>
  <p:notesMasterIdLst>
    <p:notesMasterId r:id="rId9"/>
  </p:notesMasterIdLst>
  <p:sldIdLst>
    <p:sldId id="378" r:id="rId7"/>
    <p:sldId id="379" r:id="rId8"/>
  </p:sldIdLst>
  <p:sldSz cx="12192000" cy="6858000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lneva, Julia [JACRU]" initials="ZJ[" lastIdx="30" clrIdx="0">
    <p:extLst>
      <p:ext uri="{19B8F6BF-5375-455C-9EA6-DF929625EA0E}">
        <p15:presenceInfo xmlns:p15="http://schemas.microsoft.com/office/powerpoint/2012/main" userId="S::JZhulnev@its.jnj.com::859e5724-59b4-4b06-a82d-6ac895e420af" providerId="AD"/>
      </p:ext>
    </p:extLst>
  </p:cmAuthor>
  <p:cmAuthor id="2" name="Askerko, Olga [JANRU]" initials="AO[" lastIdx="40" clrIdx="1">
    <p:extLst>
      <p:ext uri="{19B8F6BF-5375-455C-9EA6-DF929625EA0E}">
        <p15:presenceInfo xmlns:p15="http://schemas.microsoft.com/office/powerpoint/2012/main" userId="S::OAskerko@its.jnj.com::f747bf95-8c8a-4582-8714-7a3adf14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2EB5-94E6-4584-B8A5-3199F7D035F7}" type="datetimeFigureOut">
              <a:rPr lang="ru-RU" smtClean="0"/>
              <a:pPr/>
              <a:t>12.08.2021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FB26-EEDF-4279-A4C6-ABE7C92434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9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1.xml"/><Relationship Id="rId4" Type="http://schemas.openxmlformats.org/officeDocument/2006/relationships/image" Target="../media/image4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94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3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42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3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6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8011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133582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D85FFF-9F26-4CCE-AD83-A4A737C6B0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E97ED-CFE7-4EC8-AC8B-7CD08378B9E7}"/>
              </a:ext>
            </a:extLst>
          </p:cNvPr>
          <p:cNvSpPr/>
          <p:nvPr userDrawn="1"/>
        </p:nvSpPr>
        <p:spPr>
          <a:xfrm>
            <a:off x="0" y="3352801"/>
            <a:ext cx="12192000" cy="1447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400"/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1088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26085" y="3768924"/>
            <a:ext cx="8478152" cy="61555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lang="x-none" sz="4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26085" y="5262804"/>
            <a:ext cx="8478152" cy="287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1867" cap="none" noProof="0" dirty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526085" y="6186760"/>
            <a:ext cx="7283568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1867" baseline="0" noProof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76E8AE-720D-4DD2-9238-1E1BB46E01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52" y="5736108"/>
            <a:ext cx="3492448" cy="1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67838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FA910F-3277-4B3E-A9EE-D900AE3E1F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67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x-none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13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407-2D4D-43D7-9273-156A27D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A80F-5455-4047-92FA-4B0C584B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488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147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42B5EA-8D5D-4279-829C-45AE7418D5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24"/>
          </a:p>
        </p:txBody>
      </p:sp>
    </p:spTree>
    <p:extLst>
      <p:ext uri="{BB962C8B-B14F-4D97-AF65-F5344CB8AC3E}">
        <p14:creationId xmlns:p14="http://schemas.microsoft.com/office/powerpoint/2010/main" val="4264658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ontent">
  <p:cSld name="Basic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881773" y="0"/>
            <a:ext cx="4310227" cy="231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7876800" y="0"/>
            <a:ext cx="4315200" cy="2318400"/>
          </a:xfrm>
          <a:prstGeom prst="rect">
            <a:avLst/>
          </a:prstGeom>
          <a:gradFill>
            <a:gsLst>
              <a:gs pos="0">
                <a:schemeClr val="lt1"/>
              </a:gs>
              <a:gs pos="76000">
                <a:srgbClr val="FFFFFF">
                  <a:alpha val="6470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54568" y="1706880"/>
            <a:ext cx="11056424" cy="41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None/>
              <a:defRPr sz="21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7154" algn="l" rtl="0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Clr>
                <a:schemeClr val="accent2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8645" algn="l" rtl="0">
              <a:lnSpc>
                <a:spcPct val="150000"/>
              </a:lnSpc>
              <a:spcBef>
                <a:spcPts val="347"/>
              </a:spcBef>
              <a:spcAft>
                <a:spcPts val="0"/>
              </a:spcAft>
              <a:buClr>
                <a:schemeClr val="accent2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54196" y="151638"/>
            <a:ext cx="11056800" cy="84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33"/>
              <a:buFont typeface="Verdana"/>
              <a:buNone/>
              <a:defRPr sz="2933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554567" y="1109479"/>
            <a:ext cx="11055351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2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Noto Sans Symbols"/>
              <a:buNone/>
              <a:defRPr sz="2133" b="1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7971" y="6280906"/>
            <a:ext cx="1001500" cy="58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090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ll image m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10555" y="6365828"/>
            <a:ext cx="600437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58C469-6A21-2B42-8DA3-5016CF6ED2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94003" y="-6417"/>
            <a:ext cx="1897997" cy="6220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933"/>
            </a:lvl1pPr>
          </a:lstStyle>
          <a:p>
            <a:endParaRPr lang="en-US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841309E4-4F63-6D45-B298-576DDAAF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8" y="151638"/>
            <a:ext cx="9476388" cy="84938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933" b="1" kern="1200" dirty="0" smtClean="0">
                <a:solidFill>
                  <a:schemeClr val="accent2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B6BE58-8878-AC40-903A-5F4FCA4A7C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43" y="1109479"/>
            <a:ext cx="9475839" cy="48894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667" b="0" smtClean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6CA696-7654-D545-91FA-F7044768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044" y="1706880"/>
            <a:ext cx="9476913" cy="419763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133">
                <a:solidFill>
                  <a:schemeClr val="tx1"/>
                </a:solidFill>
              </a:defRPr>
            </a:lvl1pPr>
            <a:lvl2pPr marL="711182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48243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867">
                <a:solidFill>
                  <a:schemeClr val="tx1"/>
                </a:solidFill>
              </a:defRPr>
            </a:lvl3pPr>
            <a:lvl4pPr marL="1185304" marR="0" indent="-237061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733">
                <a:solidFill>
                  <a:schemeClr val="tx1"/>
                </a:solidFill>
              </a:defRPr>
            </a:lvl4pPr>
            <a:lvl5pPr marL="1422364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83449-66A0-5340-80DA-539B06540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7"/>
            <a:ext cx="12192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-1"/>
            <a:ext cx="12192000" cy="6221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4728645" y="1988955"/>
            <a:ext cx="68824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4400"/>
              <a:buFont typeface="Verdana"/>
              <a:buNone/>
              <a:defRPr sz="5867" b="0" i="0" u="none" strike="noStrike" cap="none">
                <a:solidFill>
                  <a:srgbClr val="0046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dt" idx="10"/>
          </p:nvPr>
        </p:nvSpPr>
        <p:spPr>
          <a:xfrm>
            <a:off x="8766192" y="5445381"/>
            <a:ext cx="284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4734500" y="4676699"/>
            <a:ext cx="68764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347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Noto Sans Symbols"/>
              <a:buNone/>
              <a:defRPr sz="1733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2"/>
          </p:nvPr>
        </p:nvSpPr>
        <p:spPr>
          <a:xfrm>
            <a:off x="4728645" y="4111368"/>
            <a:ext cx="6882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480"/>
              </a:spcBef>
              <a:spcAft>
                <a:spcPts val="0"/>
              </a:spcAft>
              <a:buClr>
                <a:srgbClr val="00AAE7"/>
              </a:buClr>
              <a:buSzPts val="1800"/>
              <a:buFont typeface="Noto Sans Symbols"/>
              <a:buNone/>
              <a:defRPr sz="2400" b="1" i="0" u="none" strike="noStrike" cap="none">
                <a:solidFill>
                  <a:srgbClr val="00AAE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420109" y="324207"/>
            <a:ext cx="3190884" cy="185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676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5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618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55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4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98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1719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9433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1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2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4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205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2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75000"/>
                  </a:schemeClr>
                </a:solidFill>
                <a:latin typeface="+mn-lt"/>
              </a:defRPr>
            </a:lvl2pPr>
            <a:lvl3pPr>
              <a:defRPr sz="2133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17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2510916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988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8642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6138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53864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5972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0244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65252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86704387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450867019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111801423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5182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4717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51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6066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8447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3314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42830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7373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2FB6-CC62-4EF4-91D0-558E53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0467-0235-4D1D-85D0-E73B893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DEF-92A8-4B4E-8059-16D66BF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E69A-BB2F-466C-88DD-1FA19F2F8991}" type="datetimeFigureOut">
              <a:rPr lang="ru-RU" smtClean="0"/>
              <a:pPr/>
              <a:t>12.08.2021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435C-6ADF-4620-9C3D-35B43D6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BD49-8019-4C4E-8C0A-5BD80F71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9E6-4A33-49BF-A50E-91A2115A923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441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100" y="593979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E770C9-4A57-4903-9CAF-A03266DAAF4D}" type="datetime1">
              <a:rPr lang="en-US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8/12/2021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" y="6519546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5400" y="6519546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41945D8-3F61-4F85-8283-2597F7F35B98}" type="slidenum">
              <a:rPr lang="en-GB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972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4171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168775"/>
            <a:ext cx="12192000" cy="2552700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505576"/>
            <a:ext cx="12192000" cy="3651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0965"/>
            <a:ext cx="103632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4680"/>
            <a:ext cx="10451253" cy="1214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000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872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369-4E08-429E-BE73-DB3F3654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0C45-2D84-4A16-864C-E0B4912D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183CD-4879-4F38-880A-38C6EA56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6FFC-0FB5-4DD7-80A6-0AAB726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7FA9-3898-466A-8E9C-7EF47BD238A7}" type="datetimeFigureOut">
              <a:rPr lang="ru-RU" smtClean="0"/>
              <a:pPr/>
              <a:t>12.08.2021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7B94-954B-4BEB-9287-CD03462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EEE7-B4EF-41F7-BFB3-E53338C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64D1-9A3F-4A84-A628-D9AB7118B1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398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133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888595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72844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794" y="1044411"/>
            <a:ext cx="8049953" cy="5247871"/>
          </a:xfrm>
          <a:custGeom>
            <a:avLst/>
            <a:gdLst>
              <a:gd name="connsiteX0" fmla="*/ 0 w 5976664"/>
              <a:gd name="connsiteY0" fmla="*/ 0 h 3888431"/>
              <a:gd name="connsiteX1" fmla="*/ 5976664 w 5976664"/>
              <a:gd name="connsiteY1" fmla="*/ 0 h 3888431"/>
              <a:gd name="connsiteX2" fmla="*/ 5976664 w 5976664"/>
              <a:gd name="connsiteY2" fmla="*/ 3888431 h 3888431"/>
              <a:gd name="connsiteX3" fmla="*/ 0 w 5976664"/>
              <a:gd name="connsiteY3" fmla="*/ 3888431 h 3888431"/>
              <a:gd name="connsiteX4" fmla="*/ 0 w 5976664"/>
              <a:gd name="connsiteY4" fmla="*/ 0 h 3888431"/>
              <a:gd name="connsiteX0" fmla="*/ 13447 w 5990111"/>
              <a:gd name="connsiteY0" fmla="*/ 0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13447 w 5990111"/>
              <a:gd name="connsiteY4" fmla="*/ 0 h 3888431"/>
              <a:gd name="connsiteX0" fmla="*/ 228600 w 5990111"/>
              <a:gd name="connsiteY0" fmla="*/ 336177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228600 w 5990111"/>
              <a:gd name="connsiteY4" fmla="*/ 336177 h 3888431"/>
              <a:gd name="connsiteX0" fmla="*/ 228600 w 5990111"/>
              <a:gd name="connsiteY0" fmla="*/ 282389 h 3834643"/>
              <a:gd name="connsiteX1" fmla="*/ 5048817 w 5990111"/>
              <a:gd name="connsiteY1" fmla="*/ 0 h 3834643"/>
              <a:gd name="connsiteX2" fmla="*/ 5990111 w 5990111"/>
              <a:gd name="connsiteY2" fmla="*/ 3834643 h 3834643"/>
              <a:gd name="connsiteX3" fmla="*/ 0 w 5990111"/>
              <a:gd name="connsiteY3" fmla="*/ 2879902 h 3834643"/>
              <a:gd name="connsiteX4" fmla="*/ 228600 w 5990111"/>
              <a:gd name="connsiteY4" fmla="*/ 282389 h 3834643"/>
              <a:gd name="connsiteX0" fmla="*/ 228600 w 6138029"/>
              <a:gd name="connsiteY0" fmla="*/ 282389 h 2879902"/>
              <a:gd name="connsiteX1" fmla="*/ 5048817 w 6138029"/>
              <a:gd name="connsiteY1" fmla="*/ 0 h 2879902"/>
              <a:gd name="connsiteX2" fmla="*/ 6138029 w 6138029"/>
              <a:gd name="connsiteY2" fmla="*/ 1575537 h 2879902"/>
              <a:gd name="connsiteX3" fmla="*/ 0 w 6138029"/>
              <a:gd name="connsiteY3" fmla="*/ 2879902 h 2879902"/>
              <a:gd name="connsiteX4" fmla="*/ 228600 w 6138029"/>
              <a:gd name="connsiteY4" fmla="*/ 282389 h 2879902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017006"/>
              <a:gd name="connsiteY0" fmla="*/ 282389 h 3857600"/>
              <a:gd name="connsiteX1" fmla="*/ 5048817 w 6017006"/>
              <a:gd name="connsiteY1" fmla="*/ 0 h 3857600"/>
              <a:gd name="connsiteX2" fmla="*/ 6017006 w 6017006"/>
              <a:gd name="connsiteY2" fmla="*/ 1521749 h 3857600"/>
              <a:gd name="connsiteX3" fmla="*/ 3601689 w 6017006"/>
              <a:gd name="connsiteY3" fmla="*/ 3857600 h 3857600"/>
              <a:gd name="connsiteX4" fmla="*/ 0 w 6017006"/>
              <a:gd name="connsiteY4" fmla="*/ 2879902 h 3857600"/>
              <a:gd name="connsiteX5" fmla="*/ 228600 w 6017006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389965 w 6057347"/>
              <a:gd name="connsiteY0" fmla="*/ 497542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389965 w 6057347"/>
              <a:gd name="connsiteY5" fmla="*/ 497542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35544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35544 w 6057347"/>
              <a:gd name="connsiteY5" fmla="*/ 335737 h 3857600"/>
              <a:gd name="connsiteX0" fmla="*/ 235544 w 6057347"/>
              <a:gd name="connsiteY0" fmla="*/ 335737 h 3877551"/>
              <a:gd name="connsiteX1" fmla="*/ 5035370 w 6057347"/>
              <a:gd name="connsiteY1" fmla="*/ 0 h 3877551"/>
              <a:gd name="connsiteX2" fmla="*/ 6057347 w 6057347"/>
              <a:gd name="connsiteY2" fmla="*/ 1441067 h 3877551"/>
              <a:gd name="connsiteX3" fmla="*/ 3621492 w 6057347"/>
              <a:gd name="connsiteY3" fmla="*/ 3877551 h 3877551"/>
              <a:gd name="connsiteX4" fmla="*/ 0 w 6057347"/>
              <a:gd name="connsiteY4" fmla="*/ 2853008 h 3877551"/>
              <a:gd name="connsiteX5" fmla="*/ 235544 w 6057347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1092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4417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67576"/>
              <a:gd name="connsiteX1" fmla="*/ 5035370 w 6047372"/>
              <a:gd name="connsiteY1" fmla="*/ 0 h 3867576"/>
              <a:gd name="connsiteX2" fmla="*/ 6047372 w 6047372"/>
              <a:gd name="connsiteY2" fmla="*/ 1434417 h 3867576"/>
              <a:gd name="connsiteX3" fmla="*/ 3608192 w 6047372"/>
              <a:gd name="connsiteY3" fmla="*/ 3867576 h 3867576"/>
              <a:gd name="connsiteX4" fmla="*/ 0 w 6047372"/>
              <a:gd name="connsiteY4" fmla="*/ 2853008 h 3867576"/>
              <a:gd name="connsiteX5" fmla="*/ 235544 w 6047372"/>
              <a:gd name="connsiteY5" fmla="*/ 335737 h 3867576"/>
              <a:gd name="connsiteX0" fmla="*/ 235544 w 6047372"/>
              <a:gd name="connsiteY0" fmla="*/ 335737 h 3870901"/>
              <a:gd name="connsiteX1" fmla="*/ 5035370 w 6047372"/>
              <a:gd name="connsiteY1" fmla="*/ 0 h 3870901"/>
              <a:gd name="connsiteX2" fmla="*/ 6047372 w 6047372"/>
              <a:gd name="connsiteY2" fmla="*/ 1434417 h 3870901"/>
              <a:gd name="connsiteX3" fmla="*/ 3614842 w 6047372"/>
              <a:gd name="connsiteY3" fmla="*/ 3870901 h 3870901"/>
              <a:gd name="connsiteX4" fmla="*/ 0 w 6047372"/>
              <a:gd name="connsiteY4" fmla="*/ 2853008 h 3870901"/>
              <a:gd name="connsiteX5" fmla="*/ 235544 w 6047372"/>
              <a:gd name="connsiteY5" fmla="*/ 335737 h 3870901"/>
              <a:gd name="connsiteX0" fmla="*/ 235544 w 6047372"/>
              <a:gd name="connsiteY0" fmla="*/ 359013 h 3894177"/>
              <a:gd name="connsiteX1" fmla="*/ 5065296 w 6047372"/>
              <a:gd name="connsiteY1" fmla="*/ 0 h 3894177"/>
              <a:gd name="connsiteX2" fmla="*/ 6047372 w 6047372"/>
              <a:gd name="connsiteY2" fmla="*/ 1457693 h 3894177"/>
              <a:gd name="connsiteX3" fmla="*/ 3614842 w 6047372"/>
              <a:gd name="connsiteY3" fmla="*/ 3894177 h 3894177"/>
              <a:gd name="connsiteX4" fmla="*/ 0 w 6047372"/>
              <a:gd name="connsiteY4" fmla="*/ 2876284 h 3894177"/>
              <a:gd name="connsiteX5" fmla="*/ 235544 w 6047372"/>
              <a:gd name="connsiteY5" fmla="*/ 359013 h 3894177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036756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722558"/>
              <a:gd name="connsiteX1" fmla="*/ 5065296 w 6047372"/>
              <a:gd name="connsiteY1" fmla="*/ 160472 h 4722558"/>
              <a:gd name="connsiteX2" fmla="*/ 6047372 w 6047372"/>
              <a:gd name="connsiteY2" fmla="*/ 1618165 h 4722558"/>
              <a:gd name="connsiteX3" fmla="*/ 3614842 w 6047372"/>
              <a:gd name="connsiteY3" fmla="*/ 4722558 h 4722558"/>
              <a:gd name="connsiteX4" fmla="*/ 0 w 6047372"/>
              <a:gd name="connsiteY4" fmla="*/ 3450224 h 4722558"/>
              <a:gd name="connsiteX5" fmla="*/ 251446 w 6047372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31470"/>
              <a:gd name="connsiteY0" fmla="*/ 0 h 4722558"/>
              <a:gd name="connsiteX1" fmla="*/ 5065296 w 6031470"/>
              <a:gd name="connsiteY1" fmla="*/ 160472 h 4722558"/>
              <a:gd name="connsiteX2" fmla="*/ 6031470 w 6031470"/>
              <a:gd name="connsiteY2" fmla="*/ 1459140 h 4722558"/>
              <a:gd name="connsiteX3" fmla="*/ 3614842 w 6031470"/>
              <a:gd name="connsiteY3" fmla="*/ 4722558 h 4722558"/>
              <a:gd name="connsiteX4" fmla="*/ 0 w 6031470"/>
              <a:gd name="connsiteY4" fmla="*/ 3450224 h 4722558"/>
              <a:gd name="connsiteX5" fmla="*/ 251446 w 6031470"/>
              <a:gd name="connsiteY5" fmla="*/ 0 h 4722558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35544 w 6039422"/>
              <a:gd name="connsiteY0" fmla="*/ 454429 h 5176987"/>
              <a:gd name="connsiteX1" fmla="*/ 5057345 w 6039422"/>
              <a:gd name="connsiteY1" fmla="*/ 0 h 5176987"/>
              <a:gd name="connsiteX2" fmla="*/ 6039422 w 6039422"/>
              <a:gd name="connsiteY2" fmla="*/ 1924170 h 5176987"/>
              <a:gd name="connsiteX3" fmla="*/ 3598940 w 6039422"/>
              <a:gd name="connsiteY3" fmla="*/ 5176987 h 5176987"/>
              <a:gd name="connsiteX4" fmla="*/ 0 w 6039422"/>
              <a:gd name="connsiteY4" fmla="*/ 3862246 h 5176987"/>
              <a:gd name="connsiteX5" fmla="*/ 235544 w 6039422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34773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55976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167110 w 5963037"/>
              <a:gd name="connsiteY0" fmla="*/ 454429 h 5176987"/>
              <a:gd name="connsiteX1" fmla="*/ 4988911 w 5963037"/>
              <a:gd name="connsiteY1" fmla="*/ 0 h 5176987"/>
              <a:gd name="connsiteX2" fmla="*/ 5963037 w 5963037"/>
              <a:gd name="connsiteY2" fmla="*/ 1966577 h 5176987"/>
              <a:gd name="connsiteX3" fmla="*/ 3530506 w 5963037"/>
              <a:gd name="connsiteY3" fmla="*/ 5176987 h 5176987"/>
              <a:gd name="connsiteX4" fmla="*/ 0 w 5963037"/>
              <a:gd name="connsiteY4" fmla="*/ 3758026 h 5176987"/>
              <a:gd name="connsiteX5" fmla="*/ 167110 w 5963037"/>
              <a:gd name="connsiteY5" fmla="*/ 454429 h 5176987"/>
              <a:gd name="connsiteX0" fmla="*/ 241538 w 6037465"/>
              <a:gd name="connsiteY0" fmla="*/ 454429 h 5176987"/>
              <a:gd name="connsiteX1" fmla="*/ 5063339 w 6037465"/>
              <a:gd name="connsiteY1" fmla="*/ 0 h 5176987"/>
              <a:gd name="connsiteX2" fmla="*/ 6037465 w 6037465"/>
              <a:gd name="connsiteY2" fmla="*/ 1966577 h 5176987"/>
              <a:gd name="connsiteX3" fmla="*/ 3604934 w 6037465"/>
              <a:gd name="connsiteY3" fmla="*/ 5176987 h 5176987"/>
              <a:gd name="connsiteX4" fmla="*/ 0 w 6037465"/>
              <a:gd name="connsiteY4" fmla="*/ 3885617 h 5176987"/>
              <a:gd name="connsiteX5" fmla="*/ 241538 w 6037465"/>
              <a:gd name="connsiteY5" fmla="*/ 454429 h 5176987"/>
              <a:gd name="connsiteX0" fmla="*/ 241538 w 6037465"/>
              <a:gd name="connsiteY0" fmla="*/ 454429 h 4907628"/>
              <a:gd name="connsiteX1" fmla="*/ 5063339 w 6037465"/>
              <a:gd name="connsiteY1" fmla="*/ 0 h 4907628"/>
              <a:gd name="connsiteX2" fmla="*/ 6037465 w 6037465"/>
              <a:gd name="connsiteY2" fmla="*/ 1966577 h 4907628"/>
              <a:gd name="connsiteX3" fmla="*/ 3466711 w 6037465"/>
              <a:gd name="connsiteY3" fmla="*/ 4907628 h 4907628"/>
              <a:gd name="connsiteX4" fmla="*/ 0 w 6037465"/>
              <a:gd name="connsiteY4" fmla="*/ 3885617 h 4907628"/>
              <a:gd name="connsiteX5" fmla="*/ 241538 w 6037465"/>
              <a:gd name="connsiteY5" fmla="*/ 454429 h 4907628"/>
              <a:gd name="connsiteX0" fmla="*/ 241538 w 6037465"/>
              <a:gd name="connsiteY0" fmla="*/ 454429 h 5247869"/>
              <a:gd name="connsiteX1" fmla="*/ 5063339 w 6037465"/>
              <a:gd name="connsiteY1" fmla="*/ 0 h 5247869"/>
              <a:gd name="connsiteX2" fmla="*/ 6037465 w 6037465"/>
              <a:gd name="connsiteY2" fmla="*/ 1966577 h 5247869"/>
              <a:gd name="connsiteX3" fmla="*/ 3604934 w 6037465"/>
              <a:gd name="connsiteY3" fmla="*/ 5247869 h 5247869"/>
              <a:gd name="connsiteX4" fmla="*/ 0 w 6037465"/>
              <a:gd name="connsiteY4" fmla="*/ 3885617 h 5247869"/>
              <a:gd name="connsiteX5" fmla="*/ 241538 w 6037465"/>
              <a:gd name="connsiteY5" fmla="*/ 454429 h 52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7465" h="5247869">
                <a:moveTo>
                  <a:pt x="241538" y="454429"/>
                </a:moveTo>
                <a:lnTo>
                  <a:pt x="5063339" y="0"/>
                </a:lnTo>
                <a:lnTo>
                  <a:pt x="6037465" y="1966577"/>
                </a:lnTo>
                <a:lnTo>
                  <a:pt x="3604934" y="5247869"/>
                </a:lnTo>
                <a:lnTo>
                  <a:pt x="0" y="3885617"/>
                </a:lnTo>
                <a:cubicBezTo>
                  <a:pt x="64395" y="2945397"/>
                  <a:pt x="170927" y="1474518"/>
                  <a:pt x="241538" y="454429"/>
                </a:cubicBezTo>
                <a:close/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432000" tIns="1044000" rIns="792000" bIns="72000"/>
          <a:lstStyle>
            <a:lvl1pPr algn="ctr">
              <a:lnSpc>
                <a:spcPts val="3733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8F66BB7-3A5C-4443-ABA2-99B015F733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4579922"/>
            <a:ext cx="1689596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0909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1916112"/>
            <a:ext cx="5653087" cy="1177284"/>
          </a:xfrm>
        </p:spPr>
        <p:txBody>
          <a:bodyPr anchor="b"/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86074" y="2728309"/>
            <a:ext cx="9305925" cy="4129691"/>
            <a:chOff x="2579646" y="2248344"/>
            <a:chExt cx="6564354" cy="2913064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579646" y="2248344"/>
              <a:ext cx="6564354" cy="2913063"/>
            </a:xfrm>
            <a:custGeom>
              <a:avLst/>
              <a:gdLst>
                <a:gd name="connsiteX0" fmla="*/ 6564354 w 6564354"/>
                <a:gd name="connsiteY0" fmla="*/ 0 h 2913063"/>
                <a:gd name="connsiteX1" fmla="*/ 6564354 w 6564354"/>
                <a:gd name="connsiteY1" fmla="*/ 1240190 h 2913063"/>
                <a:gd name="connsiteX2" fmla="*/ 662256 w 6564354"/>
                <a:gd name="connsiteY2" fmla="*/ 2882854 h 2913063"/>
                <a:gd name="connsiteX3" fmla="*/ 589330 w 6564354"/>
                <a:gd name="connsiteY3" fmla="*/ 2913063 h 2913063"/>
                <a:gd name="connsiteX4" fmla="*/ 0 w 6564354"/>
                <a:gd name="connsiteY4" fmla="*/ 2913063 h 2913063"/>
                <a:gd name="connsiteX5" fmla="*/ 323355 w 6564354"/>
                <a:gd name="connsiteY5" fmla="*/ 2720335 h 2913063"/>
                <a:gd name="connsiteX6" fmla="*/ 6564354 w 6564354"/>
                <a:gd name="connsiteY6" fmla="*/ 0 h 291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64354" h="2913063">
                  <a:moveTo>
                    <a:pt x="6564354" y="0"/>
                  </a:moveTo>
                  <a:lnTo>
                    <a:pt x="6564354" y="1240190"/>
                  </a:lnTo>
                  <a:cubicBezTo>
                    <a:pt x="3910384" y="1646031"/>
                    <a:pt x="2731793" y="2031305"/>
                    <a:pt x="662256" y="2882854"/>
                  </a:cubicBezTo>
                  <a:lnTo>
                    <a:pt x="589330" y="2913063"/>
                  </a:lnTo>
                  <a:lnTo>
                    <a:pt x="0" y="2913063"/>
                  </a:lnTo>
                  <a:lnTo>
                    <a:pt x="323355" y="2720335"/>
                  </a:lnTo>
                  <a:cubicBezTo>
                    <a:pt x="3116317" y="1062246"/>
                    <a:pt x="4436791" y="394872"/>
                    <a:pt x="656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3" name="Freeform 16"/>
            <p:cNvSpPr>
              <a:spLocks/>
            </p:cNvSpPr>
            <p:nvPr userDrawn="1"/>
          </p:nvSpPr>
          <p:spPr bwMode="auto">
            <a:xfrm>
              <a:off x="3857625" y="3488182"/>
              <a:ext cx="5286375" cy="1673225"/>
            </a:xfrm>
            <a:custGeom>
              <a:avLst/>
              <a:gdLst>
                <a:gd name="T0" fmla="*/ 0 w 904"/>
                <a:gd name="T1" fmla="*/ 284 h 286"/>
                <a:gd name="T2" fmla="*/ 904 w 904"/>
                <a:gd name="T3" fmla="*/ 0 h 286"/>
                <a:gd name="T4" fmla="*/ 904 w 904"/>
                <a:gd name="T5" fmla="*/ 7 h 286"/>
                <a:gd name="T6" fmla="*/ 319 w 904"/>
                <a:gd name="T7" fmla="*/ 286 h 286"/>
                <a:gd name="T8" fmla="*/ 0 w 904"/>
                <a:gd name="T9" fmla="*/ 28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86">
                  <a:moveTo>
                    <a:pt x="0" y="284"/>
                  </a:moveTo>
                  <a:cubicBezTo>
                    <a:pt x="281" y="153"/>
                    <a:pt x="584" y="57"/>
                    <a:pt x="904" y="0"/>
                  </a:cubicBezTo>
                  <a:cubicBezTo>
                    <a:pt x="904" y="13"/>
                    <a:pt x="904" y="4"/>
                    <a:pt x="904" y="7"/>
                  </a:cubicBezTo>
                  <a:cubicBezTo>
                    <a:pt x="677" y="89"/>
                    <a:pt x="516" y="169"/>
                    <a:pt x="319" y="286"/>
                  </a:cubicBezTo>
                  <a:cubicBezTo>
                    <a:pt x="232" y="286"/>
                    <a:pt x="86" y="286"/>
                    <a:pt x="0" y="284"/>
                  </a:cubicBez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657601" y="4377183"/>
              <a:ext cx="4085453" cy="784225"/>
            </a:xfrm>
            <a:custGeom>
              <a:avLst/>
              <a:gdLst>
                <a:gd name="connsiteX0" fmla="*/ 1543994 w 4085453"/>
                <a:gd name="connsiteY0" fmla="*/ 0 h 784225"/>
                <a:gd name="connsiteX1" fmla="*/ 4083688 w 4085453"/>
                <a:gd name="connsiteY1" fmla="*/ 783468 h 784225"/>
                <a:gd name="connsiteX2" fmla="*/ 4085453 w 4085453"/>
                <a:gd name="connsiteY2" fmla="*/ 784225 h 784225"/>
                <a:gd name="connsiteX3" fmla="*/ 2975528 w 4085453"/>
                <a:gd name="connsiteY3" fmla="*/ 784225 h 784225"/>
                <a:gd name="connsiteX4" fmla="*/ 2752683 w 4085453"/>
                <a:gd name="connsiteY4" fmla="*/ 732482 h 784225"/>
                <a:gd name="connsiteX5" fmla="*/ 0 w 4085453"/>
                <a:gd name="connsiteY5" fmla="*/ 579981 h 784225"/>
                <a:gd name="connsiteX6" fmla="*/ 1543994 w 4085453"/>
                <a:gd name="connsiteY6" fmla="*/ 0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5453" h="784225">
                  <a:moveTo>
                    <a:pt x="1543994" y="0"/>
                  </a:moveTo>
                  <a:cubicBezTo>
                    <a:pt x="2377399" y="92270"/>
                    <a:pt x="3549650" y="556913"/>
                    <a:pt x="4083688" y="783468"/>
                  </a:cubicBezTo>
                  <a:lnTo>
                    <a:pt x="4085453" y="784225"/>
                  </a:lnTo>
                  <a:lnTo>
                    <a:pt x="2975528" y="784225"/>
                  </a:lnTo>
                  <a:lnTo>
                    <a:pt x="2752683" y="732482"/>
                  </a:lnTo>
                  <a:cubicBezTo>
                    <a:pt x="1186598" y="400568"/>
                    <a:pt x="0" y="579981"/>
                    <a:pt x="0" y="579981"/>
                  </a:cubicBezTo>
                  <a:cubicBezTo>
                    <a:pt x="614089" y="322212"/>
                    <a:pt x="1543994" y="0"/>
                    <a:pt x="1543994" y="0"/>
                  </a:cubicBez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913" y="3093396"/>
            <a:ext cx="5653087" cy="1557980"/>
          </a:xfrm>
        </p:spPr>
        <p:txBody>
          <a:bodyPr lIns="0" tIns="0" rIns="0" bIns="0">
            <a:no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771438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254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33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191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4338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983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839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196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67601634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58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39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92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67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0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4723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2390922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17191123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61" Type="http://schemas.openxmlformats.org/officeDocument/2006/relationships/image" Target="../media/image5.emf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oleObject" Target="../embeddings/oleObject3.bin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8" Type="http://schemas.openxmlformats.org/officeDocument/2006/relationships/slideLayout" Target="../slideLayouts/slideLayout23.xml"/><Relationship Id="rId51" Type="http://schemas.openxmlformats.org/officeDocument/2006/relationships/tags" Target="../tags/tag52.xml"/><Relationship Id="rId3" Type="http://schemas.openxmlformats.org/officeDocument/2006/relationships/slideLayout" Target="../slideLayouts/slideLayout1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oleObject" Target="../embeddings/oleObject6.bin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25.xml"/><Relationship Id="rId16" Type="http://schemas.openxmlformats.org/officeDocument/2006/relationships/tags" Target="../tags/tag65.xml"/><Relationship Id="rId20" Type="http://schemas.openxmlformats.org/officeDocument/2006/relationships/image" Target="../media/image15.tif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tags" Target="../tags/tag74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tags" Target="../tags/tag73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oleObject" Target="../embeddings/oleObject7.bin"/><Relationship Id="rId30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3.jpeg"/><Relationship Id="rId4" Type="http://schemas.openxmlformats.org/officeDocument/2006/relationships/theme" Target="../theme/theme5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5.xml"/><Relationship Id="rId16" Type="http://schemas.openxmlformats.org/officeDocument/2006/relationships/tags" Target="../tags/tag8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ags" Target="../tags/tag85.xml"/><Relationship Id="rId10" Type="http://schemas.openxmlformats.org/officeDocument/2006/relationships/slideLayout" Target="../slideLayouts/slideLayout73.xml"/><Relationship Id="rId19" Type="http://schemas.openxmlformats.org/officeDocument/2006/relationships/image" Target="../media/image15.tiff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BF0140-3FD7-4150-BA1A-8B3A002B64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618342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89120414"/>
              </p:ext>
            </p:ext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0" imgW="360" imgH="360" progId="">
                  <p:embed/>
                </p:oleObj>
              </mc:Choice>
              <mc:Fallback>
                <p:oleObj name="think-cell Slide" r:id="rId60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1"/>
            </p:custDataLst>
          </p:nvPr>
        </p:nvSpPr>
        <p:spPr bwMode="auto">
          <a:xfrm>
            <a:off x="0" y="1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x-none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C26D1A-0705-42F8-B032-994E5A2C94F2}"/>
              </a:ext>
            </a:extLst>
          </p:cNvPr>
          <p:cNvSpPr/>
          <p:nvPr userDrawn="1"/>
        </p:nvSpPr>
        <p:spPr>
          <a:xfrm>
            <a:off x="0" y="6090384"/>
            <a:ext cx="12192000" cy="767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"/>
          <p:cNvSpPr>
            <a:spLocks noGrp="1" noChangeArrowheads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x-none" noProof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619690" y="77303"/>
            <a:ext cx="644407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67" cap="all" baseline="0" noProof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619690" y="1034737"/>
            <a:ext cx="109904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2133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619690" y="5906368"/>
            <a:ext cx="1099047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8530" indent="-118530">
              <a:defRPr lang="x-none"/>
            </a:pPr>
            <a:r>
              <a:rPr lang="en-US" sz="1067" baseline="0" noProof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619690" y="6392363"/>
            <a:ext cx="751084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690016" indent="-690016" defTabSz="1218026">
              <a:tabLst/>
            </a:pPr>
            <a:r>
              <a:rPr lang="en-US" sz="1067" baseline="0" noProof="0">
                <a:solidFill>
                  <a:schemeClr val="bg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Rectangle 286"/>
          <p:cNvSpPr>
            <a:spLocks noGrp="1"/>
          </p:cNvSpPr>
          <p:nvPr userDrawn="1">
            <p:ph type="body" idx="1"/>
          </p:nvPr>
        </p:nvSpPr>
        <p:spPr bwMode="gray">
          <a:xfrm>
            <a:off x="2371623" y="2608263"/>
            <a:ext cx="5801188" cy="1641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2371623" y="1750367"/>
            <a:ext cx="5801188" cy="675436"/>
            <a:chOff x="915" y="613"/>
            <a:chExt cx="2686" cy="417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613"/>
              <a:ext cx="2686" cy="41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2133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x-none" sz="2133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1" name="Slide Number"/>
          <p:cNvSpPr txBox="1">
            <a:spLocks/>
          </p:cNvSpPr>
          <p:nvPr userDrawn="1"/>
        </p:nvSpPr>
        <p:spPr bwMode="gray">
          <a:xfrm>
            <a:off x="11308803" y="6392087"/>
            <a:ext cx="301365" cy="16421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1067" baseline="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067" baseline="0">
              <a:solidFill>
                <a:schemeClr val="bg1"/>
              </a:solidFill>
            </a:endParaRPr>
          </a:p>
        </p:txBody>
      </p:sp>
      <p:grpSp>
        <p:nvGrpSpPr>
          <p:cNvPr id="60" name="Sticker" hidden="1"/>
          <p:cNvGrpSpPr/>
          <p:nvPr userDrawn="1"/>
        </p:nvGrpSpPr>
        <p:grpSpPr bwMode="gray">
          <a:xfrm>
            <a:off x="10912062" y="1128968"/>
            <a:ext cx="635237" cy="191912"/>
            <a:chOff x="8264347" y="285750"/>
            <a:chExt cx="476428" cy="143934"/>
          </a:xfrm>
        </p:grpSpPr>
        <p:sp>
          <p:nvSpPr>
            <p:cNvPr id="62" name="StickerRectangle"/>
            <p:cNvSpPr>
              <a:spLocks noChangeArrowheads="1"/>
            </p:cNvSpPr>
            <p:nvPr/>
          </p:nvSpPr>
          <p:spPr bwMode="gray">
            <a:xfrm>
              <a:off x="8264347" y="285750"/>
              <a:ext cx="476428" cy="1439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770">
                <a:buClr>
                  <a:srgbClr val="002960"/>
                </a:buClr>
              </a:pPr>
              <a:r>
                <a:rPr lang="x-none" sz="1067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3" name="AutoShape 31"/>
            <p:cNvCxnSpPr>
              <a:cxnSpLocks noChangeShapeType="1"/>
              <a:stCxn id="62" idx="2"/>
              <a:endCxn id="62" idx="4"/>
            </p:cNvCxnSpPr>
            <p:nvPr/>
          </p:nvCxnSpPr>
          <p:spPr bwMode="gray">
            <a:xfrm>
              <a:off x="8264347" y="285750"/>
              <a:ext cx="0" cy="143934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2"/>
            <p:cNvCxnSpPr>
              <a:cxnSpLocks noChangeShapeType="1"/>
              <a:stCxn id="62" idx="4"/>
              <a:endCxn id="62" idx="6"/>
            </p:cNvCxnSpPr>
            <p:nvPr/>
          </p:nvCxnSpPr>
          <p:spPr bwMode="gray">
            <a:xfrm>
              <a:off x="8264347" y="429684"/>
              <a:ext cx="47642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LegendBoxes" hidden="1"/>
          <p:cNvGrpSpPr/>
          <p:nvPr userDrawn="1"/>
        </p:nvGrpSpPr>
        <p:grpSpPr bwMode="gray">
          <a:xfrm>
            <a:off x="10528958" y="1128968"/>
            <a:ext cx="1082460" cy="1329956"/>
            <a:chOff x="7835905" y="279400"/>
            <a:chExt cx="811845" cy="997467"/>
          </a:xfrm>
        </p:grpSpPr>
        <p:sp>
          <p:nvSpPr>
            <p:cNvPr id="66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7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8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9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0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Lines" hidden="1"/>
          <p:cNvGrpSpPr/>
          <p:nvPr userDrawn="1"/>
        </p:nvGrpSpPr>
        <p:grpSpPr bwMode="gray">
          <a:xfrm>
            <a:off x="10118547" y="1128968"/>
            <a:ext cx="1493093" cy="974356"/>
            <a:chOff x="7540629" y="279400"/>
            <a:chExt cx="1119820" cy="730767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385457F-6740-4AC4-B3F2-CB7B667942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452" y="6123941"/>
            <a:ext cx="3492448" cy="703580"/>
          </a:xfrm>
          <a:prstGeom prst="rect">
            <a:avLst/>
          </a:prstGeom>
        </p:spPr>
      </p:pic>
      <p:sp>
        <p:nvSpPr>
          <p:cNvPr id="106" name="Oval" hidden="1">
            <a:extLst>
              <a:ext uri="{FF2B5EF4-FFF2-40B4-BE49-F238E27FC236}">
                <a16:creationId xmlns:a16="http://schemas.microsoft.com/office/drawing/2014/main" id="{E3CFFF1D-0349-43B6-BE0F-EFCE3DC8F76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315082" y="991228"/>
            <a:ext cx="1535305" cy="153530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080" tIns="0" rIns="508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7" name="Rectangle" hidden="1">
            <a:extLst>
              <a:ext uri="{FF2B5EF4-FFF2-40B4-BE49-F238E27FC236}">
                <a16:creationId xmlns:a16="http://schemas.microsoft.com/office/drawing/2014/main" id="{BC8A434E-2DF3-42DA-A795-1C92A37D3B41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315082" y="2654476"/>
            <a:ext cx="1535305" cy="15353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8" name="RoundedRectangle" hidden="1">
            <a:extLst>
              <a:ext uri="{FF2B5EF4-FFF2-40B4-BE49-F238E27FC236}">
                <a16:creationId xmlns:a16="http://schemas.microsoft.com/office/drawing/2014/main" id="{DA1B90DE-CC58-4B2A-90B8-DCD12613703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315082" y="4317724"/>
            <a:ext cx="1535305" cy="1535305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9" name="Arrow" hidden="1">
            <a:extLst>
              <a:ext uri="{FF2B5EF4-FFF2-40B4-BE49-F238E27FC236}">
                <a16:creationId xmlns:a16="http://schemas.microsoft.com/office/drawing/2014/main" id="{B5DF9946-FD21-48EA-B6E8-7C5CA4133CCA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3285391" y="991227"/>
            <a:ext cx="1842367" cy="921184"/>
          </a:xfrm>
          <a:prstGeom prst="rightArrow">
            <a:avLst>
              <a:gd name="adj1" fmla="val 54000"/>
              <a:gd name="adj2" fmla="val 3767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0" name="DirArrow" hidden="1">
            <a:extLst>
              <a:ext uri="{FF2B5EF4-FFF2-40B4-BE49-F238E27FC236}">
                <a16:creationId xmlns:a16="http://schemas.microsoft.com/office/drawing/2014/main" id="{1E62280B-28B6-438C-BD83-401DB78A52FA}"/>
              </a:ext>
            </a:extLst>
          </p:cNvPr>
          <p:cNvSpPr>
            <a:spLocks/>
          </p:cNvSpPr>
          <p:nvPr userDrawn="1">
            <p:custDataLst>
              <p:tags r:id="rId16"/>
            </p:custDataLst>
          </p:nvPr>
        </p:nvSpPr>
        <p:spPr>
          <a:xfrm rot="5400000">
            <a:off x="6170487" y="3805954"/>
            <a:ext cx="3108995" cy="34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AD85F77F-714D-44D8-B47C-C3E47E734F19}"/>
              </a:ext>
            </a:extLst>
          </p:cNvPr>
          <p:cNvGrpSpPr/>
          <p:nvPr userDrawn="1">
            <p:custDataLst>
              <p:tags r:id="rId17"/>
            </p:custDataLst>
          </p:nvPr>
        </p:nvGrpSpPr>
        <p:grpSpPr>
          <a:xfrm>
            <a:off x="3285391" y="3831543"/>
            <a:ext cx="1842367" cy="921184"/>
            <a:chOff x="2942111" y="3562821"/>
            <a:chExt cx="1828800" cy="914400"/>
          </a:xfrm>
        </p:grpSpPr>
        <p:sp>
          <p:nvSpPr>
            <p:cNvPr id="112" name="Freeform 217">
              <a:extLst>
                <a:ext uri="{FF2B5EF4-FFF2-40B4-BE49-F238E27FC236}">
                  <a16:creationId xmlns:a16="http://schemas.microsoft.com/office/drawing/2014/main" id="{387C1F73-4B7D-49E0-BD5E-AFE315404BB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942111" y="3562821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C7F8EE-BDE4-4B37-AC31-9347D5E749C0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3157503" y="3626321"/>
              <a:ext cx="1448816" cy="787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CADA48FE-0092-4372-A2CB-838E4BB4C27D}"/>
              </a:ext>
            </a:extLst>
          </p:cNvPr>
          <p:cNvGrpSpPr/>
          <p:nvPr userDrawn="1">
            <p:custDataLst>
              <p:tags r:id="rId18"/>
            </p:custDataLst>
          </p:nvPr>
        </p:nvGrpSpPr>
        <p:grpSpPr>
          <a:xfrm>
            <a:off x="3285391" y="4880669"/>
            <a:ext cx="1842367" cy="921184"/>
            <a:chOff x="2942111" y="4604221"/>
            <a:chExt cx="1828800" cy="914400"/>
          </a:xfrm>
        </p:grpSpPr>
        <p:sp>
          <p:nvSpPr>
            <p:cNvPr id="115" name="Freeform 213">
              <a:extLst>
                <a:ext uri="{FF2B5EF4-FFF2-40B4-BE49-F238E27FC236}">
                  <a16:creationId xmlns:a16="http://schemas.microsoft.com/office/drawing/2014/main" id="{8074B620-3C9C-4737-BE9A-52C09722A18B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942111" y="46042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164592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E2355CC-874A-4F6B-B564-38D38D72A752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3144803" y="46613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7" name="Freeform 215">
              <a:extLst>
                <a:ext uri="{FF2B5EF4-FFF2-40B4-BE49-F238E27FC236}">
                  <a16:creationId xmlns:a16="http://schemas.microsoft.com/office/drawing/2014/main" id="{EA2D3E5F-2A32-42AA-842C-43D72D1B55F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942111" y="50614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64592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264D6F-92C9-4325-8BFC-8E28A038E8FB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3144803" y="51185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119" name="SingleChevron" hidden="1">
            <a:extLst>
              <a:ext uri="{FF2B5EF4-FFF2-40B4-BE49-F238E27FC236}">
                <a16:creationId xmlns:a16="http://schemas.microsoft.com/office/drawing/2014/main" id="{6D2DBCF5-00B7-4001-85EC-C429FAF406B9}"/>
              </a:ext>
            </a:extLst>
          </p:cNvPr>
          <p:cNvSpPr>
            <a:spLocks noChangeAspect="1"/>
          </p:cNvSpPr>
          <p:nvPr userDrawn="1">
            <p:custDataLst>
              <p:tags r:id="rId19"/>
            </p:custDataLst>
          </p:nvPr>
        </p:nvSpPr>
        <p:spPr>
          <a:xfrm>
            <a:off x="5690703" y="991228"/>
            <a:ext cx="671696" cy="1535305"/>
          </a:xfrm>
          <a:custGeom>
            <a:avLst/>
            <a:gdLst>
              <a:gd name="connsiteX0" fmla="*/ 0 w 17448211"/>
              <a:gd name="connsiteY0" fmla="*/ 0 h 7558068"/>
              <a:gd name="connsiteX1" fmla="*/ 15987710 w 17448211"/>
              <a:gd name="connsiteY1" fmla="*/ 2478067 h 7558068"/>
              <a:gd name="connsiteX2" fmla="*/ 17448210 w 17448211"/>
              <a:gd name="connsiteY2" fmla="*/ 5018067 h 7558068"/>
              <a:gd name="connsiteX3" fmla="*/ 15987710 w 17448211"/>
              <a:gd name="connsiteY3" fmla="*/ 7558067 h 7558068"/>
              <a:gd name="connsiteX4" fmla="*/ 15225710 w 17448211"/>
              <a:gd name="connsiteY4" fmla="*/ 7558067 h 7558068"/>
              <a:gd name="connsiteX5" fmla="*/ 16686210 w 17448211"/>
              <a:gd name="connsiteY5" fmla="*/ 5018067 h 7558068"/>
              <a:gd name="connsiteX0" fmla="*/ 0 w 17448211"/>
              <a:gd name="connsiteY0" fmla="*/ 0 h 8466668"/>
              <a:gd name="connsiteX1" fmla="*/ 4868339 w 17448211"/>
              <a:gd name="connsiteY1" fmla="*/ 8466668 h 8466668"/>
              <a:gd name="connsiteX2" fmla="*/ 17448210 w 17448211"/>
              <a:gd name="connsiteY2" fmla="*/ 5018067 h 8466668"/>
              <a:gd name="connsiteX3" fmla="*/ 15987710 w 17448211"/>
              <a:gd name="connsiteY3" fmla="*/ 7558067 h 8466668"/>
              <a:gd name="connsiteX4" fmla="*/ 15225710 w 17448211"/>
              <a:gd name="connsiteY4" fmla="*/ 7558067 h 8466668"/>
              <a:gd name="connsiteX5" fmla="*/ 16686210 w 17448211"/>
              <a:gd name="connsiteY5" fmla="*/ 5018067 h 8466668"/>
              <a:gd name="connsiteX0" fmla="*/ 0 w 16686211"/>
              <a:gd name="connsiteY0" fmla="*/ 0 h 16933336"/>
              <a:gd name="connsiteX1" fmla="*/ 4868339 w 16686211"/>
              <a:gd name="connsiteY1" fmla="*/ 8466668 h 16933336"/>
              <a:gd name="connsiteX2" fmla="*/ 3 w 16686211"/>
              <a:gd name="connsiteY2" fmla="*/ 16933336 h 16933336"/>
              <a:gd name="connsiteX3" fmla="*/ 15987710 w 16686211"/>
              <a:gd name="connsiteY3" fmla="*/ 7558067 h 16933336"/>
              <a:gd name="connsiteX4" fmla="*/ 15225710 w 16686211"/>
              <a:gd name="connsiteY4" fmla="*/ 7558067 h 16933336"/>
              <a:gd name="connsiteX5" fmla="*/ 16686210 w 16686211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17765708 w 19226209"/>
              <a:gd name="connsiteY4" fmla="*/ 7558067 h 16933336"/>
              <a:gd name="connsiteX5" fmla="*/ 19226208 w 19226209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4868336 w 19226209"/>
              <a:gd name="connsiteY4" fmla="*/ 8466668 h 16933336"/>
              <a:gd name="connsiteX5" fmla="*/ 19226208 w 19226209"/>
              <a:gd name="connsiteY5" fmla="*/ 5018067 h 16933336"/>
              <a:gd name="connsiteX0" fmla="*/ 2539998 w 7408337"/>
              <a:gd name="connsiteY0" fmla="*/ 0 h 16933336"/>
              <a:gd name="connsiteX1" fmla="*/ 7408337 w 7408337"/>
              <a:gd name="connsiteY1" fmla="*/ 8466668 h 16933336"/>
              <a:gd name="connsiteX2" fmla="*/ 2540001 w 7408337"/>
              <a:gd name="connsiteY2" fmla="*/ 16933336 h 16933336"/>
              <a:gd name="connsiteX3" fmla="*/ 0 w 7408337"/>
              <a:gd name="connsiteY3" fmla="*/ 16933336 h 16933336"/>
              <a:gd name="connsiteX4" fmla="*/ 4868336 w 7408337"/>
              <a:gd name="connsiteY4" fmla="*/ 8466668 h 16933336"/>
              <a:gd name="connsiteX5" fmla="*/ 0 w 7408337"/>
              <a:gd name="connsiteY5" fmla="*/ 0 h 1693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8337" h="16933336">
                <a:moveTo>
                  <a:pt x="2539998" y="0"/>
                </a:moveTo>
                <a:lnTo>
                  <a:pt x="7408337" y="8466668"/>
                </a:lnTo>
                <a:lnTo>
                  <a:pt x="2540001" y="16933336"/>
                </a:lnTo>
                <a:lnTo>
                  <a:pt x="0" y="16933336"/>
                </a:lnTo>
                <a:lnTo>
                  <a:pt x="4868336" y="84666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B99E148-256C-482A-84FB-3D27245D3699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5690703" y="2654476"/>
            <a:ext cx="1021853" cy="1535305"/>
            <a:chOff x="1270000" y="1270000"/>
            <a:chExt cx="2409031" cy="3619500"/>
          </a:xfrm>
        </p:grpSpPr>
        <p:sp>
          <p:nvSpPr>
            <p:cNvPr id="121" name="Chevron1">
              <a:extLst>
                <a:ext uri="{FF2B5EF4-FFF2-40B4-BE49-F238E27FC236}">
                  <a16:creationId xmlns:a16="http://schemas.microsoft.com/office/drawing/2014/main" id="{E1D4523D-F612-44ED-8B7A-C19DB316F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3061403"/>
                <a:gd name="connsiteX1" fmla="*/ 15987710 w 17448211"/>
                <a:gd name="connsiteY1" fmla="*/ 7981402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7448211"/>
                <a:gd name="connsiteY0" fmla="*/ 0 h 13061403"/>
                <a:gd name="connsiteX1" fmla="*/ 4868339 w 17448211"/>
                <a:gd name="connsiteY1" fmla="*/ 8466669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6686211"/>
                <a:gd name="connsiteY0" fmla="*/ 0 h 16933337"/>
                <a:gd name="connsiteX1" fmla="*/ 4868339 w 16686211"/>
                <a:gd name="connsiteY1" fmla="*/ 8466669 h 16933337"/>
                <a:gd name="connsiteX2" fmla="*/ 3 w 16686211"/>
                <a:gd name="connsiteY2" fmla="*/ 16933337 h 16933337"/>
                <a:gd name="connsiteX3" fmla="*/ 15987710 w 16686211"/>
                <a:gd name="connsiteY3" fmla="*/ 13061402 h 16933337"/>
                <a:gd name="connsiteX4" fmla="*/ 15225710 w 16686211"/>
                <a:gd name="connsiteY4" fmla="*/ 13061402 h 16933337"/>
                <a:gd name="connsiteX5" fmla="*/ 16686210 w 16686211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17765708 w 19226209"/>
                <a:gd name="connsiteY4" fmla="*/ 13061402 h 16933337"/>
                <a:gd name="connsiteX5" fmla="*/ 19226208 w 19226209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9 h 16933337"/>
                <a:gd name="connsiteX5" fmla="*/ 19226208 w 19226209"/>
                <a:gd name="connsiteY5" fmla="*/ 10521402 h 16933337"/>
                <a:gd name="connsiteX0" fmla="*/ 2539998 w 7408337"/>
                <a:gd name="connsiteY0" fmla="*/ 0 h 16933337"/>
                <a:gd name="connsiteX1" fmla="*/ 7408337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2" name="Chevron2">
              <a:extLst>
                <a:ext uri="{FF2B5EF4-FFF2-40B4-BE49-F238E27FC236}">
                  <a16:creationId xmlns:a16="http://schemas.microsoft.com/office/drawing/2014/main" id="{B57C7205-840C-43F7-88E3-F17F56A84F5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2095500" y="1270000"/>
              <a:ext cx="1583531" cy="3619500"/>
            </a:xfrm>
            <a:custGeom>
              <a:avLst/>
              <a:gdLst>
                <a:gd name="connsiteX0" fmla="*/ 0 w 18606808"/>
                <a:gd name="connsiteY0" fmla="*/ 0 h 13061403"/>
                <a:gd name="connsiteX1" fmla="*/ 17146307 w 18606808"/>
                <a:gd name="connsiteY1" fmla="*/ 7981402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8606808"/>
                <a:gd name="connsiteY0" fmla="*/ 0 h 13061403"/>
                <a:gd name="connsiteX1" fmla="*/ 4868335 w 18606808"/>
                <a:gd name="connsiteY1" fmla="*/ 8466669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7844808"/>
                <a:gd name="connsiteY0" fmla="*/ 0 h 16933337"/>
                <a:gd name="connsiteX1" fmla="*/ 4868335 w 17844808"/>
                <a:gd name="connsiteY1" fmla="*/ 8466669 h 16933337"/>
                <a:gd name="connsiteX2" fmla="*/ 0 w 17844808"/>
                <a:gd name="connsiteY2" fmla="*/ 16933337 h 16933337"/>
                <a:gd name="connsiteX3" fmla="*/ 17146307 w 17844808"/>
                <a:gd name="connsiteY3" fmla="*/ 13061402 h 16933337"/>
                <a:gd name="connsiteX4" fmla="*/ 16384307 w 17844808"/>
                <a:gd name="connsiteY4" fmla="*/ 13061402 h 16933337"/>
                <a:gd name="connsiteX5" fmla="*/ 17844807 w 17844808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18924308 w 20384809"/>
                <a:gd name="connsiteY4" fmla="*/ 13061402 h 16933337"/>
                <a:gd name="connsiteX5" fmla="*/ 20384808 w 20384809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4868335 w 20384809"/>
                <a:gd name="connsiteY4" fmla="*/ 8466669 h 16933337"/>
                <a:gd name="connsiteX5" fmla="*/ 20384808 w 20384809"/>
                <a:gd name="connsiteY5" fmla="*/ 10521402 h 16933337"/>
                <a:gd name="connsiteX0" fmla="*/ 2540001 w 7408337"/>
                <a:gd name="connsiteY0" fmla="*/ 0 h 16933337"/>
                <a:gd name="connsiteX1" fmla="*/ 7408336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5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40001" y="0"/>
                  </a:moveTo>
                  <a:lnTo>
                    <a:pt x="7408336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5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244B434B-3011-45E4-9D69-12DC2FB958EB}"/>
              </a:ext>
            </a:extLst>
          </p:cNvPr>
          <p:cNvGrpSpPr>
            <a:grpSpLocks noChangeAspect="1"/>
          </p:cNvGrpSpPr>
          <p:nvPr userDrawn="1">
            <p:custDataLst>
              <p:tags r:id="rId21"/>
            </p:custDataLst>
          </p:nvPr>
        </p:nvGrpSpPr>
        <p:grpSpPr>
          <a:xfrm>
            <a:off x="5690704" y="4317724"/>
            <a:ext cx="1252149" cy="1535305"/>
            <a:chOff x="1270000" y="1270000"/>
            <a:chExt cx="2951956" cy="3619500"/>
          </a:xfrm>
        </p:grpSpPr>
        <p:sp>
          <p:nvSpPr>
            <p:cNvPr id="124" name="Chevron1">
              <a:extLst>
                <a:ext uri="{FF2B5EF4-FFF2-40B4-BE49-F238E27FC236}">
                  <a16:creationId xmlns:a16="http://schemas.microsoft.com/office/drawing/2014/main" id="{0E858388-098D-4D50-895F-E0A4F53D2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8564737"/>
                <a:gd name="connsiteX1" fmla="*/ 15987710 w 17448211"/>
                <a:gd name="connsiteY1" fmla="*/ 13484736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7448211"/>
                <a:gd name="connsiteY0" fmla="*/ 0 h 18564737"/>
                <a:gd name="connsiteX1" fmla="*/ 4868339 w 17448211"/>
                <a:gd name="connsiteY1" fmla="*/ 8466668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6686211"/>
                <a:gd name="connsiteY0" fmla="*/ 0 h 18564737"/>
                <a:gd name="connsiteX1" fmla="*/ 4868339 w 16686211"/>
                <a:gd name="connsiteY1" fmla="*/ 8466668 h 18564737"/>
                <a:gd name="connsiteX2" fmla="*/ 3 w 16686211"/>
                <a:gd name="connsiteY2" fmla="*/ 16933337 h 18564737"/>
                <a:gd name="connsiteX3" fmla="*/ 15987710 w 16686211"/>
                <a:gd name="connsiteY3" fmla="*/ 18564736 h 18564737"/>
                <a:gd name="connsiteX4" fmla="*/ 15225710 w 16686211"/>
                <a:gd name="connsiteY4" fmla="*/ 18564736 h 18564737"/>
                <a:gd name="connsiteX5" fmla="*/ 16686210 w 16686211"/>
                <a:gd name="connsiteY5" fmla="*/ 16024736 h 18564737"/>
                <a:gd name="connsiteX0" fmla="*/ 2539998 w 19226209"/>
                <a:gd name="connsiteY0" fmla="*/ 0 h 18564737"/>
                <a:gd name="connsiteX1" fmla="*/ 7408337 w 19226209"/>
                <a:gd name="connsiteY1" fmla="*/ 8466668 h 18564737"/>
                <a:gd name="connsiteX2" fmla="*/ 2540001 w 19226209"/>
                <a:gd name="connsiteY2" fmla="*/ 16933337 h 18564737"/>
                <a:gd name="connsiteX3" fmla="*/ 0 w 19226209"/>
                <a:gd name="connsiteY3" fmla="*/ 16933337 h 18564737"/>
                <a:gd name="connsiteX4" fmla="*/ 17765708 w 19226209"/>
                <a:gd name="connsiteY4" fmla="*/ 18564736 h 18564737"/>
                <a:gd name="connsiteX5" fmla="*/ 19226208 w 19226209"/>
                <a:gd name="connsiteY5" fmla="*/ 16024736 h 18564737"/>
                <a:gd name="connsiteX0" fmla="*/ 2539998 w 19226209"/>
                <a:gd name="connsiteY0" fmla="*/ 0 h 16933337"/>
                <a:gd name="connsiteX1" fmla="*/ 7408337 w 19226209"/>
                <a:gd name="connsiteY1" fmla="*/ 8466668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8 h 16933337"/>
                <a:gd name="connsiteX5" fmla="*/ 19226208 w 19226209"/>
                <a:gd name="connsiteY5" fmla="*/ 16024736 h 16933337"/>
                <a:gd name="connsiteX0" fmla="*/ 2539998 w 7408337"/>
                <a:gd name="connsiteY0" fmla="*/ 0 h 16933337"/>
                <a:gd name="connsiteX1" fmla="*/ 7408337 w 7408337"/>
                <a:gd name="connsiteY1" fmla="*/ 8466668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8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8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5" name="Chevron2">
              <a:extLst>
                <a:ext uri="{FF2B5EF4-FFF2-40B4-BE49-F238E27FC236}">
                  <a16:creationId xmlns:a16="http://schemas.microsoft.com/office/drawing/2014/main" id="{84926589-627E-4BDE-BDA5-9E4EB2915815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2095500" y="1270000"/>
              <a:ext cx="2126456" cy="3619500"/>
            </a:xfrm>
            <a:custGeom>
              <a:avLst/>
              <a:gdLst>
                <a:gd name="connsiteX0" fmla="*/ 0 w 16828806"/>
                <a:gd name="connsiteY0" fmla="*/ 0 h 18564737"/>
                <a:gd name="connsiteX1" fmla="*/ 15368305 w 16828806"/>
                <a:gd name="connsiteY1" fmla="*/ 13484736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6828806"/>
                <a:gd name="connsiteY0" fmla="*/ 0 h 18564737"/>
                <a:gd name="connsiteX1" fmla="*/ 4868335 w 16828806"/>
                <a:gd name="connsiteY1" fmla="*/ 8466668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5368305"/>
                <a:gd name="connsiteY0" fmla="*/ 0 h 18564737"/>
                <a:gd name="connsiteX1" fmla="*/ 4868335 w 15368305"/>
                <a:gd name="connsiteY1" fmla="*/ 8466668 h 18564737"/>
                <a:gd name="connsiteX2" fmla="*/ 0 w 15368305"/>
                <a:gd name="connsiteY2" fmla="*/ 16933337 h 18564737"/>
                <a:gd name="connsiteX3" fmla="*/ 15368305 w 15368305"/>
                <a:gd name="connsiteY3" fmla="*/ 18564736 h 18564737"/>
                <a:gd name="connsiteX4" fmla="*/ 13844305 w 15368305"/>
                <a:gd name="connsiteY4" fmla="*/ 18564736 h 18564737"/>
                <a:gd name="connsiteX5" fmla="*/ 15304805 w 15368305"/>
                <a:gd name="connsiteY5" fmla="*/ 16024736 h 18564737"/>
                <a:gd name="connsiteX0" fmla="*/ 5080002 w 20384807"/>
                <a:gd name="connsiteY0" fmla="*/ 0 h 18564737"/>
                <a:gd name="connsiteX1" fmla="*/ 9948337 w 20384807"/>
                <a:gd name="connsiteY1" fmla="*/ 8466668 h 18564737"/>
                <a:gd name="connsiteX2" fmla="*/ 5080002 w 20384807"/>
                <a:gd name="connsiteY2" fmla="*/ 16933337 h 18564737"/>
                <a:gd name="connsiteX3" fmla="*/ 0 w 20384807"/>
                <a:gd name="connsiteY3" fmla="*/ 16933337 h 18564737"/>
                <a:gd name="connsiteX4" fmla="*/ 18924307 w 20384807"/>
                <a:gd name="connsiteY4" fmla="*/ 18564736 h 18564737"/>
                <a:gd name="connsiteX5" fmla="*/ 20384807 w 20384807"/>
                <a:gd name="connsiteY5" fmla="*/ 16024736 h 18564737"/>
                <a:gd name="connsiteX0" fmla="*/ 5080002 w 20384807"/>
                <a:gd name="connsiteY0" fmla="*/ 0 h 16933337"/>
                <a:gd name="connsiteX1" fmla="*/ 9948337 w 20384807"/>
                <a:gd name="connsiteY1" fmla="*/ 8466668 h 16933337"/>
                <a:gd name="connsiteX2" fmla="*/ 5080002 w 20384807"/>
                <a:gd name="connsiteY2" fmla="*/ 16933337 h 16933337"/>
                <a:gd name="connsiteX3" fmla="*/ 0 w 20384807"/>
                <a:gd name="connsiteY3" fmla="*/ 16933337 h 16933337"/>
                <a:gd name="connsiteX4" fmla="*/ 4868335 w 20384807"/>
                <a:gd name="connsiteY4" fmla="*/ 8466668 h 16933337"/>
                <a:gd name="connsiteX5" fmla="*/ 20384807 w 20384807"/>
                <a:gd name="connsiteY5" fmla="*/ 16024736 h 16933337"/>
                <a:gd name="connsiteX0" fmla="*/ 5080002 w 9948337"/>
                <a:gd name="connsiteY0" fmla="*/ 0 h 16933337"/>
                <a:gd name="connsiteX1" fmla="*/ 9948337 w 9948337"/>
                <a:gd name="connsiteY1" fmla="*/ 8466668 h 16933337"/>
                <a:gd name="connsiteX2" fmla="*/ 5080002 w 9948337"/>
                <a:gd name="connsiteY2" fmla="*/ 16933337 h 16933337"/>
                <a:gd name="connsiteX3" fmla="*/ 0 w 9948337"/>
                <a:gd name="connsiteY3" fmla="*/ 16933337 h 16933337"/>
                <a:gd name="connsiteX4" fmla="*/ 4868335 w 9948337"/>
                <a:gd name="connsiteY4" fmla="*/ 8466668 h 16933337"/>
                <a:gd name="connsiteX5" fmla="*/ 0 w 994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8337" h="16933337">
                  <a:moveTo>
                    <a:pt x="5080002" y="0"/>
                  </a:moveTo>
                  <a:lnTo>
                    <a:pt x="9948337" y="8466668"/>
                  </a:lnTo>
                  <a:lnTo>
                    <a:pt x="5080002" y="16933337"/>
                  </a:lnTo>
                  <a:lnTo>
                    <a:pt x="0" y="16933337"/>
                  </a:lnTo>
                  <a:lnTo>
                    <a:pt x="4868335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EmptyMoon" hidden="1">
            <a:extLst>
              <a:ext uri="{FF2B5EF4-FFF2-40B4-BE49-F238E27FC236}">
                <a16:creationId xmlns:a16="http://schemas.microsoft.com/office/drawing/2014/main" id="{B026AE3E-37C8-405D-A04D-09F02FB5404A}"/>
              </a:ext>
            </a:extLst>
          </p:cNvPr>
          <p:cNvGrpSpPr>
            <a:grpSpLocks noChangeAspect="1"/>
          </p:cNvGrpSpPr>
          <p:nvPr userDrawn="1">
            <p:custDataLst>
              <p:tags r:id="rId22"/>
            </p:custDataLst>
          </p:nvPr>
        </p:nvGrpSpPr>
        <p:grpSpPr>
          <a:xfrm>
            <a:off x="9238039" y="1998768"/>
            <a:ext cx="338667" cy="338667"/>
            <a:chOff x="762000" y="1270000"/>
            <a:chExt cx="254000" cy="254000"/>
          </a:xfrm>
          <a:solidFill>
            <a:schemeClr val="bg1"/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DB74236-1E4A-47D3-8B06-FE4131A6F1D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F32937C-EE1E-48A4-AB55-C8D2E48782B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9" name="QuaterMoon" hidden="1">
            <a:extLst>
              <a:ext uri="{FF2B5EF4-FFF2-40B4-BE49-F238E27FC236}">
                <a16:creationId xmlns:a16="http://schemas.microsoft.com/office/drawing/2014/main" id="{127AC0DF-7C81-40CC-B782-75399532A42A}"/>
              </a:ext>
            </a:extLst>
          </p:cNvPr>
          <p:cNvGrpSpPr>
            <a:grpSpLocks noChangeAspect="1"/>
          </p:cNvGrpSpPr>
          <p:nvPr userDrawn="1">
            <p:custDataLst>
              <p:tags r:id="rId23"/>
            </p:custDataLst>
          </p:nvPr>
        </p:nvGrpSpPr>
        <p:grpSpPr>
          <a:xfrm>
            <a:off x="9238039" y="2676101"/>
            <a:ext cx="338667" cy="338667"/>
            <a:chOff x="762000" y="1270000"/>
            <a:chExt cx="254000" cy="25400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521C81-C266-4DB0-BE64-1EAA72939F5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0B63D47-3551-443A-A78D-63E5104F056F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2" name="HalfMoon" hidden="1">
            <a:extLst>
              <a:ext uri="{FF2B5EF4-FFF2-40B4-BE49-F238E27FC236}">
                <a16:creationId xmlns:a16="http://schemas.microsoft.com/office/drawing/2014/main" id="{8B23EAA4-94BA-43B1-8E1F-5ABB3CCE20CE}"/>
              </a:ext>
            </a:extLst>
          </p:cNvPr>
          <p:cNvGrpSpPr>
            <a:grpSpLocks noChangeAspect="1"/>
          </p:cNvGrpSpPr>
          <p:nvPr userDrawn="1">
            <p:custDataLst>
              <p:tags r:id="rId24"/>
            </p:custDataLst>
          </p:nvPr>
        </p:nvGrpSpPr>
        <p:grpSpPr>
          <a:xfrm>
            <a:off x="9238039" y="3353435"/>
            <a:ext cx="338667" cy="338667"/>
            <a:chOff x="762000" y="1270000"/>
            <a:chExt cx="254000" cy="2540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CB251DF-6D7B-44E6-B5E6-01C64D37D48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966C4B4C-FB48-40CA-8A75-611BDE29A3E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5" name="3QuaterMoon" hidden="1">
            <a:extLst>
              <a:ext uri="{FF2B5EF4-FFF2-40B4-BE49-F238E27FC236}">
                <a16:creationId xmlns:a16="http://schemas.microsoft.com/office/drawing/2014/main" id="{D5497B87-6FD6-4164-A3EA-2F91B7ADA1EA}"/>
              </a:ext>
            </a:extLst>
          </p:cNvPr>
          <p:cNvGrpSpPr>
            <a:grpSpLocks noChangeAspect="1"/>
          </p:cNvGrpSpPr>
          <p:nvPr userDrawn="1">
            <p:custDataLst>
              <p:tags r:id="rId25"/>
            </p:custDataLst>
          </p:nvPr>
        </p:nvGrpSpPr>
        <p:grpSpPr>
          <a:xfrm>
            <a:off x="9238039" y="4030768"/>
            <a:ext cx="338667" cy="338667"/>
            <a:chOff x="762000" y="1270000"/>
            <a:chExt cx="254000" cy="25400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9580CFD-3614-4378-9AEC-AC8AC501945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BC4B6C0-CF36-4028-AAB2-9E775C94E17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8" name="FullMoon" hidden="1">
            <a:extLst>
              <a:ext uri="{FF2B5EF4-FFF2-40B4-BE49-F238E27FC236}">
                <a16:creationId xmlns:a16="http://schemas.microsoft.com/office/drawing/2014/main" id="{E17CBF53-B130-4EA2-9843-5223F1B36B5F}"/>
              </a:ext>
            </a:extLst>
          </p:cNvPr>
          <p:cNvGrpSpPr>
            <a:grpSpLocks noChangeAspect="1"/>
          </p:cNvGrpSpPr>
          <p:nvPr userDrawn="1">
            <p:custDataLst>
              <p:tags r:id="rId26"/>
            </p:custDataLst>
          </p:nvPr>
        </p:nvGrpSpPr>
        <p:grpSpPr>
          <a:xfrm>
            <a:off x="9238039" y="4708101"/>
            <a:ext cx="338667" cy="338667"/>
            <a:chOff x="762000" y="1270000"/>
            <a:chExt cx="254000" cy="254000"/>
          </a:xfrm>
          <a:solidFill>
            <a:schemeClr val="accent1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C67032C-A42B-481B-8C08-932498D0DE2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85B2C722-B017-418D-8DF3-3B11095FA02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1" name="LegendMoons" hidden="1">
            <a:extLst>
              <a:ext uri="{FF2B5EF4-FFF2-40B4-BE49-F238E27FC236}">
                <a16:creationId xmlns:a16="http://schemas.microsoft.com/office/drawing/2014/main" id="{2701DF0F-0441-43EF-A918-510ECABD5839}"/>
              </a:ext>
            </a:extLst>
          </p:cNvPr>
          <p:cNvGrpSpPr/>
          <p:nvPr userDrawn="1"/>
        </p:nvGrpSpPr>
        <p:grpSpPr bwMode="auto">
          <a:xfrm>
            <a:off x="10430073" y="1079972"/>
            <a:ext cx="1171360" cy="1742021"/>
            <a:chOff x="6655594" y="273840"/>
            <a:chExt cx="878520" cy="1306516"/>
          </a:xfrm>
        </p:grpSpPr>
        <p:grpSp>
          <p:nvGrpSpPr>
            <p:cNvPr id="142" name="MoonLegend1">
              <a:extLst>
                <a:ext uri="{FF2B5EF4-FFF2-40B4-BE49-F238E27FC236}">
                  <a16:creationId xmlns:a16="http://schemas.microsoft.com/office/drawing/2014/main" id="{E7817C02-608B-4D3E-9B97-58ACD5131065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60" name="Oval 38">
                <a:extLst>
                  <a:ext uri="{FF2B5EF4-FFF2-40B4-BE49-F238E27FC236}">
                    <a16:creationId xmlns:a16="http://schemas.microsoft.com/office/drawing/2014/main" id="{F2559550-D6B7-4F80-8C13-C2E9E31F16A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61" name="Arc 39">
                <a:extLst>
                  <a:ext uri="{FF2B5EF4-FFF2-40B4-BE49-F238E27FC236}">
                    <a16:creationId xmlns:a16="http://schemas.microsoft.com/office/drawing/2014/main" id="{1268662D-0014-4C56-A4D6-B25F52590ABC}"/>
                  </a:ext>
                </a:extLst>
              </p:cNvPr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3" name="MoonLegend2">
              <a:extLst>
                <a:ext uri="{FF2B5EF4-FFF2-40B4-BE49-F238E27FC236}">
                  <a16:creationId xmlns:a16="http://schemas.microsoft.com/office/drawing/2014/main" id="{E8FD5AA1-E724-4D21-B4C8-FEB3492C413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58" name="Oval 41">
                <a:extLst>
                  <a:ext uri="{FF2B5EF4-FFF2-40B4-BE49-F238E27FC236}">
                    <a16:creationId xmlns:a16="http://schemas.microsoft.com/office/drawing/2014/main" id="{F74C975A-DC07-40C6-A86B-81F1CC4CF81F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9" name="Arc 42">
                <a:extLst>
                  <a:ext uri="{FF2B5EF4-FFF2-40B4-BE49-F238E27FC236}">
                    <a16:creationId xmlns:a16="http://schemas.microsoft.com/office/drawing/2014/main" id="{3A4BC6DC-60A8-47ED-A2A7-B87B71C79F70}"/>
                  </a:ext>
                </a:extLst>
              </p:cNvPr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4" name="MoonLegend4">
              <a:extLst>
                <a:ext uri="{FF2B5EF4-FFF2-40B4-BE49-F238E27FC236}">
                  <a16:creationId xmlns:a16="http://schemas.microsoft.com/office/drawing/2014/main" id="{1E4F16E6-8DCA-4B3C-AA9B-D48E0B6D624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56" name="Oval 47">
                <a:extLst>
                  <a:ext uri="{FF2B5EF4-FFF2-40B4-BE49-F238E27FC236}">
                    <a16:creationId xmlns:a16="http://schemas.microsoft.com/office/drawing/2014/main" id="{898C5F0A-478E-470C-982F-2E26D747A3E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7" name="Arc 48">
                <a:extLst>
                  <a:ext uri="{FF2B5EF4-FFF2-40B4-BE49-F238E27FC236}">
                    <a16:creationId xmlns:a16="http://schemas.microsoft.com/office/drawing/2014/main" id="{7C443F42-6F9B-482C-841F-62BA4655B851}"/>
                  </a:ext>
                </a:extLst>
              </p:cNvPr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5" name="MoonLegend5">
              <a:extLst>
                <a:ext uri="{FF2B5EF4-FFF2-40B4-BE49-F238E27FC236}">
                  <a16:creationId xmlns:a16="http://schemas.microsoft.com/office/drawing/2014/main" id="{8558EC37-F79C-4776-89A8-1D03FC887C68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id="{A2F6E53D-5350-44E3-8AA3-52097A5A8D8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5" name="Oval 51">
                <a:extLst>
                  <a:ext uri="{FF2B5EF4-FFF2-40B4-BE49-F238E27FC236}">
                    <a16:creationId xmlns:a16="http://schemas.microsoft.com/office/drawing/2014/main" id="{92BFE9E3-1B7F-4895-A7F8-1627B98BF2C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sp>
          <p:nvSpPr>
            <p:cNvPr id="146" name="Legend1">
              <a:extLst>
                <a:ext uri="{FF2B5EF4-FFF2-40B4-BE49-F238E27FC236}">
                  <a16:creationId xmlns:a16="http://schemas.microsoft.com/office/drawing/2014/main" id="{3D90066E-51CA-4E5E-BCA4-7D66A87A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28654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7" name="Legend2">
              <a:extLst>
                <a:ext uri="{FF2B5EF4-FFF2-40B4-BE49-F238E27FC236}">
                  <a16:creationId xmlns:a16="http://schemas.microsoft.com/office/drawing/2014/main" id="{A582AE82-DCBA-4F99-B2A9-C39B060F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56117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8" name="Legend3">
              <a:extLst>
                <a:ext uri="{FF2B5EF4-FFF2-40B4-BE49-F238E27FC236}">
                  <a16:creationId xmlns:a16="http://schemas.microsoft.com/office/drawing/2014/main" id="{89C26EF8-921C-4691-95F5-5B98009B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835817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9" name="Legend4">
              <a:extLst>
                <a:ext uri="{FF2B5EF4-FFF2-40B4-BE49-F238E27FC236}">
                  <a16:creationId xmlns:a16="http://schemas.microsoft.com/office/drawing/2014/main" id="{8D9E11E7-B58F-4F18-9786-EAB45058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10728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50" name="Legend5">
              <a:extLst>
                <a:ext uri="{FF2B5EF4-FFF2-40B4-BE49-F238E27FC236}">
                  <a16:creationId xmlns:a16="http://schemas.microsoft.com/office/drawing/2014/main" id="{64BD0368-1020-4116-B812-82FC1D52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38350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grpSp>
          <p:nvGrpSpPr>
            <p:cNvPr id="151" name="MoonLegend3">
              <a:extLst>
                <a:ext uri="{FF2B5EF4-FFF2-40B4-BE49-F238E27FC236}">
                  <a16:creationId xmlns:a16="http://schemas.microsoft.com/office/drawing/2014/main" id="{77ED8B01-5070-497E-B24B-3D57BB97ECB7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52" name="Oval 47">
                <a:extLst>
                  <a:ext uri="{FF2B5EF4-FFF2-40B4-BE49-F238E27FC236}">
                    <a16:creationId xmlns:a16="http://schemas.microsoft.com/office/drawing/2014/main" id="{3B19EDBE-EA57-4721-9D63-C4EA585254A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3" name="Arc 48">
                <a:extLst>
                  <a:ext uri="{FF2B5EF4-FFF2-40B4-BE49-F238E27FC236}">
                    <a16:creationId xmlns:a16="http://schemas.microsoft.com/office/drawing/2014/main" id="{2873AB9A-447F-4EAA-B438-00704BF5D66A}"/>
                  </a:ext>
                </a:extLst>
              </p:cNvPr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7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sldNum="0" hdr="0"/>
  <p:txStyles>
    <p:titleStyle>
      <a:lvl1pPr algn="l" defTabSz="1218026" rtl="0" eaLnBrk="1" fontAlgn="base" hangingPunct="1">
        <a:spcBef>
          <a:spcPct val="0"/>
        </a:spcBef>
        <a:spcAft>
          <a:spcPct val="0"/>
        </a:spcAft>
        <a:tabLst>
          <a:tab pos="367135" algn="l"/>
        </a:tabLst>
        <a:defRPr lang="x-none" sz="2667" b="1" baseline="0" noProof="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2pPr>
      <a:lvl3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3pPr>
      <a:lvl4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4pPr>
      <a:lvl5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5pPr>
      <a:lvl6pPr marL="62197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6pPr>
      <a:lvl7pPr marL="1243941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7pPr>
      <a:lvl8pPr marL="1865909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8pPr>
      <a:lvl9pPr marL="248788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2133" baseline="0">
          <a:solidFill>
            <a:schemeClr val="tx1"/>
          </a:solidFill>
          <a:latin typeface="+mn-lt"/>
          <a:ea typeface="+mn-ea"/>
          <a:cs typeface="+mn-cs"/>
        </a:defRPr>
      </a:lvl1pPr>
      <a:lvl2pPr marL="258227" indent="-256111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2pPr>
      <a:lvl3pPr marL="609585" indent="-3535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x-none" sz="2133" baseline="0">
          <a:solidFill>
            <a:schemeClr val="tx1"/>
          </a:solidFill>
          <a:latin typeface="+mn-lt"/>
        </a:defRPr>
      </a:lvl3pPr>
      <a:lvl4pPr marL="816844" indent="-2072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4pPr>
      <a:lvl5pPr marL="999719" indent="-170684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lang="x-none" sz="2133" baseline="0">
          <a:solidFill>
            <a:schemeClr val="tx1"/>
          </a:solidFill>
          <a:latin typeface="+mn-lt"/>
        </a:defRPr>
      </a:lvl5pPr>
      <a:lvl6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6pPr>
      <a:lvl7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7pPr>
      <a:lvl8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8pPr>
      <a:lvl9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97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94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909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88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985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182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379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576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A10F16-300D-46A0-986A-864751DAE8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115412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" action="ppaction://noaction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DDD4F60-5B24-4D99-8A75-B000B24BE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893864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4" r:id="rId17"/>
    <p:sldLayoutId id="2147483745" r:id="rId18"/>
    <p:sldLayoutId id="2147483746" r:id="rId19"/>
    <p:sldLayoutId id="2147483747" r:id="rId20"/>
    <p:sldLayoutId id="2147483688" r:id="rId21"/>
    <p:sldLayoutId id="2147483690" r:id="rId22"/>
    <p:sldLayoutId id="2147483692" r:id="rId2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B8C958D-9BFD-424C-8E6C-F4984EB41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32842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48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01">
          <p15:clr>
            <a:srgbClr val="F26B43"/>
          </p15:clr>
        </p15:guide>
        <p15:guide id="2" pos="27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pos="5896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3732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pos="3840">
          <p15:clr>
            <a:srgbClr val="F26B43"/>
          </p15:clr>
        </p15:guide>
        <p15:guide id="9" pos="3976">
          <p15:clr>
            <a:srgbClr val="F26B43"/>
          </p15:clr>
        </p15:guide>
        <p15:guide id="10" pos="3704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8E0C1E-1B0B-424A-B850-5976923C9B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48480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" action="ppaction://noaction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3365A5-B850-4452-81AF-322F3D3541D9}"/>
              </a:ext>
            </a:extLst>
          </p:cNvPr>
          <p:cNvSpPr txBox="1"/>
          <p:nvPr/>
        </p:nvSpPr>
        <p:spPr>
          <a:xfrm>
            <a:off x="1250074" y="1774589"/>
            <a:ext cx="9299526" cy="221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algn="ctr">
              <a:spcBef>
                <a:spcPts val="2800"/>
              </a:spcBef>
              <a:buFont typeface="+mj-lt"/>
              <a:defRPr/>
            </a:pPr>
            <a:r>
              <a:rPr lang="ru-RU" sz="40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ldhabi" panose="020B0604020202020204" pitchFamily="2" charset="-78"/>
              </a:rPr>
              <a:t>План медицинских и образовательных мероприятий</a:t>
            </a:r>
            <a:endParaRPr lang="ru-RU" sz="4000" b="1" i="1" dirty="0">
              <a:solidFill>
                <a:srgbClr val="002060"/>
              </a:solidFill>
              <a:latin typeface="Museo Sans Cyrl 100" panose="02000000000000000000" pitchFamily="2" charset="-52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FDC8F-207C-4838-947D-EBE91E1FD8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3041" y="0"/>
            <a:ext cx="1828959" cy="137171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58CA120-A310-47EE-A86D-4E79707B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16"/>
            <a:ext cx="7592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730250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004888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279525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Филиал ООО «Джонсон </a:t>
            </a:r>
            <a:r>
              <a:rPr kumimoji="0" lang="en-US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&amp;</a:t>
            </a: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 Джонсон» в Республике Казахстан</a:t>
            </a:r>
            <a:endParaRPr kumimoji="0" lang="ru-RU" altLang="ru-RU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A203D-1708-44C6-8E61-0D30B9C9C9EC}"/>
              </a:ext>
            </a:extLst>
          </p:cNvPr>
          <p:cNvSpPr/>
          <p:nvPr/>
        </p:nvSpPr>
        <p:spPr>
          <a:xfrm>
            <a:off x="158268" y="6231322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55555"/>
                </a:solidFill>
                <a:latin typeface="Arial" panose="020B0604020202020204" pitchFamily="34" charset="0"/>
              </a:rPr>
              <a:t>Job code: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CP-242213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3"/>
          <p:cNvSpPr txBox="1">
            <a:spLocks/>
          </p:cNvSpPr>
          <p:nvPr/>
        </p:nvSpPr>
        <p:spPr>
          <a:xfrm>
            <a:off x="152554" y="6259259"/>
            <a:ext cx="2812473" cy="598741"/>
          </a:xfrm>
          <a:prstGeom prst="rect">
            <a:avLst/>
          </a:prstGeom>
          <a:noFill/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Date of preparation: August 2021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DE756-AD49-4FB8-BEF0-207E0EB4AB3C}"/>
              </a:ext>
            </a:extLst>
          </p:cNvPr>
          <p:cNvSpPr txBox="1"/>
          <p:nvPr/>
        </p:nvSpPr>
        <p:spPr>
          <a:xfrm>
            <a:off x="2970742" y="6104844"/>
            <a:ext cx="6206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Материал предназначен для медицинских и фармацевтических работников. Материал разработан медицинским отделом Филиала ООО «</a:t>
            </a:r>
            <a:r>
              <a:rPr lang="ru-RU" sz="1400" dirty="0" err="1"/>
              <a:t>Johnson&amp;Johnson</a:t>
            </a:r>
            <a:r>
              <a:rPr lang="ru-RU" sz="1400" dirty="0"/>
              <a:t>» в Республике Казахстан </a:t>
            </a:r>
          </a:p>
        </p:txBody>
      </p:sp>
    </p:spTree>
    <p:extLst>
      <p:ext uri="{BB962C8B-B14F-4D97-AF65-F5344CB8AC3E}">
        <p14:creationId xmlns:p14="http://schemas.microsoft.com/office/powerpoint/2010/main" val="14245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EBCE0A8-4750-4DB9-AE0F-0D430EA55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80187"/>
              </p:ext>
            </p:extLst>
          </p:nvPr>
        </p:nvGraphicFramePr>
        <p:xfrm>
          <a:off x="165100" y="233891"/>
          <a:ext cx="11874501" cy="561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898907486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669461463"/>
                    </a:ext>
                  </a:extLst>
                </a:gridCol>
                <a:gridCol w="7305676">
                  <a:extLst>
                    <a:ext uri="{9D8B030D-6E8A-4147-A177-3AD203B41FA5}">
                      <a16:colId xmlns:a16="http://schemas.microsoft.com/office/drawing/2014/main" val="1006188955"/>
                    </a:ext>
                  </a:extLst>
                </a:gridCol>
              </a:tblGrid>
              <a:tr h="464335">
                <a:tc>
                  <a:txBody>
                    <a:bodyPr/>
                    <a:lstStyle/>
                    <a:p>
                      <a:r>
                        <a:rPr lang="ru-RU" sz="1200" dirty="0"/>
                        <a:t>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Мероприятие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65256"/>
                  </a:ext>
                </a:extLst>
              </a:tr>
              <a:tr h="892449">
                <a:tc>
                  <a:txBody>
                    <a:bodyPr/>
                    <a:lstStyle/>
                    <a:p>
                      <a:r>
                        <a:rPr lang="ru-RU" sz="1400" dirty="0"/>
                        <a:t>27.08.21-30.08.21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Congress 2021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Конгресс ESC призван побуждать и вдохновлять специалистов в области сердечно-сосудистой системы открывать для себя и предоставлять своим пациентам наилучший уход. Это мероприятие широко считается главным ежегодным кардиологическим мероприятием в календаре.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52346"/>
                  </a:ext>
                </a:extLst>
              </a:tr>
              <a:tr h="464335">
                <a:tc>
                  <a:txBody>
                    <a:bodyPr/>
                    <a:lstStyle/>
                    <a:p>
                      <a:r>
                        <a:rPr lang="ru-RU" sz="1400" dirty="0"/>
                        <a:t>22.09.21 – 25.09.21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ru-RU" sz="1400" dirty="0"/>
                        <a:t>V республиканский конгресс по артериальной гипертонии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 кардиоваскулярной профилактике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Цель конгресса: информирование медицинской общественности о последних достижениях в области кардиологии, </a:t>
                      </a:r>
                      <a:r>
                        <a:rPr lang="ru-RU" sz="1400" dirty="0" err="1"/>
                        <a:t>гипертензиологии</a:t>
                      </a:r>
                      <a:r>
                        <a:rPr lang="ru-RU" sz="1400" dirty="0"/>
                        <a:t>, кардиоваскулярной профилактики, обсуждение наиболее актуальных проблем в области профилактики и лечения сердечно-сосудистой патологии с акцентом на </a:t>
                      </a:r>
                      <a:r>
                        <a:rPr lang="ru-RU" sz="1400" dirty="0" err="1"/>
                        <a:t>коморбидных</a:t>
                      </a:r>
                      <a:r>
                        <a:rPr lang="ru-RU" sz="1400" dirty="0"/>
                        <a:t> пациентов с учетом сложившейся эпидемиологической ситуации.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963"/>
                  </a:ext>
                </a:extLst>
              </a:tr>
              <a:tr h="464335">
                <a:tc>
                  <a:txBody>
                    <a:bodyPr/>
                    <a:lstStyle/>
                    <a:p>
                      <a:r>
                        <a:rPr lang="ru-RU" sz="1400" dirty="0"/>
                        <a:t>23.09.2021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Multimodality imaging for the assessment of patients with pulmonary arterial hypertension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Вебинар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Европейского общества кардиологов</a:t>
                      </a:r>
                    </a:p>
                    <a:p>
                      <a:r>
                        <a:rPr lang="ru-RU" sz="1400" dirty="0"/>
                        <a:t>Пациенты с ЛАГ диагностируются на поздних стадиях заболевания. Ранняя и правильная диагностика спасает жизнь и значительно улучшает выживаемость согласно последним многоцентровым </a:t>
                      </a:r>
                      <a:r>
                        <a:rPr lang="ru-RU" sz="1400" dirty="0" err="1"/>
                        <a:t>рандомизированным</a:t>
                      </a:r>
                      <a:r>
                        <a:rPr lang="ru-RU" sz="1400" dirty="0"/>
                        <a:t> исследованиям. И в значительной степени опирается на </a:t>
                      </a:r>
                      <a:r>
                        <a:rPr lang="ru-RU" sz="1400" dirty="0" err="1"/>
                        <a:t>мультимодальную</a:t>
                      </a:r>
                      <a:r>
                        <a:rPr lang="ru-RU" sz="1400" dirty="0"/>
                        <a:t> визуализацию.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61079"/>
                  </a:ext>
                </a:extLst>
              </a:tr>
              <a:tr h="464335">
                <a:tc>
                  <a:txBody>
                    <a:bodyPr/>
                    <a:lstStyle/>
                    <a:p>
                      <a:r>
                        <a:rPr lang="ru-RU" sz="1400" dirty="0"/>
                        <a:t>Сентябрь-октябрь</a:t>
                      </a:r>
                    </a:p>
                    <a:p>
                      <a:r>
                        <a:rPr lang="ru-RU" sz="14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CoEx</a:t>
                      </a:r>
                      <a:r>
                        <a:rPr lang="ru-RU" sz="1400" dirty="0"/>
                        <a:t> по КПОС (катетеризации правых отделов сердца)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Мастер-класс для </a:t>
                      </a:r>
                      <a:r>
                        <a:rPr lang="ru-RU" sz="1400" dirty="0" err="1"/>
                        <a:t>алматинского</a:t>
                      </a:r>
                      <a:r>
                        <a:rPr lang="ru-RU" sz="1400" dirty="0"/>
                        <a:t> и потенциальных экспертных центров по проведению КПОС для улучшения диагностики ЛАГ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24487"/>
                  </a:ext>
                </a:extLst>
              </a:tr>
              <a:tr h="464335">
                <a:tc>
                  <a:txBody>
                    <a:bodyPr/>
                    <a:lstStyle/>
                    <a:p>
                      <a:r>
                        <a:rPr lang="ru-RU" sz="1400" dirty="0"/>
                        <a:t>Ноябрь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Вебинар</a:t>
                      </a:r>
                      <a:r>
                        <a:rPr lang="ru-RU" sz="1400" dirty="0"/>
                        <a:t> «Последние рекомендации и протокола лечения по ЛАГ»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Актуализация обновления казахстанского протокола и действующих международных рекомендаций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8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150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LAT" val="False"/>
  <p:tag name="NAME" val="1DoubleBoa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Quater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alf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Quater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ull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4aXJ.Ff5sY0TDY1KLT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2.xml><?xml version="1.0" encoding="utf-8"?>
<a:theme xmlns:a="http://schemas.openxmlformats.org/drawingml/2006/main" name="2_BL5719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08080"/>
      </a:accent6>
      <a:hlink>
        <a:srgbClr val="1C75BC"/>
      </a:hlink>
      <a:folHlink>
        <a:srgbClr val="349941"/>
      </a:folHlink>
    </a:clrScheme>
    <a:fontScheme name="CURRE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3479"/>
        </a:accent1>
        <a:accent2>
          <a:srgbClr val="00A0DF"/>
        </a:accent2>
        <a:accent3>
          <a:srgbClr val="1C75BC"/>
        </a:accent3>
        <a:accent4>
          <a:srgbClr val="349941"/>
        </a:accent4>
        <a:accent5>
          <a:srgbClr val="6EBD44"/>
        </a:accent5>
        <a:accent6>
          <a:srgbClr val="808080"/>
        </a:accent6>
        <a:hlink>
          <a:srgbClr val="1C75BC"/>
        </a:hlink>
        <a:folHlink>
          <a:srgbClr val="3499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BL5719_CF.potx" id="{3009095A-BD4E-4BC3-BA3C-2E771F55152B}" vid="{2D024BC3-C684-4DA9-8B28-5E99B4ADFBB9}"/>
    </a:ext>
  </a:extLst>
</a:theme>
</file>

<file path=ppt/theme/theme3.xml><?xml version="1.0" encoding="utf-8"?>
<a:theme xmlns:a="http://schemas.openxmlformats.org/drawingml/2006/main" name="1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4.xml><?xml version="1.0" encoding="utf-8"?>
<a:theme xmlns:a="http://schemas.openxmlformats.org/drawingml/2006/main" name="2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5.xml><?xml version="1.0" encoding="utf-8"?>
<a:theme xmlns:a="http://schemas.openxmlformats.org/drawingml/2006/main" name="3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6.xml><?xml version="1.0" encoding="utf-8"?>
<a:theme xmlns:a="http://schemas.openxmlformats.org/drawingml/2006/main" name="4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11887</TotalTime>
  <Words>235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Arial</vt:lpstr>
      <vt:lpstr>Calibri</vt:lpstr>
      <vt:lpstr>Cambria</vt:lpstr>
      <vt:lpstr>Museo Sans Cyrl 100</vt:lpstr>
      <vt:lpstr>Noto Sans Symbols</vt:lpstr>
      <vt:lpstr>Symbol</vt:lpstr>
      <vt:lpstr>Times New Roman</vt:lpstr>
      <vt:lpstr>Verdana</vt:lpstr>
      <vt:lpstr>Wingdings</vt:lpstr>
      <vt:lpstr>ACTELION</vt:lpstr>
      <vt:lpstr>2_BL5719_CF</vt:lpstr>
      <vt:lpstr>1_ACTELION</vt:lpstr>
      <vt:lpstr>2_ACTELION</vt:lpstr>
      <vt:lpstr>3_ACTELION</vt:lpstr>
      <vt:lpstr>4_ACTELION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доклада</dc:title>
  <dc:creator>Zhulneva, Julia [JACRU]</dc:creator>
  <cp:lastModifiedBy>Askarova, Azhar [JACKZ]</cp:lastModifiedBy>
  <cp:revision>265</cp:revision>
  <dcterms:created xsi:type="dcterms:W3CDTF">2020-04-22T15:20:30Z</dcterms:created>
  <dcterms:modified xsi:type="dcterms:W3CDTF">2021-08-12T05:43:25Z</dcterms:modified>
</cp:coreProperties>
</file>