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  <p:sldMasterId id="2147483694" r:id="rId3"/>
    <p:sldMasterId id="2147483726" r:id="rId4"/>
    <p:sldMasterId id="2147483748" r:id="rId5"/>
    <p:sldMasterId id="2147483752" r:id="rId6"/>
    <p:sldMasterId id="2147483767" r:id="rId7"/>
    <p:sldMasterId id="2147483779" r:id="rId8"/>
  </p:sldMasterIdLst>
  <p:notesMasterIdLst>
    <p:notesMasterId r:id="rId19"/>
  </p:notesMasterIdLst>
  <p:sldIdLst>
    <p:sldId id="378" r:id="rId9"/>
    <p:sldId id="473" r:id="rId10"/>
    <p:sldId id="268" r:id="rId11"/>
    <p:sldId id="472" r:id="rId12"/>
    <p:sldId id="261" r:id="rId13"/>
    <p:sldId id="262" r:id="rId14"/>
    <p:sldId id="263" r:id="rId15"/>
    <p:sldId id="264" r:id="rId16"/>
    <p:sldId id="266" r:id="rId17"/>
    <p:sldId id="267" r:id="rId18"/>
  </p:sldIdLst>
  <p:sldSz cx="12192000" cy="6858000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lneva, Julia [JACRU]" initials="ZJ[" lastIdx="30" clrIdx="0">
    <p:extLst>
      <p:ext uri="{19B8F6BF-5375-455C-9EA6-DF929625EA0E}">
        <p15:presenceInfo xmlns:p15="http://schemas.microsoft.com/office/powerpoint/2012/main" userId="S::JZhulnev@its.jnj.com::859e5724-59b4-4b06-a82d-6ac895e420af" providerId="AD"/>
      </p:ext>
    </p:extLst>
  </p:cmAuthor>
  <p:cmAuthor id="2" name="Askerko, Olga [JANRU]" initials="AO[" lastIdx="40" clrIdx="1">
    <p:extLst>
      <p:ext uri="{19B8F6BF-5375-455C-9EA6-DF929625EA0E}">
        <p15:presenceInfo xmlns:p15="http://schemas.microsoft.com/office/powerpoint/2012/main" userId="S::OAskerko@its.jnj.com::f747bf95-8c8a-4582-8714-7a3adf141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2EB5-94E6-4584-B8A5-3199F7D035F7}" type="datetimeFigureOut">
              <a:rPr lang="ru-RU" smtClean="0"/>
              <a:pPr/>
              <a:t>13.08.2021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FB26-EEDF-4279-A4C6-ABE7C92434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9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1.xml"/><Relationship Id="rId4" Type="http://schemas.openxmlformats.org/officeDocument/2006/relationships/image" Target="../media/image4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9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0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94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3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42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36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6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8011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1133582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7D85FFF-9F26-4CCE-AD83-A4A737C6B0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E97ED-CFE7-4EC8-AC8B-7CD08378B9E7}"/>
              </a:ext>
            </a:extLst>
          </p:cNvPr>
          <p:cNvSpPr/>
          <p:nvPr userDrawn="1"/>
        </p:nvSpPr>
        <p:spPr>
          <a:xfrm>
            <a:off x="0" y="3352801"/>
            <a:ext cx="12192000" cy="1447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2400"/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 lang="x-none"/>
            </a:pPr>
            <a:endParaRPr lang="x-none" sz="1088" baseline="0" noProof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26085" y="3768924"/>
            <a:ext cx="8478152" cy="61555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lang="x-none" sz="4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26085" y="5262804"/>
            <a:ext cx="8478152" cy="287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1867" cap="none" noProof="0" dirty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526085" y="6186760"/>
            <a:ext cx="7283568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US" sz="1867" baseline="0" noProof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76E8AE-720D-4DD2-9238-1E1BB46E01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52" y="5736108"/>
            <a:ext cx="3492448" cy="11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67838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FA910F-3277-4B3E-A9EE-D900AE3E1F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667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x-none" dirty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213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26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407-2D4D-43D7-9273-156A27D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A80F-5455-4047-92FA-4B0C584B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488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0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147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42B5EA-8D5D-4279-829C-45AE7418D5A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24"/>
          </a:p>
        </p:txBody>
      </p:sp>
    </p:spTree>
    <p:extLst>
      <p:ext uri="{BB962C8B-B14F-4D97-AF65-F5344CB8AC3E}">
        <p14:creationId xmlns:p14="http://schemas.microsoft.com/office/powerpoint/2010/main" val="4264658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ontent">
  <p:cSld name="Basic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881773" y="0"/>
            <a:ext cx="4310227" cy="2313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7876800" y="0"/>
            <a:ext cx="4315200" cy="2318400"/>
          </a:xfrm>
          <a:prstGeom prst="rect">
            <a:avLst/>
          </a:prstGeom>
          <a:gradFill>
            <a:gsLst>
              <a:gs pos="0">
                <a:schemeClr val="lt1"/>
              </a:gs>
              <a:gs pos="76000">
                <a:srgbClr val="FFFFFF">
                  <a:alpha val="6470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54568" y="1706880"/>
            <a:ext cx="11056424" cy="41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None/>
              <a:defRPr sz="21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7154" algn="l" rtl="0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Clr>
                <a:schemeClr val="accent2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8645" algn="l" rtl="0">
              <a:lnSpc>
                <a:spcPct val="150000"/>
              </a:lnSpc>
              <a:spcBef>
                <a:spcPts val="347"/>
              </a:spcBef>
              <a:spcAft>
                <a:spcPts val="0"/>
              </a:spcAft>
              <a:buClr>
                <a:schemeClr val="accent2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54196" y="151638"/>
            <a:ext cx="11056800" cy="84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33"/>
              <a:buFont typeface="Verdana"/>
              <a:buNone/>
              <a:defRPr sz="2933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554567" y="1109479"/>
            <a:ext cx="11055351" cy="48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2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Noto Sans Symbols"/>
              <a:buNone/>
              <a:defRPr sz="2133" b="1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07971" y="6280906"/>
            <a:ext cx="1001500" cy="58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090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ll image m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10555" y="6365828"/>
            <a:ext cx="600437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858C469-6A21-2B42-8DA3-5016CF6ED2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294003" y="-6417"/>
            <a:ext cx="1897997" cy="6220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933"/>
            </a:lvl1pPr>
          </a:lstStyle>
          <a:p>
            <a:endParaRPr lang="en-US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841309E4-4F63-6D45-B298-576DDAAF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8" y="151638"/>
            <a:ext cx="9476388" cy="84938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933" b="1" kern="1200" dirty="0" smtClean="0">
                <a:solidFill>
                  <a:schemeClr val="accent2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8B6BE58-8878-AC40-903A-5F4FCA4A7C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043" y="1109479"/>
            <a:ext cx="9475839" cy="48894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667" b="0" smtClean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46CA696-7654-D545-91FA-F70447686B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044" y="1706880"/>
            <a:ext cx="9476913" cy="419763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133">
                <a:solidFill>
                  <a:schemeClr val="tx1"/>
                </a:solidFill>
              </a:defRPr>
            </a:lvl1pPr>
            <a:lvl2pPr marL="711182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48243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867">
                <a:solidFill>
                  <a:schemeClr val="tx1"/>
                </a:solidFill>
              </a:defRPr>
            </a:lvl3pPr>
            <a:lvl4pPr marL="1185304" marR="0" indent="-237061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1733">
                <a:solidFill>
                  <a:schemeClr val="tx1"/>
                </a:solidFill>
              </a:defRPr>
            </a:lvl4pPr>
            <a:lvl5pPr marL="1422364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83449-66A0-5340-80DA-539B06540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17"/>
            <a:ext cx="12192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8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0" y="-1"/>
            <a:ext cx="12192000" cy="6221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4728645" y="1988955"/>
            <a:ext cx="68824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4400"/>
              <a:buFont typeface="Verdana"/>
              <a:buNone/>
              <a:defRPr sz="5867" b="0" i="0" u="none" strike="noStrike" cap="none">
                <a:solidFill>
                  <a:srgbClr val="0046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dt" idx="10"/>
          </p:nvPr>
        </p:nvSpPr>
        <p:spPr>
          <a:xfrm>
            <a:off x="8766192" y="5445381"/>
            <a:ext cx="284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4734500" y="4676699"/>
            <a:ext cx="68764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347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Noto Sans Symbols"/>
              <a:buNone/>
              <a:defRPr sz="1733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2"/>
          </p:nvPr>
        </p:nvSpPr>
        <p:spPr>
          <a:xfrm>
            <a:off x="4728645" y="4111368"/>
            <a:ext cx="6882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480"/>
              </a:spcBef>
              <a:spcAft>
                <a:spcPts val="0"/>
              </a:spcAft>
              <a:buClr>
                <a:srgbClr val="00AAE7"/>
              </a:buClr>
              <a:buSzPts val="1800"/>
              <a:buFont typeface="Noto Sans Symbols"/>
              <a:buNone/>
              <a:defRPr sz="2400" b="1" i="0" u="none" strike="noStrike" cap="none">
                <a:solidFill>
                  <a:srgbClr val="00AAE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420109" y="324207"/>
            <a:ext cx="3190884" cy="185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676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25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618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55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4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98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1719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9433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1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21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4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3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205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2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600" baseline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75000"/>
                  </a:schemeClr>
                </a:solidFill>
                <a:latin typeface="+mn-lt"/>
              </a:defRPr>
            </a:lvl2pPr>
            <a:lvl3pPr>
              <a:defRPr sz="2133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172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2510916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988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8642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61388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53864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5972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02447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65252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86704387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450867019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1118014230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5182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4717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451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6066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8447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3314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42830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17373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2FB6-CC62-4EF4-91D0-558E53DD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0467-0235-4D1D-85D0-E73B893C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DEF-92A8-4B4E-8059-16D66BF1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E69A-BB2F-466C-88DD-1FA19F2F8991}" type="datetimeFigureOut">
              <a:rPr lang="ru-RU" smtClean="0"/>
              <a:pPr/>
              <a:t>13.08.2021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435C-6ADF-4620-9C3D-35B43D68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BD49-8019-4C4E-8C0A-5BD80F71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9E6-4A33-49BF-A50E-91A2115A923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441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100" y="593979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E770C9-4A57-4903-9CAF-A03266DAAF4D}" type="datetime1">
              <a:rPr lang="en-US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8/13/2021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" y="6519546"/>
            <a:ext cx="3860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15400" y="6519546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41945D8-3F61-4F85-8283-2597F7F35B98}" type="slidenum">
              <a:rPr lang="en-GB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9729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41719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168775"/>
            <a:ext cx="12192000" cy="2552700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505576"/>
            <a:ext cx="12192000" cy="3651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0965"/>
            <a:ext cx="103632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4680"/>
            <a:ext cx="10451253" cy="1214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0000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1872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369-4E08-429E-BE73-DB3F3654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0C45-2D84-4A16-864C-E0B4912D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183CD-4879-4F38-880A-38C6EA56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6FFC-0FB5-4DD7-80A6-0AAB726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7FA9-3898-466A-8E9C-7EF47BD238A7}" type="datetimeFigureOut">
              <a:rPr lang="ru-RU" smtClean="0"/>
              <a:pPr/>
              <a:t>13.08.2021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87B94-954B-4BEB-9287-CD03462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EEE7-B4EF-41F7-BFB3-E53338C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64D1-9A3F-4A84-A628-D9AB7118B1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9398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133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6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888595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72844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794" y="1044411"/>
            <a:ext cx="8049953" cy="5247871"/>
          </a:xfrm>
          <a:custGeom>
            <a:avLst/>
            <a:gdLst>
              <a:gd name="connsiteX0" fmla="*/ 0 w 5976664"/>
              <a:gd name="connsiteY0" fmla="*/ 0 h 3888431"/>
              <a:gd name="connsiteX1" fmla="*/ 5976664 w 5976664"/>
              <a:gd name="connsiteY1" fmla="*/ 0 h 3888431"/>
              <a:gd name="connsiteX2" fmla="*/ 5976664 w 5976664"/>
              <a:gd name="connsiteY2" fmla="*/ 3888431 h 3888431"/>
              <a:gd name="connsiteX3" fmla="*/ 0 w 5976664"/>
              <a:gd name="connsiteY3" fmla="*/ 3888431 h 3888431"/>
              <a:gd name="connsiteX4" fmla="*/ 0 w 5976664"/>
              <a:gd name="connsiteY4" fmla="*/ 0 h 3888431"/>
              <a:gd name="connsiteX0" fmla="*/ 13447 w 5990111"/>
              <a:gd name="connsiteY0" fmla="*/ 0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13447 w 5990111"/>
              <a:gd name="connsiteY4" fmla="*/ 0 h 3888431"/>
              <a:gd name="connsiteX0" fmla="*/ 228600 w 5990111"/>
              <a:gd name="connsiteY0" fmla="*/ 336177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228600 w 5990111"/>
              <a:gd name="connsiteY4" fmla="*/ 336177 h 3888431"/>
              <a:gd name="connsiteX0" fmla="*/ 228600 w 5990111"/>
              <a:gd name="connsiteY0" fmla="*/ 282389 h 3834643"/>
              <a:gd name="connsiteX1" fmla="*/ 5048817 w 5990111"/>
              <a:gd name="connsiteY1" fmla="*/ 0 h 3834643"/>
              <a:gd name="connsiteX2" fmla="*/ 5990111 w 5990111"/>
              <a:gd name="connsiteY2" fmla="*/ 3834643 h 3834643"/>
              <a:gd name="connsiteX3" fmla="*/ 0 w 5990111"/>
              <a:gd name="connsiteY3" fmla="*/ 2879902 h 3834643"/>
              <a:gd name="connsiteX4" fmla="*/ 228600 w 5990111"/>
              <a:gd name="connsiteY4" fmla="*/ 282389 h 3834643"/>
              <a:gd name="connsiteX0" fmla="*/ 228600 w 6138029"/>
              <a:gd name="connsiteY0" fmla="*/ 282389 h 2879902"/>
              <a:gd name="connsiteX1" fmla="*/ 5048817 w 6138029"/>
              <a:gd name="connsiteY1" fmla="*/ 0 h 2879902"/>
              <a:gd name="connsiteX2" fmla="*/ 6138029 w 6138029"/>
              <a:gd name="connsiteY2" fmla="*/ 1575537 h 2879902"/>
              <a:gd name="connsiteX3" fmla="*/ 0 w 6138029"/>
              <a:gd name="connsiteY3" fmla="*/ 2879902 h 2879902"/>
              <a:gd name="connsiteX4" fmla="*/ 228600 w 6138029"/>
              <a:gd name="connsiteY4" fmla="*/ 282389 h 2879902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017006"/>
              <a:gd name="connsiteY0" fmla="*/ 282389 h 3857600"/>
              <a:gd name="connsiteX1" fmla="*/ 5048817 w 6017006"/>
              <a:gd name="connsiteY1" fmla="*/ 0 h 3857600"/>
              <a:gd name="connsiteX2" fmla="*/ 6017006 w 6017006"/>
              <a:gd name="connsiteY2" fmla="*/ 1521749 h 3857600"/>
              <a:gd name="connsiteX3" fmla="*/ 3601689 w 6017006"/>
              <a:gd name="connsiteY3" fmla="*/ 3857600 h 3857600"/>
              <a:gd name="connsiteX4" fmla="*/ 0 w 6017006"/>
              <a:gd name="connsiteY4" fmla="*/ 2879902 h 3857600"/>
              <a:gd name="connsiteX5" fmla="*/ 228600 w 6017006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389965 w 6057347"/>
              <a:gd name="connsiteY0" fmla="*/ 497542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389965 w 6057347"/>
              <a:gd name="connsiteY5" fmla="*/ 497542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35544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35544 w 6057347"/>
              <a:gd name="connsiteY5" fmla="*/ 335737 h 3857600"/>
              <a:gd name="connsiteX0" fmla="*/ 235544 w 6057347"/>
              <a:gd name="connsiteY0" fmla="*/ 335737 h 3877551"/>
              <a:gd name="connsiteX1" fmla="*/ 5035370 w 6057347"/>
              <a:gd name="connsiteY1" fmla="*/ 0 h 3877551"/>
              <a:gd name="connsiteX2" fmla="*/ 6057347 w 6057347"/>
              <a:gd name="connsiteY2" fmla="*/ 1441067 h 3877551"/>
              <a:gd name="connsiteX3" fmla="*/ 3621492 w 6057347"/>
              <a:gd name="connsiteY3" fmla="*/ 3877551 h 3877551"/>
              <a:gd name="connsiteX4" fmla="*/ 0 w 6057347"/>
              <a:gd name="connsiteY4" fmla="*/ 2853008 h 3877551"/>
              <a:gd name="connsiteX5" fmla="*/ 235544 w 6057347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1092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4417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67576"/>
              <a:gd name="connsiteX1" fmla="*/ 5035370 w 6047372"/>
              <a:gd name="connsiteY1" fmla="*/ 0 h 3867576"/>
              <a:gd name="connsiteX2" fmla="*/ 6047372 w 6047372"/>
              <a:gd name="connsiteY2" fmla="*/ 1434417 h 3867576"/>
              <a:gd name="connsiteX3" fmla="*/ 3608192 w 6047372"/>
              <a:gd name="connsiteY3" fmla="*/ 3867576 h 3867576"/>
              <a:gd name="connsiteX4" fmla="*/ 0 w 6047372"/>
              <a:gd name="connsiteY4" fmla="*/ 2853008 h 3867576"/>
              <a:gd name="connsiteX5" fmla="*/ 235544 w 6047372"/>
              <a:gd name="connsiteY5" fmla="*/ 335737 h 3867576"/>
              <a:gd name="connsiteX0" fmla="*/ 235544 w 6047372"/>
              <a:gd name="connsiteY0" fmla="*/ 335737 h 3870901"/>
              <a:gd name="connsiteX1" fmla="*/ 5035370 w 6047372"/>
              <a:gd name="connsiteY1" fmla="*/ 0 h 3870901"/>
              <a:gd name="connsiteX2" fmla="*/ 6047372 w 6047372"/>
              <a:gd name="connsiteY2" fmla="*/ 1434417 h 3870901"/>
              <a:gd name="connsiteX3" fmla="*/ 3614842 w 6047372"/>
              <a:gd name="connsiteY3" fmla="*/ 3870901 h 3870901"/>
              <a:gd name="connsiteX4" fmla="*/ 0 w 6047372"/>
              <a:gd name="connsiteY4" fmla="*/ 2853008 h 3870901"/>
              <a:gd name="connsiteX5" fmla="*/ 235544 w 6047372"/>
              <a:gd name="connsiteY5" fmla="*/ 335737 h 3870901"/>
              <a:gd name="connsiteX0" fmla="*/ 235544 w 6047372"/>
              <a:gd name="connsiteY0" fmla="*/ 359013 h 3894177"/>
              <a:gd name="connsiteX1" fmla="*/ 5065296 w 6047372"/>
              <a:gd name="connsiteY1" fmla="*/ 0 h 3894177"/>
              <a:gd name="connsiteX2" fmla="*/ 6047372 w 6047372"/>
              <a:gd name="connsiteY2" fmla="*/ 1457693 h 3894177"/>
              <a:gd name="connsiteX3" fmla="*/ 3614842 w 6047372"/>
              <a:gd name="connsiteY3" fmla="*/ 3894177 h 3894177"/>
              <a:gd name="connsiteX4" fmla="*/ 0 w 6047372"/>
              <a:gd name="connsiteY4" fmla="*/ 2876284 h 3894177"/>
              <a:gd name="connsiteX5" fmla="*/ 235544 w 6047372"/>
              <a:gd name="connsiteY5" fmla="*/ 359013 h 3894177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036756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722558"/>
              <a:gd name="connsiteX1" fmla="*/ 5065296 w 6047372"/>
              <a:gd name="connsiteY1" fmla="*/ 160472 h 4722558"/>
              <a:gd name="connsiteX2" fmla="*/ 6047372 w 6047372"/>
              <a:gd name="connsiteY2" fmla="*/ 1618165 h 4722558"/>
              <a:gd name="connsiteX3" fmla="*/ 3614842 w 6047372"/>
              <a:gd name="connsiteY3" fmla="*/ 4722558 h 4722558"/>
              <a:gd name="connsiteX4" fmla="*/ 0 w 6047372"/>
              <a:gd name="connsiteY4" fmla="*/ 3450224 h 4722558"/>
              <a:gd name="connsiteX5" fmla="*/ 251446 w 6047372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31470"/>
              <a:gd name="connsiteY0" fmla="*/ 0 h 4722558"/>
              <a:gd name="connsiteX1" fmla="*/ 5065296 w 6031470"/>
              <a:gd name="connsiteY1" fmla="*/ 160472 h 4722558"/>
              <a:gd name="connsiteX2" fmla="*/ 6031470 w 6031470"/>
              <a:gd name="connsiteY2" fmla="*/ 1459140 h 4722558"/>
              <a:gd name="connsiteX3" fmla="*/ 3614842 w 6031470"/>
              <a:gd name="connsiteY3" fmla="*/ 4722558 h 4722558"/>
              <a:gd name="connsiteX4" fmla="*/ 0 w 6031470"/>
              <a:gd name="connsiteY4" fmla="*/ 3450224 h 4722558"/>
              <a:gd name="connsiteX5" fmla="*/ 251446 w 6031470"/>
              <a:gd name="connsiteY5" fmla="*/ 0 h 4722558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35544 w 6039422"/>
              <a:gd name="connsiteY0" fmla="*/ 454429 h 5176987"/>
              <a:gd name="connsiteX1" fmla="*/ 5057345 w 6039422"/>
              <a:gd name="connsiteY1" fmla="*/ 0 h 5176987"/>
              <a:gd name="connsiteX2" fmla="*/ 6039422 w 6039422"/>
              <a:gd name="connsiteY2" fmla="*/ 1924170 h 5176987"/>
              <a:gd name="connsiteX3" fmla="*/ 3598940 w 6039422"/>
              <a:gd name="connsiteY3" fmla="*/ 5176987 h 5176987"/>
              <a:gd name="connsiteX4" fmla="*/ 0 w 6039422"/>
              <a:gd name="connsiteY4" fmla="*/ 3862246 h 5176987"/>
              <a:gd name="connsiteX5" fmla="*/ 235544 w 6039422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34773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55976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167110 w 5963037"/>
              <a:gd name="connsiteY0" fmla="*/ 454429 h 5176987"/>
              <a:gd name="connsiteX1" fmla="*/ 4988911 w 5963037"/>
              <a:gd name="connsiteY1" fmla="*/ 0 h 5176987"/>
              <a:gd name="connsiteX2" fmla="*/ 5963037 w 5963037"/>
              <a:gd name="connsiteY2" fmla="*/ 1966577 h 5176987"/>
              <a:gd name="connsiteX3" fmla="*/ 3530506 w 5963037"/>
              <a:gd name="connsiteY3" fmla="*/ 5176987 h 5176987"/>
              <a:gd name="connsiteX4" fmla="*/ 0 w 5963037"/>
              <a:gd name="connsiteY4" fmla="*/ 3758026 h 5176987"/>
              <a:gd name="connsiteX5" fmla="*/ 167110 w 5963037"/>
              <a:gd name="connsiteY5" fmla="*/ 454429 h 5176987"/>
              <a:gd name="connsiteX0" fmla="*/ 241538 w 6037465"/>
              <a:gd name="connsiteY0" fmla="*/ 454429 h 5176987"/>
              <a:gd name="connsiteX1" fmla="*/ 5063339 w 6037465"/>
              <a:gd name="connsiteY1" fmla="*/ 0 h 5176987"/>
              <a:gd name="connsiteX2" fmla="*/ 6037465 w 6037465"/>
              <a:gd name="connsiteY2" fmla="*/ 1966577 h 5176987"/>
              <a:gd name="connsiteX3" fmla="*/ 3604934 w 6037465"/>
              <a:gd name="connsiteY3" fmla="*/ 5176987 h 5176987"/>
              <a:gd name="connsiteX4" fmla="*/ 0 w 6037465"/>
              <a:gd name="connsiteY4" fmla="*/ 3885617 h 5176987"/>
              <a:gd name="connsiteX5" fmla="*/ 241538 w 6037465"/>
              <a:gd name="connsiteY5" fmla="*/ 454429 h 5176987"/>
              <a:gd name="connsiteX0" fmla="*/ 241538 w 6037465"/>
              <a:gd name="connsiteY0" fmla="*/ 454429 h 4907628"/>
              <a:gd name="connsiteX1" fmla="*/ 5063339 w 6037465"/>
              <a:gd name="connsiteY1" fmla="*/ 0 h 4907628"/>
              <a:gd name="connsiteX2" fmla="*/ 6037465 w 6037465"/>
              <a:gd name="connsiteY2" fmla="*/ 1966577 h 4907628"/>
              <a:gd name="connsiteX3" fmla="*/ 3466711 w 6037465"/>
              <a:gd name="connsiteY3" fmla="*/ 4907628 h 4907628"/>
              <a:gd name="connsiteX4" fmla="*/ 0 w 6037465"/>
              <a:gd name="connsiteY4" fmla="*/ 3885617 h 4907628"/>
              <a:gd name="connsiteX5" fmla="*/ 241538 w 6037465"/>
              <a:gd name="connsiteY5" fmla="*/ 454429 h 4907628"/>
              <a:gd name="connsiteX0" fmla="*/ 241538 w 6037465"/>
              <a:gd name="connsiteY0" fmla="*/ 454429 h 5247869"/>
              <a:gd name="connsiteX1" fmla="*/ 5063339 w 6037465"/>
              <a:gd name="connsiteY1" fmla="*/ 0 h 5247869"/>
              <a:gd name="connsiteX2" fmla="*/ 6037465 w 6037465"/>
              <a:gd name="connsiteY2" fmla="*/ 1966577 h 5247869"/>
              <a:gd name="connsiteX3" fmla="*/ 3604934 w 6037465"/>
              <a:gd name="connsiteY3" fmla="*/ 5247869 h 5247869"/>
              <a:gd name="connsiteX4" fmla="*/ 0 w 6037465"/>
              <a:gd name="connsiteY4" fmla="*/ 3885617 h 5247869"/>
              <a:gd name="connsiteX5" fmla="*/ 241538 w 6037465"/>
              <a:gd name="connsiteY5" fmla="*/ 454429 h 52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7465" h="5247869">
                <a:moveTo>
                  <a:pt x="241538" y="454429"/>
                </a:moveTo>
                <a:lnTo>
                  <a:pt x="5063339" y="0"/>
                </a:lnTo>
                <a:lnTo>
                  <a:pt x="6037465" y="1966577"/>
                </a:lnTo>
                <a:lnTo>
                  <a:pt x="3604934" y="5247869"/>
                </a:lnTo>
                <a:lnTo>
                  <a:pt x="0" y="3885617"/>
                </a:lnTo>
                <a:cubicBezTo>
                  <a:pt x="64395" y="2945397"/>
                  <a:pt x="170927" y="1474518"/>
                  <a:pt x="241538" y="454429"/>
                </a:cubicBezTo>
                <a:close/>
              </a:path>
            </a:pathLst>
          </a:custGeom>
          <a:ln w="19050">
            <a:solidFill>
              <a:schemeClr val="bg1"/>
            </a:solidFill>
          </a:ln>
        </p:spPr>
        <p:txBody>
          <a:bodyPr wrap="square" lIns="432000" tIns="1044000" rIns="792000" bIns="72000"/>
          <a:lstStyle>
            <a:lvl1pPr algn="ctr">
              <a:lnSpc>
                <a:spcPts val="3733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8F66BB7-3A5C-4443-ABA2-99B015F7333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7" y="4579922"/>
            <a:ext cx="1689596" cy="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0909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1916112"/>
            <a:ext cx="5653087" cy="1177284"/>
          </a:xfrm>
        </p:spPr>
        <p:txBody>
          <a:bodyPr anchor="b"/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86074" y="2728309"/>
            <a:ext cx="9305925" cy="4129691"/>
            <a:chOff x="2579646" y="2248344"/>
            <a:chExt cx="6564354" cy="2913064"/>
          </a:xfrm>
        </p:grpSpPr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2579646" y="2248344"/>
              <a:ext cx="6564354" cy="2913063"/>
            </a:xfrm>
            <a:custGeom>
              <a:avLst/>
              <a:gdLst>
                <a:gd name="connsiteX0" fmla="*/ 6564354 w 6564354"/>
                <a:gd name="connsiteY0" fmla="*/ 0 h 2913063"/>
                <a:gd name="connsiteX1" fmla="*/ 6564354 w 6564354"/>
                <a:gd name="connsiteY1" fmla="*/ 1240190 h 2913063"/>
                <a:gd name="connsiteX2" fmla="*/ 662256 w 6564354"/>
                <a:gd name="connsiteY2" fmla="*/ 2882854 h 2913063"/>
                <a:gd name="connsiteX3" fmla="*/ 589330 w 6564354"/>
                <a:gd name="connsiteY3" fmla="*/ 2913063 h 2913063"/>
                <a:gd name="connsiteX4" fmla="*/ 0 w 6564354"/>
                <a:gd name="connsiteY4" fmla="*/ 2913063 h 2913063"/>
                <a:gd name="connsiteX5" fmla="*/ 323355 w 6564354"/>
                <a:gd name="connsiteY5" fmla="*/ 2720335 h 2913063"/>
                <a:gd name="connsiteX6" fmla="*/ 6564354 w 6564354"/>
                <a:gd name="connsiteY6" fmla="*/ 0 h 291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64354" h="2913063">
                  <a:moveTo>
                    <a:pt x="6564354" y="0"/>
                  </a:moveTo>
                  <a:lnTo>
                    <a:pt x="6564354" y="1240190"/>
                  </a:lnTo>
                  <a:cubicBezTo>
                    <a:pt x="3910384" y="1646031"/>
                    <a:pt x="2731793" y="2031305"/>
                    <a:pt x="662256" y="2882854"/>
                  </a:cubicBezTo>
                  <a:lnTo>
                    <a:pt x="589330" y="2913063"/>
                  </a:lnTo>
                  <a:lnTo>
                    <a:pt x="0" y="2913063"/>
                  </a:lnTo>
                  <a:lnTo>
                    <a:pt x="323355" y="2720335"/>
                  </a:lnTo>
                  <a:cubicBezTo>
                    <a:pt x="3116317" y="1062246"/>
                    <a:pt x="4436791" y="394872"/>
                    <a:pt x="6564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3" name="Freeform 16"/>
            <p:cNvSpPr>
              <a:spLocks/>
            </p:cNvSpPr>
            <p:nvPr userDrawn="1"/>
          </p:nvSpPr>
          <p:spPr bwMode="auto">
            <a:xfrm>
              <a:off x="3857625" y="3488182"/>
              <a:ext cx="5286375" cy="1673225"/>
            </a:xfrm>
            <a:custGeom>
              <a:avLst/>
              <a:gdLst>
                <a:gd name="T0" fmla="*/ 0 w 904"/>
                <a:gd name="T1" fmla="*/ 284 h 286"/>
                <a:gd name="T2" fmla="*/ 904 w 904"/>
                <a:gd name="T3" fmla="*/ 0 h 286"/>
                <a:gd name="T4" fmla="*/ 904 w 904"/>
                <a:gd name="T5" fmla="*/ 7 h 286"/>
                <a:gd name="T6" fmla="*/ 319 w 904"/>
                <a:gd name="T7" fmla="*/ 286 h 286"/>
                <a:gd name="T8" fmla="*/ 0 w 904"/>
                <a:gd name="T9" fmla="*/ 28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86">
                  <a:moveTo>
                    <a:pt x="0" y="284"/>
                  </a:moveTo>
                  <a:cubicBezTo>
                    <a:pt x="281" y="153"/>
                    <a:pt x="584" y="57"/>
                    <a:pt x="904" y="0"/>
                  </a:cubicBezTo>
                  <a:cubicBezTo>
                    <a:pt x="904" y="13"/>
                    <a:pt x="904" y="4"/>
                    <a:pt x="904" y="7"/>
                  </a:cubicBezTo>
                  <a:cubicBezTo>
                    <a:pt x="677" y="89"/>
                    <a:pt x="516" y="169"/>
                    <a:pt x="319" y="286"/>
                  </a:cubicBezTo>
                  <a:cubicBezTo>
                    <a:pt x="232" y="286"/>
                    <a:pt x="86" y="286"/>
                    <a:pt x="0" y="284"/>
                  </a:cubicBez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657601" y="4377183"/>
              <a:ext cx="4085453" cy="784225"/>
            </a:xfrm>
            <a:custGeom>
              <a:avLst/>
              <a:gdLst>
                <a:gd name="connsiteX0" fmla="*/ 1543994 w 4085453"/>
                <a:gd name="connsiteY0" fmla="*/ 0 h 784225"/>
                <a:gd name="connsiteX1" fmla="*/ 4083688 w 4085453"/>
                <a:gd name="connsiteY1" fmla="*/ 783468 h 784225"/>
                <a:gd name="connsiteX2" fmla="*/ 4085453 w 4085453"/>
                <a:gd name="connsiteY2" fmla="*/ 784225 h 784225"/>
                <a:gd name="connsiteX3" fmla="*/ 2975528 w 4085453"/>
                <a:gd name="connsiteY3" fmla="*/ 784225 h 784225"/>
                <a:gd name="connsiteX4" fmla="*/ 2752683 w 4085453"/>
                <a:gd name="connsiteY4" fmla="*/ 732482 h 784225"/>
                <a:gd name="connsiteX5" fmla="*/ 0 w 4085453"/>
                <a:gd name="connsiteY5" fmla="*/ 579981 h 784225"/>
                <a:gd name="connsiteX6" fmla="*/ 1543994 w 4085453"/>
                <a:gd name="connsiteY6" fmla="*/ 0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5453" h="784225">
                  <a:moveTo>
                    <a:pt x="1543994" y="0"/>
                  </a:moveTo>
                  <a:cubicBezTo>
                    <a:pt x="2377399" y="92270"/>
                    <a:pt x="3549650" y="556913"/>
                    <a:pt x="4083688" y="783468"/>
                  </a:cubicBezTo>
                  <a:lnTo>
                    <a:pt x="4085453" y="784225"/>
                  </a:lnTo>
                  <a:lnTo>
                    <a:pt x="2975528" y="784225"/>
                  </a:lnTo>
                  <a:lnTo>
                    <a:pt x="2752683" y="732482"/>
                  </a:lnTo>
                  <a:cubicBezTo>
                    <a:pt x="1186598" y="400568"/>
                    <a:pt x="0" y="579981"/>
                    <a:pt x="0" y="579981"/>
                  </a:cubicBezTo>
                  <a:cubicBezTo>
                    <a:pt x="614089" y="322212"/>
                    <a:pt x="1543994" y="0"/>
                    <a:pt x="1543994" y="0"/>
                  </a:cubicBez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913" y="3093396"/>
            <a:ext cx="5653087" cy="1557980"/>
          </a:xfrm>
        </p:spPr>
        <p:txBody>
          <a:bodyPr lIns="0" tIns="0" rIns="0" bIns="0">
            <a:no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771438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63254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33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191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4338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983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839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1968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67601634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58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39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92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67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20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4723354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B8353-B785-4880-9812-502946E62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4644F3C-C16D-4EEC-8157-37E62D8CE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E6EE283-0BB1-41FD-8619-0E735FE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4CC92F5-9860-4F98-90EF-A7E08D94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87C4840-B037-49E6-8772-EE5C6856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5169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BA6CA-4E54-4FA5-94CF-7C1B9D0B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52886F0-97F0-41EF-AF79-941B6BE9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61820E8-3339-4E5B-AA1F-5D42D7EC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3797FE0-F987-4BB0-9D85-EA0B2B0A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F6EE67-B56F-41AE-B670-7E4A62EF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06794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C8244-B05B-4FDF-AE79-687A21F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F4BBD8C-B3B9-428F-B14D-5CEF3961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D17B0CF-1083-450B-8FD1-DFB464E0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0217FDB-3B26-4A1B-9218-E22EE5A6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2400A73-7C53-4FD6-AB4D-4E87737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611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2390922368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6ADA2-DB79-4EF0-886C-95C53CB7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25B3F1-373D-44FB-9E25-DF3723C2C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B62B5F5-5CFA-41A0-80F1-704D778C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537171E-74BC-4602-A4FF-C706BA18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FC118F3-99D0-4F7F-A488-66DF78D4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E606F02-9A59-4EE8-820B-A66336C2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8603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7CB1-B047-46C0-BF84-AD8221DD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1C24AA4-0708-48B4-B573-57DC92D2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C168BBF-424E-49E6-B70E-3B69DD48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E45C4262-2434-4807-AA4F-AC0F29F07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851FB8E-C189-4B3A-9B4C-5D0E54D5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32E181C-D1DF-43DA-8AC2-7D2B1B5C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DA93058-B0B0-4900-83E8-6A3B3F87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8742799-8BEA-4765-8BCB-75338B85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48589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73AB7-3F61-44FD-A732-0B85DACE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45C9E95-F51C-43A9-B007-E79901B3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1F40178-F42A-4015-925F-D73834E9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A6FF828-03F0-4790-8375-E31BBC16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2973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D1BB2F89-49FA-4EC8-84C5-87409565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A116C271-3499-4B2C-856B-DD649EE5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71C5D30-9392-44E3-9831-17DC5522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8278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915C8-25EB-48AB-935F-56B3CAD9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E655996-D6B0-466D-8C80-02504976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0352098-1025-43B2-AADD-11D508FD0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C92DE1C-579F-463A-B4F6-767F6E5E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71EF234-374B-444B-A842-65C26E70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529B64F-E41B-4D75-AC60-81920A6A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6967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7D4DB-C617-4ADB-A20C-289C2309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130A611-F5A3-4A13-99C5-915D028EE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997D961-FA13-4D2B-A6C2-F40B8A6F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3CA794B-0520-49E1-89FD-A6F71B3A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313DF1F-92EB-458C-81C8-113D0EFB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A50E00A-BEBB-4C6E-8869-D4D72EE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767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01F62-6F7E-41CF-819E-014C15CD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ABD685E-AD30-4E57-B103-95D49D469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19A42D8-1099-4113-9105-ADDDA397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2E380FB-B3B3-4DA4-8BF9-F8A33157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38CE927-C350-430F-AE90-DB589973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19736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A529955-D25E-44E5-B70F-0FD6F7485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C23E041-306E-4DF7-B1F9-4C5082CC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4629E9E-6FA5-46E7-9ECF-57B66496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294E2FF-B44A-409B-B766-40095F7D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B201F04-EBAB-440E-98AA-FF9FFA0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35525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DDAA-FECB-479F-B06E-18434AC33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50798-CFD7-478C-86C3-D487CFAD9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4EA4-0605-4901-BC24-5FC17957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EA38-4BDE-4607-AB19-F42983F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63FB-1BD3-4DD9-A9B0-F5B9FCCB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027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1B0C-7A20-40FF-A21A-E30B0D67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8C9D-9134-4898-A755-6CDC36DC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E5C8-C02C-4C6D-A287-AD382BC8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C61C-89BD-46C6-B8B0-2BC678CD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3FB8F-0AFA-470C-B718-C2BE74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39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1719112326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9203-B87E-4BAF-B2AE-66DFD4EF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F34B8-45A7-402B-9A8C-55E8B445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4DD0-3619-420B-93D2-EC367BB3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243C-3C90-48FB-AE3E-1540CAC8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DC93-1AF2-42C4-B109-E509FB68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25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2B91-EC17-49A4-9CB5-5AEF7F88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DAF5-749C-45A7-9B25-4F94F335B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DA436-7589-4E1B-B384-0BC59097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AB40A-1875-4F73-A849-C7D41D8C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C086-0E98-4508-A518-3E65229A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9F8A-6124-4AB5-8324-45FEF3CF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246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514B-96AF-4689-B3C5-94FCBC9B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B4C8-19F1-4A79-9EA2-E14874A1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D7DFC-6BE1-4014-B46B-ABD91BECE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5F83B-65A1-454B-A612-6A3B51B6B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47A1A-58B4-4E0D-885B-4F3B8D29D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2D567-8275-4E4B-80D6-8BC30115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B5020-1BC5-4999-BD7C-F42D52DC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189C8-C4EC-4352-A4BA-28E90C6B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070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F85-CE99-4167-A3B3-1BAB51C8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2C62D-10DE-4BBD-A9E2-CF55FD46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CA245-FC88-4F12-A0CF-C73D56F0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5DC11-C80C-4B14-939C-0F2E9CB0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988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49183-8E3D-4E87-92AF-4FD2330E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F390C-5170-4CB1-AE4D-58BABD4A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2488-ED0A-4669-9AA9-93D6E24A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879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3A81-361D-4DC4-B737-30998F7F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943A-8BD9-477F-984B-AC422219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8BCE-8E55-4B4D-A926-7B6139C2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2707A-0DAF-4F2D-9CAC-48D48EC2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71556-5FAA-490E-91D0-262249CA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13D5-3E52-4227-9EAC-D8D4456D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819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5A5A-F753-41E0-A0FB-6AB33FE9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33D01-19C9-47E0-B669-62955F1AA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DB62A-3053-4471-AC7C-99A24029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3D99-E562-4455-9689-1BACB79F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0943B-0557-4541-8BEF-47E5D3B3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B6BE2-CB46-4253-A123-ABC8ECB3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72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012E-36FC-48ED-948A-BC3C1DB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73FB5-C9C6-417F-BAF1-1B70A82C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AD9E-6DD8-4687-93AE-026FA5B5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B734-3245-4EAA-AC53-D32ADCCE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530A-1D92-405B-9297-868E748F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906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82ED-8249-4038-87EA-6D1DD8B1E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30F3-2918-49B4-8D87-3E29ADA39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4A0F-38DC-4B9F-9705-3B6615E8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FD57-B707-45FD-99AE-8CEA85F0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135E-7665-4BD5-BEBC-BF8D7D07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5" Type="http://schemas.openxmlformats.org/officeDocument/2006/relationships/slideLayout" Target="../slideLayouts/slideLayout20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61" Type="http://schemas.openxmlformats.org/officeDocument/2006/relationships/image" Target="../media/image5.emf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oleObject" Target="../embeddings/oleObject3.bin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8" Type="http://schemas.openxmlformats.org/officeDocument/2006/relationships/slideLayout" Target="../slideLayouts/slideLayout23.xml"/><Relationship Id="rId51" Type="http://schemas.openxmlformats.org/officeDocument/2006/relationships/tags" Target="../tags/tag52.xml"/><Relationship Id="rId3" Type="http://schemas.openxmlformats.org/officeDocument/2006/relationships/slideLayout" Target="../slideLayouts/slideLayout1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oleObject" Target="../embeddings/oleObject6.bin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25.xml"/><Relationship Id="rId16" Type="http://schemas.openxmlformats.org/officeDocument/2006/relationships/tags" Target="../tags/tag65.xml"/><Relationship Id="rId20" Type="http://schemas.openxmlformats.org/officeDocument/2006/relationships/image" Target="../media/image15.tiff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tags" Target="../tags/tag74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tags" Target="../tags/tag73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oleObject" Target="../embeddings/oleObject7.bin"/><Relationship Id="rId30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3.jpeg"/><Relationship Id="rId4" Type="http://schemas.openxmlformats.org/officeDocument/2006/relationships/theme" Target="../theme/theme5.xml"/><Relationship Id="rId9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5.xml"/><Relationship Id="rId16" Type="http://schemas.openxmlformats.org/officeDocument/2006/relationships/tags" Target="../tags/tag8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ags" Target="../tags/tag85.xml"/><Relationship Id="rId10" Type="http://schemas.openxmlformats.org/officeDocument/2006/relationships/slideLayout" Target="../slideLayouts/slideLayout73.xml"/><Relationship Id="rId19" Type="http://schemas.openxmlformats.org/officeDocument/2006/relationships/image" Target="../media/image15.tiff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BF0140-3FD7-4150-BA1A-8B3A002B64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618342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89120414"/>
              </p:ext>
            </p:extLst>
          </p:nvPr>
        </p:nvGraphicFramePr>
        <p:xfrm>
          <a:off x="0" y="1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0" imgW="360" imgH="360" progId="">
                  <p:embed/>
                </p:oleObj>
              </mc:Choice>
              <mc:Fallback>
                <p:oleObj name="think-cell Slide" r:id="rId60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979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11"/>
            </p:custDataLst>
          </p:nvPr>
        </p:nvSpPr>
        <p:spPr bwMode="auto">
          <a:xfrm>
            <a:off x="0" y="1"/>
            <a:ext cx="215979" cy="161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x-none" sz="2176" b="0" i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C26D1A-0705-42F8-B032-994E5A2C94F2}"/>
              </a:ext>
            </a:extLst>
          </p:cNvPr>
          <p:cNvSpPr/>
          <p:nvPr userDrawn="1"/>
        </p:nvSpPr>
        <p:spPr>
          <a:xfrm>
            <a:off x="0" y="6090384"/>
            <a:ext cx="12192000" cy="767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"/>
          <p:cNvSpPr>
            <a:spLocks noGrp="1" noChangeArrowheads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x-none" noProof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619690" y="77303"/>
            <a:ext cx="644407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67" cap="all" baseline="0" noProof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619690" y="1034737"/>
            <a:ext cx="1099047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2133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619690" y="5906368"/>
            <a:ext cx="1099047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8530" indent="-118530">
              <a:defRPr lang="x-none"/>
            </a:pPr>
            <a:r>
              <a:rPr lang="en-US" sz="1067" baseline="0" noProof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619690" y="6392363"/>
            <a:ext cx="751084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690016" indent="-690016" defTabSz="1218026">
              <a:tabLst/>
            </a:pPr>
            <a:r>
              <a:rPr lang="en-US" sz="1067" baseline="0" noProof="0">
                <a:solidFill>
                  <a:schemeClr val="bg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Rectangle 286"/>
          <p:cNvSpPr>
            <a:spLocks noGrp="1"/>
          </p:cNvSpPr>
          <p:nvPr userDrawn="1">
            <p:ph type="body" idx="1"/>
          </p:nvPr>
        </p:nvSpPr>
        <p:spPr bwMode="gray">
          <a:xfrm>
            <a:off x="2371623" y="2608263"/>
            <a:ext cx="5801188" cy="1641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2371623" y="1750367"/>
            <a:ext cx="5801188" cy="675436"/>
            <a:chOff x="915" y="613"/>
            <a:chExt cx="2686" cy="417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613"/>
              <a:ext cx="2686" cy="41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2133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x-none" sz="2133" baseline="0" noProof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61" name="Slide Number"/>
          <p:cNvSpPr txBox="1">
            <a:spLocks/>
          </p:cNvSpPr>
          <p:nvPr userDrawn="1"/>
        </p:nvSpPr>
        <p:spPr bwMode="gray">
          <a:xfrm>
            <a:off x="11308803" y="6392087"/>
            <a:ext cx="301365" cy="16421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1067" baseline="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1067" baseline="0">
              <a:solidFill>
                <a:schemeClr val="bg1"/>
              </a:solidFill>
            </a:endParaRPr>
          </a:p>
        </p:txBody>
      </p:sp>
      <p:grpSp>
        <p:nvGrpSpPr>
          <p:cNvPr id="60" name="Sticker" hidden="1"/>
          <p:cNvGrpSpPr/>
          <p:nvPr userDrawn="1"/>
        </p:nvGrpSpPr>
        <p:grpSpPr bwMode="gray">
          <a:xfrm>
            <a:off x="10912062" y="1128968"/>
            <a:ext cx="635237" cy="191912"/>
            <a:chOff x="8264347" y="285750"/>
            <a:chExt cx="476428" cy="143934"/>
          </a:xfrm>
        </p:grpSpPr>
        <p:sp>
          <p:nvSpPr>
            <p:cNvPr id="62" name="StickerRectangle"/>
            <p:cNvSpPr>
              <a:spLocks noChangeArrowheads="1"/>
            </p:cNvSpPr>
            <p:nvPr/>
          </p:nvSpPr>
          <p:spPr bwMode="gray">
            <a:xfrm>
              <a:off x="8264347" y="285750"/>
              <a:ext cx="476428" cy="1439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770">
                <a:buClr>
                  <a:srgbClr val="002960"/>
                </a:buClr>
              </a:pPr>
              <a:r>
                <a:rPr lang="x-none" sz="1067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3" name="AutoShape 31"/>
            <p:cNvCxnSpPr>
              <a:cxnSpLocks noChangeShapeType="1"/>
              <a:stCxn id="62" idx="2"/>
              <a:endCxn id="62" idx="4"/>
            </p:cNvCxnSpPr>
            <p:nvPr/>
          </p:nvCxnSpPr>
          <p:spPr bwMode="gray">
            <a:xfrm>
              <a:off x="8264347" y="285750"/>
              <a:ext cx="0" cy="143934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2"/>
            <p:cNvCxnSpPr>
              <a:cxnSpLocks noChangeShapeType="1"/>
              <a:stCxn id="62" idx="4"/>
              <a:endCxn id="62" idx="6"/>
            </p:cNvCxnSpPr>
            <p:nvPr/>
          </p:nvCxnSpPr>
          <p:spPr bwMode="gray">
            <a:xfrm>
              <a:off x="8264347" y="429684"/>
              <a:ext cx="47642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LegendBoxes" hidden="1"/>
          <p:cNvGrpSpPr/>
          <p:nvPr userDrawn="1"/>
        </p:nvGrpSpPr>
        <p:grpSpPr bwMode="gray">
          <a:xfrm>
            <a:off x="10528958" y="1128968"/>
            <a:ext cx="1082460" cy="1329956"/>
            <a:chOff x="7835905" y="279400"/>
            <a:chExt cx="811845" cy="997467"/>
          </a:xfrm>
        </p:grpSpPr>
        <p:sp>
          <p:nvSpPr>
            <p:cNvPr id="66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7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8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9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0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Lines" hidden="1"/>
          <p:cNvGrpSpPr/>
          <p:nvPr userDrawn="1"/>
        </p:nvGrpSpPr>
        <p:grpSpPr bwMode="gray">
          <a:xfrm>
            <a:off x="10118547" y="1128968"/>
            <a:ext cx="1493093" cy="974356"/>
            <a:chOff x="7540629" y="279400"/>
            <a:chExt cx="1119820" cy="730767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385457F-6740-4AC4-B3F2-CB7B667942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452" y="6123941"/>
            <a:ext cx="3492448" cy="703580"/>
          </a:xfrm>
          <a:prstGeom prst="rect">
            <a:avLst/>
          </a:prstGeom>
        </p:spPr>
      </p:pic>
      <p:sp>
        <p:nvSpPr>
          <p:cNvPr id="106" name="Oval" hidden="1">
            <a:extLst>
              <a:ext uri="{FF2B5EF4-FFF2-40B4-BE49-F238E27FC236}">
                <a16:creationId xmlns:a16="http://schemas.microsoft.com/office/drawing/2014/main" id="{E3CFFF1D-0349-43B6-BE0F-EFCE3DC8F765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315082" y="991228"/>
            <a:ext cx="1535305" cy="1535305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080" tIns="0" rIns="508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7" name="Rectangle" hidden="1">
            <a:extLst>
              <a:ext uri="{FF2B5EF4-FFF2-40B4-BE49-F238E27FC236}">
                <a16:creationId xmlns:a16="http://schemas.microsoft.com/office/drawing/2014/main" id="{BC8A434E-2DF3-42DA-A795-1C92A37D3B41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315082" y="2654476"/>
            <a:ext cx="1535305" cy="15353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8" name="RoundedRectangle" hidden="1">
            <a:extLst>
              <a:ext uri="{FF2B5EF4-FFF2-40B4-BE49-F238E27FC236}">
                <a16:creationId xmlns:a16="http://schemas.microsoft.com/office/drawing/2014/main" id="{DA1B90DE-CC58-4B2A-90B8-DCD12613703E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315082" y="4317724"/>
            <a:ext cx="1535305" cy="1535305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9" name="Arrow" hidden="1">
            <a:extLst>
              <a:ext uri="{FF2B5EF4-FFF2-40B4-BE49-F238E27FC236}">
                <a16:creationId xmlns:a16="http://schemas.microsoft.com/office/drawing/2014/main" id="{B5DF9946-FD21-48EA-B6E8-7C5CA4133CCA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3285391" y="991227"/>
            <a:ext cx="1842367" cy="921184"/>
          </a:xfrm>
          <a:prstGeom prst="rightArrow">
            <a:avLst>
              <a:gd name="adj1" fmla="val 54000"/>
              <a:gd name="adj2" fmla="val 3767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10" name="DirArrow" hidden="1">
            <a:extLst>
              <a:ext uri="{FF2B5EF4-FFF2-40B4-BE49-F238E27FC236}">
                <a16:creationId xmlns:a16="http://schemas.microsoft.com/office/drawing/2014/main" id="{1E62280B-28B6-438C-BD83-401DB78A52FA}"/>
              </a:ext>
            </a:extLst>
          </p:cNvPr>
          <p:cNvSpPr>
            <a:spLocks/>
          </p:cNvSpPr>
          <p:nvPr userDrawn="1">
            <p:custDataLst>
              <p:tags r:id="rId16"/>
            </p:custDataLst>
          </p:nvPr>
        </p:nvSpPr>
        <p:spPr>
          <a:xfrm rot="5400000">
            <a:off x="6170487" y="3805954"/>
            <a:ext cx="3108995" cy="34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AD85F77F-714D-44D8-B47C-C3E47E734F19}"/>
              </a:ext>
            </a:extLst>
          </p:cNvPr>
          <p:cNvGrpSpPr/>
          <p:nvPr userDrawn="1">
            <p:custDataLst>
              <p:tags r:id="rId17"/>
            </p:custDataLst>
          </p:nvPr>
        </p:nvGrpSpPr>
        <p:grpSpPr>
          <a:xfrm>
            <a:off x="3285391" y="3831543"/>
            <a:ext cx="1842367" cy="921184"/>
            <a:chOff x="2942111" y="3562821"/>
            <a:chExt cx="1828800" cy="914400"/>
          </a:xfrm>
        </p:grpSpPr>
        <p:sp>
          <p:nvSpPr>
            <p:cNvPr id="112" name="Freeform 217">
              <a:extLst>
                <a:ext uri="{FF2B5EF4-FFF2-40B4-BE49-F238E27FC236}">
                  <a16:creationId xmlns:a16="http://schemas.microsoft.com/office/drawing/2014/main" id="{387C1F73-4B7D-49E0-BD5E-AFE315404BBE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942111" y="3562821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8C7F8EE-BDE4-4B37-AC31-9347D5E749C0}"/>
                </a:ext>
              </a:extLst>
            </p:cNvPr>
            <p:cNvSpPr txBox="1"/>
            <p:nvPr>
              <p:custDataLst>
                <p:tags r:id="rId59"/>
              </p:custDataLst>
            </p:nvPr>
          </p:nvSpPr>
          <p:spPr>
            <a:xfrm>
              <a:off x="3157503" y="3626321"/>
              <a:ext cx="1448816" cy="787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CADA48FE-0092-4372-A2CB-838E4BB4C27D}"/>
              </a:ext>
            </a:extLst>
          </p:cNvPr>
          <p:cNvGrpSpPr/>
          <p:nvPr userDrawn="1">
            <p:custDataLst>
              <p:tags r:id="rId18"/>
            </p:custDataLst>
          </p:nvPr>
        </p:nvGrpSpPr>
        <p:grpSpPr>
          <a:xfrm>
            <a:off x="3285391" y="4880669"/>
            <a:ext cx="1842367" cy="921184"/>
            <a:chOff x="2942111" y="4604221"/>
            <a:chExt cx="1828800" cy="914400"/>
          </a:xfrm>
        </p:grpSpPr>
        <p:sp>
          <p:nvSpPr>
            <p:cNvPr id="115" name="Freeform 213">
              <a:extLst>
                <a:ext uri="{FF2B5EF4-FFF2-40B4-BE49-F238E27FC236}">
                  <a16:creationId xmlns:a16="http://schemas.microsoft.com/office/drawing/2014/main" id="{8074B620-3C9C-4737-BE9A-52C09722A18B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942111" y="46042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164592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E2355CC-874A-4F6B-B564-38D38D72A752}"/>
                </a:ext>
              </a:extLst>
            </p:cNvPr>
            <p:cNvSpPr txBox="1"/>
            <p:nvPr>
              <p:custDataLst>
                <p:tags r:id="rId55"/>
              </p:custDataLst>
            </p:nvPr>
          </p:nvSpPr>
          <p:spPr>
            <a:xfrm>
              <a:off x="3144803" y="46613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7" name="Freeform 215">
              <a:extLst>
                <a:ext uri="{FF2B5EF4-FFF2-40B4-BE49-F238E27FC236}">
                  <a16:creationId xmlns:a16="http://schemas.microsoft.com/office/drawing/2014/main" id="{EA2D3E5F-2A32-42AA-842C-43D72D1B55F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942111" y="50614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64592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264D6F-92C9-4325-8BFC-8E28A038E8FB}"/>
                </a:ext>
              </a:extLst>
            </p:cNvPr>
            <p:cNvSpPr txBox="1"/>
            <p:nvPr>
              <p:custDataLst>
                <p:tags r:id="rId57"/>
              </p:custDataLst>
            </p:nvPr>
          </p:nvSpPr>
          <p:spPr>
            <a:xfrm>
              <a:off x="3144803" y="51185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sp>
        <p:nvSpPr>
          <p:cNvPr id="119" name="SingleChevron" hidden="1">
            <a:extLst>
              <a:ext uri="{FF2B5EF4-FFF2-40B4-BE49-F238E27FC236}">
                <a16:creationId xmlns:a16="http://schemas.microsoft.com/office/drawing/2014/main" id="{6D2DBCF5-00B7-4001-85EC-C429FAF406B9}"/>
              </a:ext>
            </a:extLst>
          </p:cNvPr>
          <p:cNvSpPr>
            <a:spLocks noChangeAspect="1"/>
          </p:cNvSpPr>
          <p:nvPr userDrawn="1">
            <p:custDataLst>
              <p:tags r:id="rId19"/>
            </p:custDataLst>
          </p:nvPr>
        </p:nvSpPr>
        <p:spPr>
          <a:xfrm>
            <a:off x="5690703" y="991228"/>
            <a:ext cx="671696" cy="1535305"/>
          </a:xfrm>
          <a:custGeom>
            <a:avLst/>
            <a:gdLst>
              <a:gd name="connsiteX0" fmla="*/ 0 w 17448211"/>
              <a:gd name="connsiteY0" fmla="*/ 0 h 7558068"/>
              <a:gd name="connsiteX1" fmla="*/ 15987710 w 17448211"/>
              <a:gd name="connsiteY1" fmla="*/ 2478067 h 7558068"/>
              <a:gd name="connsiteX2" fmla="*/ 17448210 w 17448211"/>
              <a:gd name="connsiteY2" fmla="*/ 5018067 h 7558068"/>
              <a:gd name="connsiteX3" fmla="*/ 15987710 w 17448211"/>
              <a:gd name="connsiteY3" fmla="*/ 7558067 h 7558068"/>
              <a:gd name="connsiteX4" fmla="*/ 15225710 w 17448211"/>
              <a:gd name="connsiteY4" fmla="*/ 7558067 h 7558068"/>
              <a:gd name="connsiteX5" fmla="*/ 16686210 w 17448211"/>
              <a:gd name="connsiteY5" fmla="*/ 5018067 h 7558068"/>
              <a:gd name="connsiteX0" fmla="*/ 0 w 17448211"/>
              <a:gd name="connsiteY0" fmla="*/ 0 h 8466668"/>
              <a:gd name="connsiteX1" fmla="*/ 4868339 w 17448211"/>
              <a:gd name="connsiteY1" fmla="*/ 8466668 h 8466668"/>
              <a:gd name="connsiteX2" fmla="*/ 17448210 w 17448211"/>
              <a:gd name="connsiteY2" fmla="*/ 5018067 h 8466668"/>
              <a:gd name="connsiteX3" fmla="*/ 15987710 w 17448211"/>
              <a:gd name="connsiteY3" fmla="*/ 7558067 h 8466668"/>
              <a:gd name="connsiteX4" fmla="*/ 15225710 w 17448211"/>
              <a:gd name="connsiteY4" fmla="*/ 7558067 h 8466668"/>
              <a:gd name="connsiteX5" fmla="*/ 16686210 w 17448211"/>
              <a:gd name="connsiteY5" fmla="*/ 5018067 h 8466668"/>
              <a:gd name="connsiteX0" fmla="*/ 0 w 16686211"/>
              <a:gd name="connsiteY0" fmla="*/ 0 h 16933336"/>
              <a:gd name="connsiteX1" fmla="*/ 4868339 w 16686211"/>
              <a:gd name="connsiteY1" fmla="*/ 8466668 h 16933336"/>
              <a:gd name="connsiteX2" fmla="*/ 3 w 16686211"/>
              <a:gd name="connsiteY2" fmla="*/ 16933336 h 16933336"/>
              <a:gd name="connsiteX3" fmla="*/ 15987710 w 16686211"/>
              <a:gd name="connsiteY3" fmla="*/ 7558067 h 16933336"/>
              <a:gd name="connsiteX4" fmla="*/ 15225710 w 16686211"/>
              <a:gd name="connsiteY4" fmla="*/ 7558067 h 16933336"/>
              <a:gd name="connsiteX5" fmla="*/ 16686210 w 16686211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17765708 w 19226209"/>
              <a:gd name="connsiteY4" fmla="*/ 7558067 h 16933336"/>
              <a:gd name="connsiteX5" fmla="*/ 19226208 w 19226209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4868336 w 19226209"/>
              <a:gd name="connsiteY4" fmla="*/ 8466668 h 16933336"/>
              <a:gd name="connsiteX5" fmla="*/ 19226208 w 19226209"/>
              <a:gd name="connsiteY5" fmla="*/ 5018067 h 16933336"/>
              <a:gd name="connsiteX0" fmla="*/ 2539998 w 7408337"/>
              <a:gd name="connsiteY0" fmla="*/ 0 h 16933336"/>
              <a:gd name="connsiteX1" fmla="*/ 7408337 w 7408337"/>
              <a:gd name="connsiteY1" fmla="*/ 8466668 h 16933336"/>
              <a:gd name="connsiteX2" fmla="*/ 2540001 w 7408337"/>
              <a:gd name="connsiteY2" fmla="*/ 16933336 h 16933336"/>
              <a:gd name="connsiteX3" fmla="*/ 0 w 7408337"/>
              <a:gd name="connsiteY3" fmla="*/ 16933336 h 16933336"/>
              <a:gd name="connsiteX4" fmla="*/ 4868336 w 7408337"/>
              <a:gd name="connsiteY4" fmla="*/ 8466668 h 16933336"/>
              <a:gd name="connsiteX5" fmla="*/ 0 w 7408337"/>
              <a:gd name="connsiteY5" fmla="*/ 0 h 1693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8337" h="16933336">
                <a:moveTo>
                  <a:pt x="2539998" y="0"/>
                </a:moveTo>
                <a:lnTo>
                  <a:pt x="7408337" y="8466668"/>
                </a:lnTo>
                <a:lnTo>
                  <a:pt x="2540001" y="16933336"/>
                </a:lnTo>
                <a:lnTo>
                  <a:pt x="0" y="16933336"/>
                </a:lnTo>
                <a:lnTo>
                  <a:pt x="4868336" y="84666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1B99E148-256C-482A-84FB-3D27245D3699}"/>
              </a:ext>
            </a:extLst>
          </p:cNvPr>
          <p:cNvGrpSpPr>
            <a:grpSpLocks noChangeAspect="1"/>
          </p:cNvGrpSpPr>
          <p:nvPr userDrawn="1">
            <p:custDataLst>
              <p:tags r:id="rId20"/>
            </p:custDataLst>
          </p:nvPr>
        </p:nvGrpSpPr>
        <p:grpSpPr>
          <a:xfrm>
            <a:off x="5690703" y="2654476"/>
            <a:ext cx="1021853" cy="1535305"/>
            <a:chOff x="1270000" y="1270000"/>
            <a:chExt cx="2409031" cy="3619500"/>
          </a:xfrm>
        </p:grpSpPr>
        <p:sp>
          <p:nvSpPr>
            <p:cNvPr id="121" name="Chevron1">
              <a:extLst>
                <a:ext uri="{FF2B5EF4-FFF2-40B4-BE49-F238E27FC236}">
                  <a16:creationId xmlns:a16="http://schemas.microsoft.com/office/drawing/2014/main" id="{E1D4523D-F612-44ED-8B7A-C19DB316F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3061403"/>
                <a:gd name="connsiteX1" fmla="*/ 15987710 w 17448211"/>
                <a:gd name="connsiteY1" fmla="*/ 7981402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7448211"/>
                <a:gd name="connsiteY0" fmla="*/ 0 h 13061403"/>
                <a:gd name="connsiteX1" fmla="*/ 4868339 w 17448211"/>
                <a:gd name="connsiteY1" fmla="*/ 8466669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6686211"/>
                <a:gd name="connsiteY0" fmla="*/ 0 h 16933337"/>
                <a:gd name="connsiteX1" fmla="*/ 4868339 w 16686211"/>
                <a:gd name="connsiteY1" fmla="*/ 8466669 h 16933337"/>
                <a:gd name="connsiteX2" fmla="*/ 3 w 16686211"/>
                <a:gd name="connsiteY2" fmla="*/ 16933337 h 16933337"/>
                <a:gd name="connsiteX3" fmla="*/ 15987710 w 16686211"/>
                <a:gd name="connsiteY3" fmla="*/ 13061402 h 16933337"/>
                <a:gd name="connsiteX4" fmla="*/ 15225710 w 16686211"/>
                <a:gd name="connsiteY4" fmla="*/ 13061402 h 16933337"/>
                <a:gd name="connsiteX5" fmla="*/ 16686210 w 16686211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17765708 w 19226209"/>
                <a:gd name="connsiteY4" fmla="*/ 13061402 h 16933337"/>
                <a:gd name="connsiteX5" fmla="*/ 19226208 w 19226209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9 h 16933337"/>
                <a:gd name="connsiteX5" fmla="*/ 19226208 w 19226209"/>
                <a:gd name="connsiteY5" fmla="*/ 10521402 h 16933337"/>
                <a:gd name="connsiteX0" fmla="*/ 2539998 w 7408337"/>
                <a:gd name="connsiteY0" fmla="*/ 0 h 16933337"/>
                <a:gd name="connsiteX1" fmla="*/ 7408337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2" name="Chevron2">
              <a:extLst>
                <a:ext uri="{FF2B5EF4-FFF2-40B4-BE49-F238E27FC236}">
                  <a16:creationId xmlns:a16="http://schemas.microsoft.com/office/drawing/2014/main" id="{B57C7205-840C-43F7-88E3-F17F56A84F5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2095500" y="1270000"/>
              <a:ext cx="1583531" cy="3619500"/>
            </a:xfrm>
            <a:custGeom>
              <a:avLst/>
              <a:gdLst>
                <a:gd name="connsiteX0" fmla="*/ 0 w 18606808"/>
                <a:gd name="connsiteY0" fmla="*/ 0 h 13061403"/>
                <a:gd name="connsiteX1" fmla="*/ 17146307 w 18606808"/>
                <a:gd name="connsiteY1" fmla="*/ 7981402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8606808"/>
                <a:gd name="connsiteY0" fmla="*/ 0 h 13061403"/>
                <a:gd name="connsiteX1" fmla="*/ 4868335 w 18606808"/>
                <a:gd name="connsiteY1" fmla="*/ 8466669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7844808"/>
                <a:gd name="connsiteY0" fmla="*/ 0 h 16933337"/>
                <a:gd name="connsiteX1" fmla="*/ 4868335 w 17844808"/>
                <a:gd name="connsiteY1" fmla="*/ 8466669 h 16933337"/>
                <a:gd name="connsiteX2" fmla="*/ 0 w 17844808"/>
                <a:gd name="connsiteY2" fmla="*/ 16933337 h 16933337"/>
                <a:gd name="connsiteX3" fmla="*/ 17146307 w 17844808"/>
                <a:gd name="connsiteY3" fmla="*/ 13061402 h 16933337"/>
                <a:gd name="connsiteX4" fmla="*/ 16384307 w 17844808"/>
                <a:gd name="connsiteY4" fmla="*/ 13061402 h 16933337"/>
                <a:gd name="connsiteX5" fmla="*/ 17844807 w 17844808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18924308 w 20384809"/>
                <a:gd name="connsiteY4" fmla="*/ 13061402 h 16933337"/>
                <a:gd name="connsiteX5" fmla="*/ 20384808 w 20384809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4868335 w 20384809"/>
                <a:gd name="connsiteY4" fmla="*/ 8466669 h 16933337"/>
                <a:gd name="connsiteX5" fmla="*/ 20384808 w 20384809"/>
                <a:gd name="connsiteY5" fmla="*/ 10521402 h 16933337"/>
                <a:gd name="connsiteX0" fmla="*/ 2540001 w 7408337"/>
                <a:gd name="connsiteY0" fmla="*/ 0 h 16933337"/>
                <a:gd name="connsiteX1" fmla="*/ 7408336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5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40001" y="0"/>
                  </a:moveTo>
                  <a:lnTo>
                    <a:pt x="7408336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5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244B434B-3011-45E4-9D69-12DC2FB958EB}"/>
              </a:ext>
            </a:extLst>
          </p:cNvPr>
          <p:cNvGrpSpPr>
            <a:grpSpLocks noChangeAspect="1"/>
          </p:cNvGrpSpPr>
          <p:nvPr userDrawn="1">
            <p:custDataLst>
              <p:tags r:id="rId21"/>
            </p:custDataLst>
          </p:nvPr>
        </p:nvGrpSpPr>
        <p:grpSpPr>
          <a:xfrm>
            <a:off x="5690704" y="4317724"/>
            <a:ext cx="1252149" cy="1535305"/>
            <a:chOff x="1270000" y="1270000"/>
            <a:chExt cx="2951956" cy="3619500"/>
          </a:xfrm>
        </p:grpSpPr>
        <p:sp>
          <p:nvSpPr>
            <p:cNvPr id="124" name="Chevron1">
              <a:extLst>
                <a:ext uri="{FF2B5EF4-FFF2-40B4-BE49-F238E27FC236}">
                  <a16:creationId xmlns:a16="http://schemas.microsoft.com/office/drawing/2014/main" id="{0E858388-098D-4D50-895F-E0A4F53D2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8564737"/>
                <a:gd name="connsiteX1" fmla="*/ 15987710 w 17448211"/>
                <a:gd name="connsiteY1" fmla="*/ 13484736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7448211"/>
                <a:gd name="connsiteY0" fmla="*/ 0 h 18564737"/>
                <a:gd name="connsiteX1" fmla="*/ 4868339 w 17448211"/>
                <a:gd name="connsiteY1" fmla="*/ 8466668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6686211"/>
                <a:gd name="connsiteY0" fmla="*/ 0 h 18564737"/>
                <a:gd name="connsiteX1" fmla="*/ 4868339 w 16686211"/>
                <a:gd name="connsiteY1" fmla="*/ 8466668 h 18564737"/>
                <a:gd name="connsiteX2" fmla="*/ 3 w 16686211"/>
                <a:gd name="connsiteY2" fmla="*/ 16933337 h 18564737"/>
                <a:gd name="connsiteX3" fmla="*/ 15987710 w 16686211"/>
                <a:gd name="connsiteY3" fmla="*/ 18564736 h 18564737"/>
                <a:gd name="connsiteX4" fmla="*/ 15225710 w 16686211"/>
                <a:gd name="connsiteY4" fmla="*/ 18564736 h 18564737"/>
                <a:gd name="connsiteX5" fmla="*/ 16686210 w 16686211"/>
                <a:gd name="connsiteY5" fmla="*/ 16024736 h 18564737"/>
                <a:gd name="connsiteX0" fmla="*/ 2539998 w 19226209"/>
                <a:gd name="connsiteY0" fmla="*/ 0 h 18564737"/>
                <a:gd name="connsiteX1" fmla="*/ 7408337 w 19226209"/>
                <a:gd name="connsiteY1" fmla="*/ 8466668 h 18564737"/>
                <a:gd name="connsiteX2" fmla="*/ 2540001 w 19226209"/>
                <a:gd name="connsiteY2" fmla="*/ 16933337 h 18564737"/>
                <a:gd name="connsiteX3" fmla="*/ 0 w 19226209"/>
                <a:gd name="connsiteY3" fmla="*/ 16933337 h 18564737"/>
                <a:gd name="connsiteX4" fmla="*/ 17765708 w 19226209"/>
                <a:gd name="connsiteY4" fmla="*/ 18564736 h 18564737"/>
                <a:gd name="connsiteX5" fmla="*/ 19226208 w 19226209"/>
                <a:gd name="connsiteY5" fmla="*/ 16024736 h 18564737"/>
                <a:gd name="connsiteX0" fmla="*/ 2539998 w 19226209"/>
                <a:gd name="connsiteY0" fmla="*/ 0 h 16933337"/>
                <a:gd name="connsiteX1" fmla="*/ 7408337 w 19226209"/>
                <a:gd name="connsiteY1" fmla="*/ 8466668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8 h 16933337"/>
                <a:gd name="connsiteX5" fmla="*/ 19226208 w 19226209"/>
                <a:gd name="connsiteY5" fmla="*/ 16024736 h 16933337"/>
                <a:gd name="connsiteX0" fmla="*/ 2539998 w 7408337"/>
                <a:gd name="connsiteY0" fmla="*/ 0 h 16933337"/>
                <a:gd name="connsiteX1" fmla="*/ 7408337 w 7408337"/>
                <a:gd name="connsiteY1" fmla="*/ 8466668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8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8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5" name="Chevron2">
              <a:extLst>
                <a:ext uri="{FF2B5EF4-FFF2-40B4-BE49-F238E27FC236}">
                  <a16:creationId xmlns:a16="http://schemas.microsoft.com/office/drawing/2014/main" id="{84926589-627E-4BDE-BDA5-9E4EB2915815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2095500" y="1270000"/>
              <a:ext cx="2126456" cy="3619500"/>
            </a:xfrm>
            <a:custGeom>
              <a:avLst/>
              <a:gdLst>
                <a:gd name="connsiteX0" fmla="*/ 0 w 16828806"/>
                <a:gd name="connsiteY0" fmla="*/ 0 h 18564737"/>
                <a:gd name="connsiteX1" fmla="*/ 15368305 w 16828806"/>
                <a:gd name="connsiteY1" fmla="*/ 13484736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6828806"/>
                <a:gd name="connsiteY0" fmla="*/ 0 h 18564737"/>
                <a:gd name="connsiteX1" fmla="*/ 4868335 w 16828806"/>
                <a:gd name="connsiteY1" fmla="*/ 8466668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5368305"/>
                <a:gd name="connsiteY0" fmla="*/ 0 h 18564737"/>
                <a:gd name="connsiteX1" fmla="*/ 4868335 w 15368305"/>
                <a:gd name="connsiteY1" fmla="*/ 8466668 h 18564737"/>
                <a:gd name="connsiteX2" fmla="*/ 0 w 15368305"/>
                <a:gd name="connsiteY2" fmla="*/ 16933337 h 18564737"/>
                <a:gd name="connsiteX3" fmla="*/ 15368305 w 15368305"/>
                <a:gd name="connsiteY3" fmla="*/ 18564736 h 18564737"/>
                <a:gd name="connsiteX4" fmla="*/ 13844305 w 15368305"/>
                <a:gd name="connsiteY4" fmla="*/ 18564736 h 18564737"/>
                <a:gd name="connsiteX5" fmla="*/ 15304805 w 15368305"/>
                <a:gd name="connsiteY5" fmla="*/ 16024736 h 18564737"/>
                <a:gd name="connsiteX0" fmla="*/ 5080002 w 20384807"/>
                <a:gd name="connsiteY0" fmla="*/ 0 h 18564737"/>
                <a:gd name="connsiteX1" fmla="*/ 9948337 w 20384807"/>
                <a:gd name="connsiteY1" fmla="*/ 8466668 h 18564737"/>
                <a:gd name="connsiteX2" fmla="*/ 5080002 w 20384807"/>
                <a:gd name="connsiteY2" fmla="*/ 16933337 h 18564737"/>
                <a:gd name="connsiteX3" fmla="*/ 0 w 20384807"/>
                <a:gd name="connsiteY3" fmla="*/ 16933337 h 18564737"/>
                <a:gd name="connsiteX4" fmla="*/ 18924307 w 20384807"/>
                <a:gd name="connsiteY4" fmla="*/ 18564736 h 18564737"/>
                <a:gd name="connsiteX5" fmla="*/ 20384807 w 20384807"/>
                <a:gd name="connsiteY5" fmla="*/ 16024736 h 18564737"/>
                <a:gd name="connsiteX0" fmla="*/ 5080002 w 20384807"/>
                <a:gd name="connsiteY0" fmla="*/ 0 h 16933337"/>
                <a:gd name="connsiteX1" fmla="*/ 9948337 w 20384807"/>
                <a:gd name="connsiteY1" fmla="*/ 8466668 h 16933337"/>
                <a:gd name="connsiteX2" fmla="*/ 5080002 w 20384807"/>
                <a:gd name="connsiteY2" fmla="*/ 16933337 h 16933337"/>
                <a:gd name="connsiteX3" fmla="*/ 0 w 20384807"/>
                <a:gd name="connsiteY3" fmla="*/ 16933337 h 16933337"/>
                <a:gd name="connsiteX4" fmla="*/ 4868335 w 20384807"/>
                <a:gd name="connsiteY4" fmla="*/ 8466668 h 16933337"/>
                <a:gd name="connsiteX5" fmla="*/ 20384807 w 20384807"/>
                <a:gd name="connsiteY5" fmla="*/ 16024736 h 16933337"/>
                <a:gd name="connsiteX0" fmla="*/ 5080002 w 9948337"/>
                <a:gd name="connsiteY0" fmla="*/ 0 h 16933337"/>
                <a:gd name="connsiteX1" fmla="*/ 9948337 w 9948337"/>
                <a:gd name="connsiteY1" fmla="*/ 8466668 h 16933337"/>
                <a:gd name="connsiteX2" fmla="*/ 5080002 w 9948337"/>
                <a:gd name="connsiteY2" fmla="*/ 16933337 h 16933337"/>
                <a:gd name="connsiteX3" fmla="*/ 0 w 9948337"/>
                <a:gd name="connsiteY3" fmla="*/ 16933337 h 16933337"/>
                <a:gd name="connsiteX4" fmla="*/ 4868335 w 9948337"/>
                <a:gd name="connsiteY4" fmla="*/ 8466668 h 16933337"/>
                <a:gd name="connsiteX5" fmla="*/ 0 w 994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8337" h="16933337">
                  <a:moveTo>
                    <a:pt x="5080002" y="0"/>
                  </a:moveTo>
                  <a:lnTo>
                    <a:pt x="9948337" y="8466668"/>
                  </a:lnTo>
                  <a:lnTo>
                    <a:pt x="5080002" y="16933337"/>
                  </a:lnTo>
                  <a:lnTo>
                    <a:pt x="0" y="16933337"/>
                  </a:lnTo>
                  <a:lnTo>
                    <a:pt x="4868335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EmptyMoon" hidden="1">
            <a:extLst>
              <a:ext uri="{FF2B5EF4-FFF2-40B4-BE49-F238E27FC236}">
                <a16:creationId xmlns:a16="http://schemas.microsoft.com/office/drawing/2014/main" id="{B026AE3E-37C8-405D-A04D-09F02FB5404A}"/>
              </a:ext>
            </a:extLst>
          </p:cNvPr>
          <p:cNvGrpSpPr>
            <a:grpSpLocks noChangeAspect="1"/>
          </p:cNvGrpSpPr>
          <p:nvPr userDrawn="1">
            <p:custDataLst>
              <p:tags r:id="rId22"/>
            </p:custDataLst>
          </p:nvPr>
        </p:nvGrpSpPr>
        <p:grpSpPr>
          <a:xfrm>
            <a:off x="9238039" y="1998768"/>
            <a:ext cx="338667" cy="338667"/>
            <a:chOff x="762000" y="1270000"/>
            <a:chExt cx="254000" cy="254000"/>
          </a:xfrm>
          <a:solidFill>
            <a:schemeClr val="bg1"/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DB74236-1E4A-47D3-8B06-FE4131A6F1D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F32937C-EE1E-48A4-AB55-C8D2E48782B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29" name="QuaterMoon" hidden="1">
            <a:extLst>
              <a:ext uri="{FF2B5EF4-FFF2-40B4-BE49-F238E27FC236}">
                <a16:creationId xmlns:a16="http://schemas.microsoft.com/office/drawing/2014/main" id="{127AC0DF-7C81-40CC-B782-75399532A42A}"/>
              </a:ext>
            </a:extLst>
          </p:cNvPr>
          <p:cNvGrpSpPr>
            <a:grpSpLocks noChangeAspect="1"/>
          </p:cNvGrpSpPr>
          <p:nvPr userDrawn="1">
            <p:custDataLst>
              <p:tags r:id="rId23"/>
            </p:custDataLst>
          </p:nvPr>
        </p:nvGrpSpPr>
        <p:grpSpPr>
          <a:xfrm>
            <a:off x="9238039" y="2676101"/>
            <a:ext cx="338667" cy="338667"/>
            <a:chOff x="762000" y="1270000"/>
            <a:chExt cx="254000" cy="25400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521C81-C266-4DB0-BE64-1EAA72939F5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20B63D47-3551-443A-A78D-63E5104F056F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2" name="HalfMoon" hidden="1">
            <a:extLst>
              <a:ext uri="{FF2B5EF4-FFF2-40B4-BE49-F238E27FC236}">
                <a16:creationId xmlns:a16="http://schemas.microsoft.com/office/drawing/2014/main" id="{8B23EAA4-94BA-43B1-8E1F-5ABB3CCE20CE}"/>
              </a:ext>
            </a:extLst>
          </p:cNvPr>
          <p:cNvGrpSpPr>
            <a:grpSpLocks noChangeAspect="1"/>
          </p:cNvGrpSpPr>
          <p:nvPr userDrawn="1">
            <p:custDataLst>
              <p:tags r:id="rId24"/>
            </p:custDataLst>
          </p:nvPr>
        </p:nvGrpSpPr>
        <p:grpSpPr>
          <a:xfrm>
            <a:off x="9238039" y="3353435"/>
            <a:ext cx="338667" cy="338667"/>
            <a:chOff x="762000" y="1270000"/>
            <a:chExt cx="254000" cy="25400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CB251DF-6D7B-44E6-B5E6-01C64D37D48C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966C4B4C-FB48-40CA-8A75-611BDE29A3E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5" name="3QuaterMoon" hidden="1">
            <a:extLst>
              <a:ext uri="{FF2B5EF4-FFF2-40B4-BE49-F238E27FC236}">
                <a16:creationId xmlns:a16="http://schemas.microsoft.com/office/drawing/2014/main" id="{D5497B87-6FD6-4164-A3EA-2F91B7ADA1EA}"/>
              </a:ext>
            </a:extLst>
          </p:cNvPr>
          <p:cNvGrpSpPr>
            <a:grpSpLocks noChangeAspect="1"/>
          </p:cNvGrpSpPr>
          <p:nvPr userDrawn="1">
            <p:custDataLst>
              <p:tags r:id="rId25"/>
            </p:custDataLst>
          </p:nvPr>
        </p:nvGrpSpPr>
        <p:grpSpPr>
          <a:xfrm>
            <a:off x="9238039" y="4030768"/>
            <a:ext cx="338667" cy="338667"/>
            <a:chOff x="762000" y="1270000"/>
            <a:chExt cx="254000" cy="25400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9580CFD-3614-4378-9AEC-AC8AC501945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BC4B6C0-CF36-4028-AAB2-9E775C94E173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8" name="FullMoon" hidden="1">
            <a:extLst>
              <a:ext uri="{FF2B5EF4-FFF2-40B4-BE49-F238E27FC236}">
                <a16:creationId xmlns:a16="http://schemas.microsoft.com/office/drawing/2014/main" id="{E17CBF53-B130-4EA2-9843-5223F1B36B5F}"/>
              </a:ext>
            </a:extLst>
          </p:cNvPr>
          <p:cNvGrpSpPr>
            <a:grpSpLocks noChangeAspect="1"/>
          </p:cNvGrpSpPr>
          <p:nvPr userDrawn="1">
            <p:custDataLst>
              <p:tags r:id="rId26"/>
            </p:custDataLst>
          </p:nvPr>
        </p:nvGrpSpPr>
        <p:grpSpPr>
          <a:xfrm>
            <a:off x="9238039" y="4708101"/>
            <a:ext cx="338667" cy="338667"/>
            <a:chOff x="762000" y="1270000"/>
            <a:chExt cx="254000" cy="254000"/>
          </a:xfrm>
          <a:solidFill>
            <a:schemeClr val="accent1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C67032C-A42B-481B-8C08-932498D0DE2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85B2C722-B017-418D-8DF3-3B11095FA02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41" name="LegendMoons" hidden="1">
            <a:extLst>
              <a:ext uri="{FF2B5EF4-FFF2-40B4-BE49-F238E27FC236}">
                <a16:creationId xmlns:a16="http://schemas.microsoft.com/office/drawing/2014/main" id="{2701DF0F-0441-43EF-A918-510ECABD5839}"/>
              </a:ext>
            </a:extLst>
          </p:cNvPr>
          <p:cNvGrpSpPr/>
          <p:nvPr userDrawn="1"/>
        </p:nvGrpSpPr>
        <p:grpSpPr bwMode="auto">
          <a:xfrm>
            <a:off x="10430073" y="1079972"/>
            <a:ext cx="1171360" cy="1742021"/>
            <a:chOff x="6655594" y="273840"/>
            <a:chExt cx="878520" cy="1306516"/>
          </a:xfrm>
        </p:grpSpPr>
        <p:grpSp>
          <p:nvGrpSpPr>
            <p:cNvPr id="142" name="MoonLegend1">
              <a:extLst>
                <a:ext uri="{FF2B5EF4-FFF2-40B4-BE49-F238E27FC236}">
                  <a16:creationId xmlns:a16="http://schemas.microsoft.com/office/drawing/2014/main" id="{E7817C02-608B-4D3E-9B97-58ACD5131065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60" name="Oval 38">
                <a:extLst>
                  <a:ext uri="{FF2B5EF4-FFF2-40B4-BE49-F238E27FC236}">
                    <a16:creationId xmlns:a16="http://schemas.microsoft.com/office/drawing/2014/main" id="{F2559550-D6B7-4F80-8C13-C2E9E31F16A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61" name="Arc 39">
                <a:extLst>
                  <a:ext uri="{FF2B5EF4-FFF2-40B4-BE49-F238E27FC236}">
                    <a16:creationId xmlns:a16="http://schemas.microsoft.com/office/drawing/2014/main" id="{1268662D-0014-4C56-A4D6-B25F52590ABC}"/>
                  </a:ext>
                </a:extLst>
              </p:cNvPr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3" name="MoonLegend2">
              <a:extLst>
                <a:ext uri="{FF2B5EF4-FFF2-40B4-BE49-F238E27FC236}">
                  <a16:creationId xmlns:a16="http://schemas.microsoft.com/office/drawing/2014/main" id="{E8FD5AA1-E724-4D21-B4C8-FEB3492C4137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58" name="Oval 41">
                <a:extLst>
                  <a:ext uri="{FF2B5EF4-FFF2-40B4-BE49-F238E27FC236}">
                    <a16:creationId xmlns:a16="http://schemas.microsoft.com/office/drawing/2014/main" id="{F74C975A-DC07-40C6-A86B-81F1CC4CF81F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9" name="Arc 42">
                <a:extLst>
                  <a:ext uri="{FF2B5EF4-FFF2-40B4-BE49-F238E27FC236}">
                    <a16:creationId xmlns:a16="http://schemas.microsoft.com/office/drawing/2014/main" id="{3A4BC6DC-60A8-47ED-A2A7-B87B71C79F70}"/>
                  </a:ext>
                </a:extLst>
              </p:cNvPr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4" name="MoonLegend4">
              <a:extLst>
                <a:ext uri="{FF2B5EF4-FFF2-40B4-BE49-F238E27FC236}">
                  <a16:creationId xmlns:a16="http://schemas.microsoft.com/office/drawing/2014/main" id="{1E4F16E6-8DCA-4B3C-AA9B-D48E0B6D624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56" name="Oval 47">
                <a:extLst>
                  <a:ext uri="{FF2B5EF4-FFF2-40B4-BE49-F238E27FC236}">
                    <a16:creationId xmlns:a16="http://schemas.microsoft.com/office/drawing/2014/main" id="{898C5F0A-478E-470C-982F-2E26D747A3E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7" name="Arc 48">
                <a:extLst>
                  <a:ext uri="{FF2B5EF4-FFF2-40B4-BE49-F238E27FC236}">
                    <a16:creationId xmlns:a16="http://schemas.microsoft.com/office/drawing/2014/main" id="{7C443F42-6F9B-482C-841F-62BA4655B851}"/>
                  </a:ext>
                </a:extLst>
              </p:cNvPr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5" name="MoonLegend5">
              <a:extLst>
                <a:ext uri="{FF2B5EF4-FFF2-40B4-BE49-F238E27FC236}">
                  <a16:creationId xmlns:a16="http://schemas.microsoft.com/office/drawing/2014/main" id="{8558EC37-F79C-4776-89A8-1D03FC887C68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54" name="Oval 50">
                <a:extLst>
                  <a:ext uri="{FF2B5EF4-FFF2-40B4-BE49-F238E27FC236}">
                    <a16:creationId xmlns:a16="http://schemas.microsoft.com/office/drawing/2014/main" id="{A2F6E53D-5350-44E3-8AA3-52097A5A8D8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5" name="Oval 51">
                <a:extLst>
                  <a:ext uri="{FF2B5EF4-FFF2-40B4-BE49-F238E27FC236}">
                    <a16:creationId xmlns:a16="http://schemas.microsoft.com/office/drawing/2014/main" id="{92BFE9E3-1B7F-4895-A7F8-1627B98BF2C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sp>
          <p:nvSpPr>
            <p:cNvPr id="146" name="Legend1">
              <a:extLst>
                <a:ext uri="{FF2B5EF4-FFF2-40B4-BE49-F238E27FC236}">
                  <a16:creationId xmlns:a16="http://schemas.microsoft.com/office/drawing/2014/main" id="{3D90066E-51CA-4E5E-BCA4-7D66A87A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28654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7" name="Legend2">
              <a:extLst>
                <a:ext uri="{FF2B5EF4-FFF2-40B4-BE49-F238E27FC236}">
                  <a16:creationId xmlns:a16="http://schemas.microsoft.com/office/drawing/2014/main" id="{A582AE82-DCBA-4F99-B2A9-C39B060FD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56117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8" name="Legend3">
              <a:extLst>
                <a:ext uri="{FF2B5EF4-FFF2-40B4-BE49-F238E27FC236}">
                  <a16:creationId xmlns:a16="http://schemas.microsoft.com/office/drawing/2014/main" id="{89C26EF8-921C-4691-95F5-5B98009B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835817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9" name="Legend4">
              <a:extLst>
                <a:ext uri="{FF2B5EF4-FFF2-40B4-BE49-F238E27FC236}">
                  <a16:creationId xmlns:a16="http://schemas.microsoft.com/office/drawing/2014/main" id="{8D9E11E7-B58F-4F18-9786-EAB45058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10728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50" name="Legend5">
              <a:extLst>
                <a:ext uri="{FF2B5EF4-FFF2-40B4-BE49-F238E27FC236}">
                  <a16:creationId xmlns:a16="http://schemas.microsoft.com/office/drawing/2014/main" id="{64BD0368-1020-4116-B812-82FC1D526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38350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grpSp>
          <p:nvGrpSpPr>
            <p:cNvPr id="151" name="MoonLegend3">
              <a:extLst>
                <a:ext uri="{FF2B5EF4-FFF2-40B4-BE49-F238E27FC236}">
                  <a16:creationId xmlns:a16="http://schemas.microsoft.com/office/drawing/2014/main" id="{77ED8B01-5070-497E-B24B-3D57BB97ECB7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52" name="Oval 47">
                <a:extLst>
                  <a:ext uri="{FF2B5EF4-FFF2-40B4-BE49-F238E27FC236}">
                    <a16:creationId xmlns:a16="http://schemas.microsoft.com/office/drawing/2014/main" id="{3B19EDBE-EA57-4721-9D63-C4EA585254A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3" name="Arc 48">
                <a:extLst>
                  <a:ext uri="{FF2B5EF4-FFF2-40B4-BE49-F238E27FC236}">
                    <a16:creationId xmlns:a16="http://schemas.microsoft.com/office/drawing/2014/main" id="{2873AB9A-447F-4EAA-B438-00704BF5D66A}"/>
                  </a:ext>
                </a:extLst>
              </p:cNvPr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7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hf sldNum="0" hdr="0"/>
  <p:txStyles>
    <p:titleStyle>
      <a:lvl1pPr algn="l" defTabSz="1218026" rtl="0" eaLnBrk="1" fontAlgn="base" hangingPunct="1">
        <a:spcBef>
          <a:spcPct val="0"/>
        </a:spcBef>
        <a:spcAft>
          <a:spcPct val="0"/>
        </a:spcAft>
        <a:tabLst>
          <a:tab pos="367135" algn="l"/>
        </a:tabLst>
        <a:defRPr lang="x-none" sz="2667" b="1" baseline="0" noProof="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2pPr>
      <a:lvl3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3pPr>
      <a:lvl4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4pPr>
      <a:lvl5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5pPr>
      <a:lvl6pPr marL="62197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6pPr>
      <a:lvl7pPr marL="1243941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7pPr>
      <a:lvl8pPr marL="1865909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8pPr>
      <a:lvl9pPr marL="248788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2133" baseline="0">
          <a:solidFill>
            <a:schemeClr val="tx1"/>
          </a:solidFill>
          <a:latin typeface="+mn-lt"/>
          <a:ea typeface="+mn-ea"/>
          <a:cs typeface="+mn-cs"/>
        </a:defRPr>
      </a:lvl1pPr>
      <a:lvl2pPr marL="258227" indent="-256111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2pPr>
      <a:lvl3pPr marL="609585" indent="-3535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lang="x-none" sz="2133" baseline="0">
          <a:solidFill>
            <a:schemeClr val="tx1"/>
          </a:solidFill>
          <a:latin typeface="+mn-lt"/>
        </a:defRPr>
      </a:lvl3pPr>
      <a:lvl4pPr marL="816844" indent="-2072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4pPr>
      <a:lvl5pPr marL="999719" indent="-170684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lang="x-none" sz="2133" baseline="0">
          <a:solidFill>
            <a:schemeClr val="tx1"/>
          </a:solidFill>
          <a:latin typeface="+mn-lt"/>
        </a:defRPr>
      </a:lvl5pPr>
      <a:lvl6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6pPr>
      <a:lvl7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7pPr>
      <a:lvl8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8pPr>
      <a:lvl9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97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94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909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788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985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182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379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576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A10F16-300D-46A0-986A-864751DAE8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115412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" action="ppaction://noaction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DDD4F60-5B24-4D99-8A75-B000B24BE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8938649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4" r:id="rId17"/>
    <p:sldLayoutId id="2147483745" r:id="rId18"/>
    <p:sldLayoutId id="2147483746" r:id="rId19"/>
    <p:sldLayoutId id="2147483747" r:id="rId20"/>
    <p:sldLayoutId id="2147483688" r:id="rId21"/>
    <p:sldLayoutId id="2147483690" r:id="rId22"/>
    <p:sldLayoutId id="2147483692" r:id="rId23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B8C958D-9BFD-424C-8E6C-F4984EB41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32842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48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31" name="Content Placeholder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01">
          <p15:clr>
            <a:srgbClr val="F26B43"/>
          </p15:clr>
        </p15:guide>
        <p15:guide id="2" pos="27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pos="5896">
          <p15:clr>
            <a:srgbClr val="F26B43"/>
          </p15:clr>
        </p15:guide>
        <p15:guide id="5" pos="7401">
          <p15:clr>
            <a:srgbClr val="F26B43"/>
          </p15:clr>
        </p15:guide>
        <p15:guide id="6" orient="horz" pos="3732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pos="3840">
          <p15:clr>
            <a:srgbClr val="F26B43"/>
          </p15:clr>
        </p15:guide>
        <p15:guide id="9" pos="3976">
          <p15:clr>
            <a:srgbClr val="F26B43"/>
          </p15:clr>
        </p15:guide>
        <p15:guide id="10" pos="3704">
          <p15:clr>
            <a:srgbClr val="F26B43"/>
          </p15:clr>
        </p15:guide>
        <p15:guide id="11" orient="horz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58E0C1E-1B0B-424A-B850-5976923C9B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48480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" action="ppaction://noaction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6" r:id="rId13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E9B9725-A664-4D6A-9A6C-7E85A9E2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9E12BFA-1BDC-4262-9377-57BD5E731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A7918EE-7BF4-4474-A3BA-D9808EC96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6986-E340-43A5-9FEC-F6BEC8D6F268}" type="datetimeFigureOut">
              <a:rPr lang="uk-UA" smtClean="0"/>
              <a:t>13.08.2021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CDB8B24-3974-4C8F-BF0D-4041F186D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639B0D8-E6BB-4341-827A-2A1D9705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BF09-AE17-49A2-AF6B-0F0DF16612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202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A301B-0B0E-43DD-8A75-1E3FB1EF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62F5-DCF9-47D8-B9B0-93EAF9A7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231A-CF6B-4024-A178-E3224B94B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6940-72C2-48CB-8477-21D92E6ED5A1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DBB9-DE4E-47E5-B5B5-B93AB792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AE0A-B339-44CC-A484-714D8F3BE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0AA4-0071-4751-B302-9AD40B16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rj.ersjournals.com/content/46/4/903" TargetMode="External"/><Relationship Id="rId2" Type="http://schemas.openxmlformats.org/officeDocument/2006/relationships/hyperlink" Target="https://academic.oup.com/eurheartj/article/37/1/67/2887599" TargetMode="External"/><Relationship Id="rId1" Type="http://schemas.openxmlformats.org/officeDocument/2006/relationships/slideLayout" Target="../slideLayouts/slideLayout9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3365A5-B850-4452-81AF-322F3D3541D9}"/>
              </a:ext>
            </a:extLst>
          </p:cNvPr>
          <p:cNvSpPr txBox="1"/>
          <p:nvPr/>
        </p:nvSpPr>
        <p:spPr>
          <a:xfrm>
            <a:off x="1250074" y="1774589"/>
            <a:ext cx="9299526" cy="2215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 algn="ctr">
              <a:spcBef>
                <a:spcPts val="2800"/>
              </a:spcBef>
              <a:buFont typeface="+mj-lt"/>
              <a:defRPr/>
            </a:pPr>
            <a:r>
              <a:rPr lang="ru-RU" sz="40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ldhabi" panose="020B0604020202020204" pitchFamily="2" charset="-78"/>
              </a:rPr>
              <a:t>Протокола лечения по ЛАГ</a:t>
            </a:r>
            <a:endParaRPr lang="ru-RU" sz="4000" b="1" i="1" dirty="0">
              <a:solidFill>
                <a:srgbClr val="002060"/>
              </a:solidFill>
              <a:latin typeface="Museo Sans Cyrl 100" panose="02000000000000000000" pitchFamily="2" charset="-52"/>
              <a:cs typeface="Aldhabi" panose="020B0604020202020204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2FDC8F-207C-4838-947D-EBE91E1FD8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3041" y="0"/>
            <a:ext cx="1828959" cy="137171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58CA120-A310-47EE-A86D-4E79707B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16"/>
            <a:ext cx="7592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730250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004888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279525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Филиал ООО «Джонсон </a:t>
            </a:r>
            <a:r>
              <a:rPr kumimoji="0" lang="en-US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&amp;</a:t>
            </a: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 Джонсон» в Республике Казахстан</a:t>
            </a:r>
            <a:endParaRPr kumimoji="0" lang="ru-RU" altLang="ru-RU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A203D-1708-44C6-8E61-0D30B9C9C9EC}"/>
              </a:ext>
            </a:extLst>
          </p:cNvPr>
          <p:cNvSpPr/>
          <p:nvPr/>
        </p:nvSpPr>
        <p:spPr>
          <a:xfrm>
            <a:off x="158268" y="6231322"/>
            <a:ext cx="2183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55555"/>
                </a:solidFill>
                <a:latin typeface="Arial" panose="020B0604020202020204" pitchFamily="34" charset="0"/>
              </a:rPr>
              <a:t>Job code: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CP-242218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3"/>
          <p:cNvSpPr txBox="1">
            <a:spLocks/>
          </p:cNvSpPr>
          <p:nvPr/>
        </p:nvSpPr>
        <p:spPr>
          <a:xfrm>
            <a:off x="158268" y="6231322"/>
            <a:ext cx="2812473" cy="598741"/>
          </a:xfrm>
          <a:prstGeom prst="rect">
            <a:avLst/>
          </a:prstGeom>
          <a:noFill/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Date of preparation: August 2021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DE756-AD49-4FB8-BEF0-207E0EB4AB3C}"/>
              </a:ext>
            </a:extLst>
          </p:cNvPr>
          <p:cNvSpPr txBox="1"/>
          <p:nvPr/>
        </p:nvSpPr>
        <p:spPr>
          <a:xfrm>
            <a:off x="2970742" y="6104844"/>
            <a:ext cx="6206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Материал предназначен для медицинских и фармацевтических работников. Материал разработан медицинским отделом Филиала ООО «</a:t>
            </a:r>
            <a:r>
              <a:rPr lang="ru-RU" sz="1400" dirty="0" err="1"/>
              <a:t>Johnson&amp;Johnson</a:t>
            </a:r>
            <a:r>
              <a:rPr lang="ru-RU" sz="1400" dirty="0"/>
              <a:t>» в Республике Казахстан </a:t>
            </a:r>
          </a:p>
        </p:txBody>
      </p:sp>
    </p:spTree>
    <p:extLst>
      <p:ext uri="{BB962C8B-B14F-4D97-AF65-F5344CB8AC3E}">
        <p14:creationId xmlns:p14="http://schemas.microsoft.com/office/powerpoint/2010/main" val="142454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FBD4E3-6D8D-4E5F-84AE-F6EBA3F575FA}"/>
              </a:ext>
            </a:extLst>
          </p:cNvPr>
          <p:cNvSpPr txBox="1">
            <a:spLocks/>
          </p:cNvSpPr>
          <p:nvPr/>
        </p:nvSpPr>
        <p:spPr bwMode="auto">
          <a:xfrm>
            <a:off x="314306" y="378372"/>
            <a:ext cx="11617281" cy="83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Рекомендации по эффективности последовательной лекарственной комбинированной терапии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 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ЛАГ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 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в зависимости от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 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ФК по ВОЗ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 Black" charset="0"/>
              <a:ea typeface="MS P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795EE-D6D0-4812-BA5C-B7648B27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02" y="6530975"/>
            <a:ext cx="7875587" cy="26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45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et al.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Heart J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2016;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et al.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Respir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J 2015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73410F"/>
              </a:solidFill>
              <a:effectLst/>
              <a:uLnTx/>
              <a:uFillTx/>
              <a:latin typeface="Arial" charset="0"/>
              <a:ea typeface="MS PGothic" charset="0"/>
              <a:cs typeface="Arial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4B256B-74D5-477C-9C39-B9C4B1C9C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8746"/>
              </p:ext>
            </p:extLst>
          </p:nvPr>
        </p:nvGraphicFramePr>
        <p:xfrm>
          <a:off x="1409701" y="1247775"/>
          <a:ext cx="9267821" cy="5219702"/>
        </p:xfrm>
        <a:graphic>
          <a:graphicData uri="http://schemas.openxmlformats.org/drawingml/2006/table">
            <a:tbl>
              <a:tblPr/>
              <a:tblGrid>
                <a:gridCol w="396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4261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Измерение/лечение</a:t>
                      </a:r>
                      <a:endParaRPr kumimoji="0" lang="en-GB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Класс</a:t>
                      </a:r>
                      <a:r>
                        <a:rPr lang="de-CH" sz="12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рекомендаций-</a:t>
                      </a:r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уровень доказательности</a:t>
                      </a:r>
                      <a:endParaRPr lang="de-CH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ФК</a:t>
                      </a:r>
                      <a:r>
                        <a:rPr lang="de-CH" sz="1200" b="1" dirty="0">
                          <a:solidFill>
                            <a:schemeClr val="bg1"/>
                          </a:solidFill>
                        </a:rPr>
                        <a:t> II</a:t>
                      </a:r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 по ВОЗ</a:t>
                      </a:r>
                      <a:endParaRPr lang="de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ФК</a:t>
                      </a:r>
                      <a:r>
                        <a:rPr lang="de-CH" sz="1200" b="1" dirty="0">
                          <a:solidFill>
                            <a:schemeClr val="bg1"/>
                          </a:solidFill>
                        </a:rPr>
                        <a:t> III</a:t>
                      </a:r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 по ВОЗ</a:t>
                      </a:r>
                      <a:endParaRPr lang="de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ФК</a:t>
                      </a:r>
                      <a:r>
                        <a:rPr lang="de-CH" sz="1200" b="1" dirty="0">
                          <a:solidFill>
                            <a:schemeClr val="bg1"/>
                          </a:solidFill>
                        </a:rPr>
                        <a:t> IV</a:t>
                      </a:r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 по ВОЗ</a:t>
                      </a:r>
                      <a:endParaRPr lang="de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Мацитентан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силденафилу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*</a:t>
                      </a: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Риоцигуат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Бозентану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Селексипаг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**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в добавление к  АРЭ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и/или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иФДЭ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-5*</a:t>
                      </a: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Силденафил 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эпопростенолу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-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-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 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8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Трепростинил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ингаляц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.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силденафилу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или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Бозентану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Илопрост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ингаляц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.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в добавление к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Бозентану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Тадалафил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Бозентану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IIa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Амбризентан 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силденафилу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Бозентан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эпопростенолу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-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-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Бозентан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силденафилу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Силденафил 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Бозентану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Другие двойные комбинации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Другие тройные комбинации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IIb</a:t>
                      </a:r>
                      <a:endParaRPr lang="en-GB" sz="1200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38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Риоцигуат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в добавление к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силденафилу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или другому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иФДЭ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-5</a:t>
                      </a:r>
                    </a:p>
                  </a:txBody>
                  <a:tcPr marL="72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III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III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III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32262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*</a:t>
                      </a: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Время до клинического ухудшения как первичной</a:t>
                      </a:r>
                      <a:r>
                        <a:rPr lang="ru-RU" sz="1100" baseline="0" dirty="0">
                          <a:solidFill>
                            <a:schemeClr val="tx1"/>
                          </a:solidFill>
                        </a:rPr>
                        <a:t> конечной точки в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РКИ</a:t>
                      </a:r>
                      <a:r>
                        <a:rPr lang="ru-RU" sz="1100" baseline="0" dirty="0">
                          <a:solidFill>
                            <a:schemeClr val="tx1"/>
                          </a:solidFill>
                        </a:rPr>
                        <a:t> ,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или лекарственные средства,</a:t>
                      </a:r>
                      <a:r>
                        <a:rPr lang="ru-RU" sz="1100" baseline="0" dirty="0">
                          <a:solidFill>
                            <a:schemeClr val="tx1"/>
                          </a:solidFill>
                        </a:rPr>
                        <a:t> показавшие снижение смертности от всех причин</a:t>
                      </a: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(</a:t>
                      </a: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определенное </a:t>
                      </a:r>
                      <a:r>
                        <a:rPr kumimoji="0" lang="ru-RU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проспективным</a:t>
                      </a: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путем</a:t>
                      </a: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)</a:t>
                      </a: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.</a:t>
                      </a: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**</a:t>
                      </a: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Этот препарат не зарегистрирован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EMA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на момент публикации данного руководства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83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F0F6-0C2F-4065-B850-0088EEF1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201778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2"/>
                </a:solidFill>
              </a:rPr>
              <a:t>Клинический протокол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bg2"/>
                </a:solidFill>
              </a:rPr>
              <a:t> диагностики и лечения. Легочная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bg2"/>
                </a:solidFill>
              </a:rPr>
              <a:t> гипертензия. Казахстан 201</a:t>
            </a:r>
            <a:r>
              <a:rPr lang="en-US" dirty="0">
                <a:solidFill>
                  <a:schemeClr val="bg2"/>
                </a:solidFill>
              </a:rPr>
              <a:t>9</a:t>
            </a:r>
            <a:r>
              <a:rPr lang="ru-RU" dirty="0">
                <a:solidFill>
                  <a:schemeClr val="bg2"/>
                </a:solidFill>
              </a:rPr>
              <a:t> </a:t>
            </a:r>
            <a:br>
              <a:rPr lang="ru-RU" dirty="0">
                <a:solidFill>
                  <a:schemeClr val="bg2"/>
                </a:solidFill>
              </a:rPr>
            </a:b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5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03A4-7080-4F47-9D91-66BCA4A91216}"/>
              </a:ext>
            </a:extLst>
          </p:cNvPr>
          <p:cNvSpPr txBox="1">
            <a:spLocks/>
          </p:cNvSpPr>
          <p:nvPr/>
        </p:nvSpPr>
        <p:spPr>
          <a:xfrm>
            <a:off x="3444099" y="44624"/>
            <a:ext cx="7893925" cy="5040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</a:b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Схема лечения легочной артериальной гипертензии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169E5-3E4F-486C-916D-79F950F47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980728"/>
            <a:ext cx="10879455" cy="55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B3A0EE8F-2C85-46A7-A5EF-0429F31577A3}"/>
              </a:ext>
            </a:extLst>
          </p:cNvPr>
          <p:cNvSpPr txBox="1">
            <a:spLocks/>
          </p:cNvSpPr>
          <p:nvPr/>
        </p:nvSpPr>
        <p:spPr bwMode="auto">
          <a:xfrm>
            <a:off x="6877050" y="6577978"/>
            <a:ext cx="5581650" cy="36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13D"/>
                </a:solidFill>
                <a:latin typeface="Segoe UI" panose="020B0502040204020203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13D"/>
                </a:solidFill>
                <a:latin typeface="Segoe UI" panose="020B0502040204020203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13D"/>
                </a:solidFill>
                <a:latin typeface="Segoe UI" panose="020B0502040204020203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Клинический протокол диагностики и лечения. Легочная гипертензия.</a:t>
            </a:r>
            <a:r>
              <a:rPr kumimoji="0" lang="en-US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Казахстан 20</a:t>
            </a:r>
            <a:r>
              <a:rPr kumimoji="0" lang="en-US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19</a:t>
            </a: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46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2BC8EF-514B-4F62-B98D-C11A52D7AB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" y="223520"/>
            <a:ext cx="10905067" cy="6543040"/>
          </a:xfrm>
          <a:prstGeom prst="rect">
            <a:avLst/>
          </a:prstGeom>
          <a:noFill/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478BE0A6-86A9-44EC-8A65-49BA79104B48}"/>
              </a:ext>
            </a:extLst>
          </p:cNvPr>
          <p:cNvSpPr txBox="1">
            <a:spLocks/>
          </p:cNvSpPr>
          <p:nvPr/>
        </p:nvSpPr>
        <p:spPr bwMode="auto">
          <a:xfrm>
            <a:off x="6877050" y="6577978"/>
            <a:ext cx="5581650" cy="36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13D"/>
                </a:solidFill>
                <a:latin typeface="Segoe UI" panose="020B0502040204020203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13D"/>
                </a:solidFill>
                <a:latin typeface="Segoe UI" panose="020B0502040204020203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13D"/>
                </a:solidFill>
                <a:latin typeface="Segoe UI" panose="020B0502040204020203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13D"/>
                </a:solidFill>
                <a:latin typeface="Segoe UI" panose="020B0502040204020203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Клинический протокол диагностики и лечения. Легочная гипертензия.</a:t>
            </a:r>
            <a:r>
              <a:rPr kumimoji="0" lang="en-US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Казахстан 201</a:t>
            </a:r>
            <a:r>
              <a:rPr kumimoji="0" lang="en-US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9</a:t>
            </a:r>
            <a:r>
              <a:rPr kumimoji="0" lang="ru-RU" alt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34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C27ABE-9FD6-43C7-B2B7-BD6428A093BD}"/>
              </a:ext>
            </a:extLst>
          </p:cNvPr>
          <p:cNvSpPr txBox="1">
            <a:spLocks noChangeArrowheads="1"/>
          </p:cNvSpPr>
          <p:nvPr/>
        </p:nvSpPr>
        <p:spPr>
          <a:xfrm>
            <a:off x="415401" y="133350"/>
            <a:ext cx="11361198" cy="741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charset="0"/>
                <a:ea typeface="MS PGothic" charset="0"/>
                <a:cs typeface="+mj-cs"/>
              </a:rPr>
              <a:t>Европейское руководство по терапии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charset="0"/>
                <a:ea typeface="MS PGothic" charset="0"/>
                <a:cs typeface="+mj-cs"/>
              </a:rPr>
              <a:t> </a:t>
            </a: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charset="0"/>
                <a:ea typeface="MS PGothic" charset="0"/>
                <a:cs typeface="+mj-cs"/>
              </a:rPr>
              <a:t>ЛАГ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charset="0"/>
              <a:ea typeface="MS PGothic" charset="0"/>
              <a:cs typeface="+mj-cs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7FEB67E-066E-40F1-9B97-6B1F05EA91AB}"/>
              </a:ext>
            </a:extLst>
          </p:cNvPr>
          <p:cNvSpPr txBox="1">
            <a:spLocks noChangeArrowheads="1"/>
          </p:cNvSpPr>
          <p:nvPr/>
        </p:nvSpPr>
        <p:spPr>
          <a:xfrm>
            <a:off x="1445011" y="1709753"/>
            <a:ext cx="8906352" cy="501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Руководство по диагностике и терапии легочной гипертензии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Рабочей группы по диагностике и терапии легочной гипертензии Европейского общества кардиологов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(ESC)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и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Европейского респираторного общества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(ERS),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одобренное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Европейской ассоциацией по педиатрической кардиологии и врожденным порокам сердца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(AEPC)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и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Международным обществом по трансплантации сердца и легких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(ISHLT)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Gali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N et al. 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Heart J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2016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- </a:t>
            </a:r>
            <a:r>
              <a:rPr kumimoji="0" lang="ru-RU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https://academic.oup.com/eurheartj/article/37/1/67/2887599</a:t>
            </a:r>
            <a:endParaRPr kumimoji="0" lang="ru-RU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Galiè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et al. </a:t>
            </a:r>
            <a:r>
              <a:rPr kumimoji="0" lang="fr-FR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Eur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</a:t>
            </a:r>
            <a:r>
              <a:rPr kumimoji="0" lang="fr-FR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Respir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 J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+mn-cs"/>
              </a:rPr>
              <a:t>2015;46:903–75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https://erj.ersjournals.com/content/46/4/903</a:t>
            </a:r>
            <a:endParaRPr kumimoji="0" lang="ru-RU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9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E50A181-4EAD-484F-85B6-8DD33FA23738}"/>
              </a:ext>
            </a:extLst>
          </p:cNvPr>
          <p:cNvSpPr txBox="1">
            <a:spLocks/>
          </p:cNvSpPr>
          <p:nvPr/>
        </p:nvSpPr>
        <p:spPr bwMode="auto">
          <a:xfrm>
            <a:off x="1668469" y="205815"/>
            <a:ext cx="93309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Уровень доказательности и класс рекомендаций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 Black" charset="0"/>
              <a:ea typeface="MS PGothic" charset="0"/>
            </a:endParaRPr>
          </a:p>
        </p:txBody>
      </p:sp>
      <p:graphicFrame>
        <p:nvGraphicFramePr>
          <p:cNvPr id="8" name="Table Placeholder 4">
            <a:extLst>
              <a:ext uri="{FF2B5EF4-FFF2-40B4-BE49-F238E27FC236}">
                <a16:creationId xmlns:a16="http://schemas.microsoft.com/office/drawing/2014/main" id="{FFB7FFD9-EC9F-47E5-A82A-AFD4A4E67D48}"/>
              </a:ext>
            </a:extLst>
          </p:cNvPr>
          <p:cNvGraphicFramePr>
            <a:graphicFrameLocks/>
          </p:cNvGraphicFramePr>
          <p:nvPr/>
        </p:nvGraphicFramePr>
        <p:xfrm>
          <a:off x="1478045" y="1173854"/>
          <a:ext cx="9681186" cy="1579773"/>
        </p:xfrm>
        <a:graphic>
          <a:graphicData uri="http://schemas.openxmlformats.org/drawingml/2006/table">
            <a:tbl>
              <a:tblPr firstRow="1" bandRow="1"/>
              <a:tblGrid>
                <a:gridCol w="249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96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D8DF20"/>
                        </a:buClr>
                        <a:buSzTx/>
                        <a:buFont typeface="Wingdings" pitchFamily="1" charset="2"/>
                        <a:buNone/>
                        <a:tabLst/>
                      </a:pP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Уровни доказательности для эффективности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00" marB="457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Уровень доказательности</a:t>
                      </a:r>
                      <a:r>
                        <a:rPr kumimoji="0" lang="en-GB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</a:t>
                      </a:r>
                    </a:p>
                  </a:txBody>
                  <a:tcPr marT="45700" marB="457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Данные получены в  ряде рандомизированных клинических исследований или в </a:t>
                      </a:r>
                      <a:r>
                        <a:rPr kumimoji="0" lang="ru-RU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мета-анализах</a:t>
                      </a:r>
                      <a:endParaRPr kumimoji="0" lang="en-GB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00" marB="457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Уровень доказательности</a:t>
                      </a:r>
                      <a:r>
                        <a:rPr kumimoji="0" lang="en-GB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B</a:t>
                      </a:r>
                    </a:p>
                  </a:txBody>
                  <a:tcPr marT="45700" marB="457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Данные получены в единственном рандомизированном клиническом исследовании или в крупных </a:t>
                      </a:r>
                      <a:r>
                        <a:rPr kumimoji="0" lang="ru-RU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нерандомизированных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исследованиях</a:t>
                      </a:r>
                      <a:endParaRPr kumimoji="0" lang="en-GB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00" marB="457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Уровень доказательности</a:t>
                      </a:r>
                      <a:r>
                        <a:rPr kumimoji="0" lang="en-GB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00" marB="457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Согласованное мнение экспертов и/или небольшие исследования, ретроспективные исследования, регистры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00" marB="457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FA03C23-766A-4EBC-87D2-78DF2D1B39B0}"/>
              </a:ext>
            </a:extLst>
          </p:cNvPr>
          <p:cNvSpPr txBox="1">
            <a:spLocks/>
          </p:cNvSpPr>
          <p:nvPr/>
        </p:nvSpPr>
        <p:spPr bwMode="auto">
          <a:xfrm>
            <a:off x="1162974" y="6506330"/>
            <a:ext cx="9144000" cy="26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kern="1200">
                <a:solidFill>
                  <a:srgbClr val="73410F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C2074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C2074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C2074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C2074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rgbClr val="0C2074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rgbClr val="0C2074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rgbClr val="0C2074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rgbClr val="0C2074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73410F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10" name="Table Placeholder 4">
            <a:extLst>
              <a:ext uri="{FF2B5EF4-FFF2-40B4-BE49-F238E27FC236}">
                <a16:creationId xmlns:a16="http://schemas.microsoft.com/office/drawing/2014/main" id="{EB29FB87-813A-4EF8-98AA-D34F2615B94D}"/>
              </a:ext>
            </a:extLst>
          </p:cNvPr>
          <p:cNvGraphicFramePr>
            <a:graphicFrameLocks/>
          </p:cNvGraphicFramePr>
          <p:nvPr/>
        </p:nvGraphicFramePr>
        <p:xfrm>
          <a:off x="1465168" y="2925604"/>
          <a:ext cx="9681187" cy="2791223"/>
        </p:xfrm>
        <a:graphic>
          <a:graphicData uri="http://schemas.openxmlformats.org/drawingml/2006/table">
            <a:tbl>
              <a:tblPr firstRow="1" bandRow="1"/>
              <a:tblGrid>
                <a:gridCol w="177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D8DF20"/>
                        </a:buClr>
                        <a:buSzTx/>
                        <a:buFont typeface="Wingdings" pitchFamily="1" charset="2"/>
                        <a:buNone/>
                        <a:tabLst/>
                      </a:pP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Классы рекомендаций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Определение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Предложенная формулировка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Класс</a:t>
                      </a:r>
                      <a:r>
                        <a:rPr kumimoji="0" lang="en-GB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</a:t>
                      </a: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D8DF20"/>
                        </a:buClr>
                        <a:buSzTx/>
                        <a:buFont typeface="Wingdings" pitchFamily="1" charset="2"/>
                        <a:buNone/>
                        <a:tabLst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Доказано и/или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целом согласовано, что данное лекарственное средство или процедура являются благоприятными, полезными, эффективными</a:t>
                      </a:r>
                      <a:endParaRPr kumimoji="0" lang="en-GB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Рекомендуется/показано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Класс</a:t>
                      </a:r>
                      <a:r>
                        <a:rPr kumimoji="0" lang="en-GB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II</a:t>
                      </a: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D8DF20"/>
                        </a:buClr>
                        <a:buSzTx/>
                        <a:buFont typeface="Wingdings" pitchFamily="1" charset="2"/>
                        <a:buNone/>
                        <a:tabLst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Имеются противоречивые доказательства и/или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расхождение мнений по поводу полезности/эффективности данного лекарственного средства или процедуры</a:t>
                      </a:r>
                      <a:endParaRPr kumimoji="0" lang="en-GB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D8DF20"/>
                        </a:buClr>
                        <a:buSzTx/>
                        <a:buFont typeface="Wingdings" pitchFamily="1" charset="2"/>
                        <a:buNone/>
                        <a:tabLst/>
                      </a:pPr>
                      <a:endParaRPr kumimoji="0" lang="en-GB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Класс</a:t>
                      </a:r>
                      <a:r>
                        <a:rPr kumimoji="0" lang="en-GB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GB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IIa</a:t>
                      </a:r>
                      <a:endParaRPr kumimoji="0" lang="en-GB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Вес доказательства/мнения в пользу полезности/эффективности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Следует рассмотреть</a:t>
                      </a:r>
                      <a:endParaRPr kumimoji="0" lang="en-GB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Класс</a:t>
                      </a:r>
                      <a:r>
                        <a:rPr kumimoji="0" lang="en-GB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IIb</a:t>
                      </a: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Полезность/эффективность в меньшей степени установлены с учетом имеющегося доказательства/мнения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Можно рассмотреть</a:t>
                      </a:r>
                      <a:endParaRPr kumimoji="0" lang="en-GB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D8DF20"/>
                        </a:buClr>
                        <a:buSzTx/>
                        <a:buFont typeface="Wingdings" pitchFamily="1" charset="2"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Класс</a:t>
                      </a:r>
                      <a:r>
                        <a:rPr kumimoji="0" lang="en-GB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III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Доказано и/или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целом согласовано, что данное лекарственное средство или процедура не являются 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полезными/эффективными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в некоторых случаях может быть вредной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D8DF20"/>
                        </a:buClr>
                        <a:buSzTx/>
                        <a:buFont typeface="Wingdings" pitchFamily="1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Не рекомендуется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605A2051-9541-4EB6-81B7-E4773ACE4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12" y="6575871"/>
            <a:ext cx="7875587" cy="26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45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 et al.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 Heart J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2016;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et al.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Respir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J 2015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73410F"/>
              </a:solidFill>
              <a:effectLst/>
              <a:uLnTx/>
              <a:uFillTx/>
              <a:latin typeface="Arial" charset="0"/>
              <a:ea typeface="MS PGothic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6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095459-2BFA-45A9-B20D-0F2F0C511116}"/>
              </a:ext>
            </a:extLst>
          </p:cNvPr>
          <p:cNvSpPr txBox="1">
            <a:spLocks/>
          </p:cNvSpPr>
          <p:nvPr/>
        </p:nvSpPr>
        <p:spPr bwMode="auto">
          <a:xfrm>
            <a:off x="634285" y="225314"/>
            <a:ext cx="1067586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Рекомендации по поддерживающей терапии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 Black" charset="0"/>
              <a:ea typeface="MS PGothic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D18A075-3B03-4C89-9E5C-ABC1281DC2FC}"/>
              </a:ext>
            </a:extLst>
          </p:cNvPr>
          <p:cNvGraphicFramePr>
            <a:graphicFrameLocks/>
          </p:cNvGraphicFramePr>
          <p:nvPr/>
        </p:nvGraphicFramePr>
        <p:xfrm>
          <a:off x="661629" y="1206232"/>
          <a:ext cx="10550868" cy="4543815"/>
        </p:xfrm>
        <a:graphic>
          <a:graphicData uri="http://schemas.openxmlformats.org/drawingml/2006/table">
            <a:tbl>
              <a:tblPr firstRow="1" bandRow="1"/>
              <a:tblGrid>
                <a:gridCol w="783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ru-RU" sz="1600" dirty="0"/>
                        <a:t>Положение</a:t>
                      </a:r>
                      <a:endParaRPr lang="en-US" sz="1600" dirty="0"/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600" dirty="0"/>
                        <a:t>Класс</a:t>
                      </a:r>
                      <a:endParaRPr lang="en-US" sz="1600" dirty="0"/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600" dirty="0"/>
                        <a:t>Уровень</a:t>
                      </a:r>
                      <a:endParaRPr lang="en-US" sz="1600" dirty="0"/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Терапия диуретиками рекомендована у пациентов с ЛАГ с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признаками ПЖ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недостаточности и задержки жидкости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Непрерывная длительная терапия 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показана у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пациентов с ЛАГ и стойким уровнем давления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в артериальной крови 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 8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кПа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(60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мм рт. ст.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Вопрос о терапии с применением пероральных антикоагулянтов может быть рассмотрен у пациентов с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ИЛАГ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наследственной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ЛАГ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и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ЛАГ, связанной с применением </a:t>
                      </a:r>
                      <a:r>
                        <a:rPr kumimoji="0" lang="ru-RU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анорексигенов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 err="1"/>
                        <a:t>IIb</a:t>
                      </a:r>
                      <a:endParaRPr lang="en-US" sz="1600" dirty="0"/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У пациентов с ЛАГ можно рассмотреть возможность коррекции анемии и/или обмена железа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 err="1"/>
                        <a:t>IIb</a:t>
                      </a:r>
                      <a:endParaRPr lang="en-US" sz="1600" dirty="0"/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2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Применение ингибиторов </a:t>
                      </a:r>
                      <a:r>
                        <a:rPr kumimoji="0" lang="ru-RU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ангиотензин-превращающего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фермента, антагонистов рецепторов ангиотензина-2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ru-RU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бета-блокаторов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и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ивабрадина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у пациентов с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ЛАГ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не рекомендуется, если только это не требуется в связи с наличием сопутствующих заболеваний 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ru-RU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а именно, высокого артериального давления, ишемической болезни сердца или левожелудочковой недостаточности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III</a:t>
                      </a: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04" marB="4570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7D1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AAE380B-E7D3-4192-8F41-7AC7832E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530975"/>
            <a:ext cx="7875587" cy="26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45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et al.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Heart J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2016;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et al.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Respir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J 2015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73410F"/>
              </a:solidFill>
              <a:effectLst/>
              <a:uLnTx/>
              <a:uFillTx/>
              <a:latin typeface="Arial" charset="0"/>
              <a:ea typeface="MS PGothic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6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F392BCB-31D8-4742-B45F-DFFD85B2429D}"/>
              </a:ext>
            </a:extLst>
          </p:cNvPr>
          <p:cNvCxnSpPr/>
          <p:nvPr/>
        </p:nvCxnSpPr>
        <p:spPr>
          <a:xfrm>
            <a:off x="6080385" y="5327806"/>
            <a:ext cx="0" cy="241809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3CF7F075-19EA-44FB-860A-9C8EB7E6D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11" y="289013"/>
            <a:ext cx="7772400" cy="43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Европейский алгоритм терапии ЛАГ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 Black" charset="0"/>
              <a:ea typeface="MS PGothic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02053E-B696-494E-9BDE-1EF4FBA3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38" y="6554257"/>
            <a:ext cx="7875587" cy="26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45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et al.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Heart J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2016;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et al.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Respir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J 2015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73410F"/>
              </a:solidFill>
              <a:effectLst/>
              <a:uLnTx/>
              <a:uFillTx/>
              <a:latin typeface="Arial" charset="0"/>
              <a:ea typeface="MS PGothic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967C84-FD0D-4822-8E25-54D642EE4C0E}"/>
              </a:ext>
            </a:extLst>
          </p:cNvPr>
          <p:cNvCxnSpPr/>
          <p:nvPr/>
        </p:nvCxnSpPr>
        <p:spPr>
          <a:xfrm>
            <a:off x="7052909" y="1315038"/>
            <a:ext cx="68400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sp>
        <p:nvSpPr>
          <p:cNvPr id="7" name="Rounded Rectangle 34">
            <a:extLst>
              <a:ext uri="{FF2B5EF4-FFF2-40B4-BE49-F238E27FC236}">
                <a16:creationId xmlns:a16="http://schemas.microsoft.com/office/drawing/2014/main" id="{7631E7EF-6618-4413-B09E-F1E3C39F9C9E}"/>
              </a:ext>
            </a:extLst>
          </p:cNvPr>
          <p:cNvSpPr/>
          <p:nvPr/>
        </p:nvSpPr>
        <p:spPr>
          <a:xfrm>
            <a:off x="5183056" y="1725186"/>
            <a:ext cx="2306703" cy="605306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F1BB78">
                <a:lumMod val="75000"/>
              </a:srgb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Острый тест на </a:t>
            </a:r>
            <a:r>
              <a:rPr kumimoji="0" lang="ru-R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вазореактивность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только при ИЛАГ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НЛАГ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ЛЛАГ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ounded Rectangle 35">
            <a:extLst>
              <a:ext uri="{FF2B5EF4-FFF2-40B4-BE49-F238E27FC236}">
                <a16:creationId xmlns:a16="http://schemas.microsoft.com/office/drawing/2014/main" id="{14C8878F-8DAD-4465-ADC6-2FEFF1A1037C}"/>
              </a:ext>
            </a:extLst>
          </p:cNvPr>
          <p:cNvSpPr/>
          <p:nvPr/>
        </p:nvSpPr>
        <p:spPr>
          <a:xfrm>
            <a:off x="2482793" y="1749075"/>
            <a:ext cx="1271807" cy="504056"/>
          </a:xfrm>
          <a:prstGeom prst="roundRect">
            <a:avLst/>
          </a:prstGeom>
          <a:solidFill>
            <a:srgbClr val="F1BB78">
              <a:lumMod val="75000"/>
            </a:srgbClr>
          </a:solidFill>
          <a:ln w="25400" cap="flat" cmpd="sng" algn="ctr">
            <a:solidFill>
              <a:srgbClr val="F1BB78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БКК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377993A-9C88-4172-AC44-C38409C35757}"/>
              </a:ext>
            </a:extLst>
          </p:cNvPr>
          <p:cNvSpPr/>
          <p:nvPr/>
        </p:nvSpPr>
        <p:spPr>
          <a:xfrm>
            <a:off x="2470742" y="772149"/>
            <a:ext cx="1665428" cy="795710"/>
          </a:xfrm>
          <a:prstGeom prst="flowChartConnector">
            <a:avLst/>
          </a:prstGeom>
          <a:gradFill>
            <a:gsLst>
              <a:gs pos="0">
                <a:srgbClr val="73410F">
                  <a:lumMod val="75000"/>
                </a:srgbClr>
              </a:gs>
              <a:gs pos="74000">
                <a:srgbClr val="73410F">
                  <a:lumMod val="60000"/>
                  <a:lumOff val="40000"/>
                </a:srgbClr>
              </a:gs>
              <a:gs pos="83000">
                <a:srgbClr val="73410F">
                  <a:lumMod val="60000"/>
                  <a:lumOff val="40000"/>
                </a:srgbClr>
              </a:gs>
              <a:gs pos="100000">
                <a:srgbClr val="73410F">
                  <a:lumMod val="60000"/>
                  <a:lumOff val="40000"/>
                </a:srgbClr>
              </a:gs>
            </a:gsLst>
            <a:lin ang="0" scaled="0"/>
          </a:gradFill>
          <a:ln w="25400" cap="flat" cmpd="sng" algn="ctr">
            <a:solidFill>
              <a:srgbClr val="73410F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Ранее не получавшие терапию пациенты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949883EC-3C8B-4FA5-A192-DF8EB95BCF03}"/>
              </a:ext>
            </a:extLst>
          </p:cNvPr>
          <p:cNvSpPr/>
          <p:nvPr/>
        </p:nvSpPr>
        <p:spPr>
          <a:xfrm>
            <a:off x="8024816" y="987603"/>
            <a:ext cx="2173249" cy="286822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Общие мероприятия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63E7E953-0512-4697-9A8E-BA4C57138C1D}"/>
              </a:ext>
            </a:extLst>
          </p:cNvPr>
          <p:cNvSpPr/>
          <p:nvPr/>
        </p:nvSpPr>
        <p:spPr>
          <a:xfrm>
            <a:off x="8024817" y="1427188"/>
            <a:ext cx="1944000" cy="252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Поддерживающая терапия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ounded Rectangle 39">
            <a:extLst>
              <a:ext uri="{FF2B5EF4-FFF2-40B4-BE49-F238E27FC236}">
                <a16:creationId xmlns:a16="http://schemas.microsoft.com/office/drawing/2014/main" id="{B1B4746F-F2F4-4875-9F21-708AB6B2CEF2}"/>
              </a:ext>
            </a:extLst>
          </p:cNvPr>
          <p:cNvSpPr/>
          <p:nvPr/>
        </p:nvSpPr>
        <p:spPr>
          <a:xfrm>
            <a:off x="5418024" y="2414817"/>
            <a:ext cx="1329368" cy="252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Невазо-реактивн</a:t>
            </a: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ounded Rectangle 40">
            <a:extLst>
              <a:ext uri="{FF2B5EF4-FFF2-40B4-BE49-F238E27FC236}">
                <a16:creationId xmlns:a16="http://schemas.microsoft.com/office/drawing/2014/main" id="{290007CA-9B72-4FB1-A772-93F1CC8F2617}"/>
              </a:ext>
            </a:extLst>
          </p:cNvPr>
          <p:cNvSpPr/>
          <p:nvPr/>
        </p:nvSpPr>
        <p:spPr>
          <a:xfrm>
            <a:off x="3771508" y="2868430"/>
            <a:ext cx="2043569" cy="273432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Низкий/средний риск</a:t>
            </a:r>
            <a:b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ФК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II-III)</a:t>
            </a:r>
            <a:endParaRPr kumimoji="0" lang="en-GB" sz="1400" b="1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ounded Rectangle 41">
            <a:extLst>
              <a:ext uri="{FF2B5EF4-FFF2-40B4-BE49-F238E27FC236}">
                <a16:creationId xmlns:a16="http://schemas.microsoft.com/office/drawing/2014/main" id="{7D7136C5-C098-4310-8E41-DCF80C5FF966}"/>
              </a:ext>
            </a:extLst>
          </p:cNvPr>
          <p:cNvSpPr/>
          <p:nvPr/>
        </p:nvSpPr>
        <p:spPr>
          <a:xfrm>
            <a:off x="7265999" y="2868430"/>
            <a:ext cx="1944000" cy="252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Высокий риск</a:t>
            </a:r>
            <a:b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ФК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IV)</a:t>
            </a:r>
          </a:p>
        </p:txBody>
      </p:sp>
      <p:sp>
        <p:nvSpPr>
          <p:cNvPr id="15" name="Rounded Rectangle 42">
            <a:extLst>
              <a:ext uri="{FF2B5EF4-FFF2-40B4-BE49-F238E27FC236}">
                <a16:creationId xmlns:a16="http://schemas.microsoft.com/office/drawing/2014/main" id="{6933FF4A-C65B-4D3D-BA81-57F65CCEBC5F}"/>
              </a:ext>
            </a:extLst>
          </p:cNvPr>
          <p:cNvSpPr/>
          <p:nvPr/>
        </p:nvSpPr>
        <p:spPr>
          <a:xfrm>
            <a:off x="3914111" y="2026502"/>
            <a:ext cx="1217400" cy="227616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tIns="36000" rIns="0" bIns="36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Вазореактив</a:t>
            </a: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43284A5-9819-46A7-9EC0-4F38F357409F}"/>
              </a:ext>
            </a:extLst>
          </p:cNvPr>
          <p:cNvSpPr/>
          <p:nvPr/>
        </p:nvSpPr>
        <p:spPr>
          <a:xfrm>
            <a:off x="2393469" y="4221139"/>
            <a:ext cx="1622738" cy="684569"/>
          </a:xfrm>
          <a:prstGeom prst="flowChartConnector">
            <a:avLst/>
          </a:prstGeom>
          <a:gradFill>
            <a:gsLst>
              <a:gs pos="0">
                <a:srgbClr val="73410F">
                  <a:lumMod val="75000"/>
                </a:srgbClr>
              </a:gs>
              <a:gs pos="74000">
                <a:srgbClr val="73410F">
                  <a:lumMod val="60000"/>
                  <a:lumOff val="40000"/>
                </a:srgbClr>
              </a:gs>
              <a:gs pos="83000">
                <a:srgbClr val="73410F">
                  <a:lumMod val="60000"/>
                  <a:lumOff val="40000"/>
                </a:srgbClr>
              </a:gs>
              <a:gs pos="100000">
                <a:srgbClr val="73410F">
                  <a:lumMod val="60000"/>
                  <a:lumOff val="40000"/>
                </a:srgbClr>
              </a:gs>
            </a:gsLst>
            <a:lin ang="0" scaled="0"/>
          </a:gradFill>
          <a:ln w="25400" cap="flat" cmpd="sng" algn="ctr">
            <a:solidFill>
              <a:srgbClr val="73410F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Получавшие терапию пациенты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ounded Rectangle 44">
            <a:extLst>
              <a:ext uri="{FF2B5EF4-FFF2-40B4-BE49-F238E27FC236}">
                <a16:creationId xmlns:a16="http://schemas.microsoft.com/office/drawing/2014/main" id="{91D4F41F-3AF6-454E-AAC4-47072589863C}"/>
              </a:ext>
            </a:extLst>
          </p:cNvPr>
          <p:cNvSpPr/>
          <p:nvPr/>
        </p:nvSpPr>
        <p:spPr>
          <a:xfrm>
            <a:off x="4685755" y="4430735"/>
            <a:ext cx="2676414" cy="194443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tIns="36000" rIns="0" bIns="36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Недостаточный клин. ответ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ounded Rectangle 45">
            <a:extLst>
              <a:ext uri="{FF2B5EF4-FFF2-40B4-BE49-F238E27FC236}">
                <a16:creationId xmlns:a16="http://schemas.microsoft.com/office/drawing/2014/main" id="{6CDEAAF5-E1CB-41E2-B06E-66AE9859C016}"/>
              </a:ext>
            </a:extLst>
          </p:cNvPr>
          <p:cNvSpPr/>
          <p:nvPr/>
        </p:nvSpPr>
        <p:spPr>
          <a:xfrm>
            <a:off x="7876559" y="4309134"/>
            <a:ext cx="1944000" cy="103389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tIns="36000" rIns="0" bIns="36000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Рассмотреть вопрос о направлении на трансплантацию легкого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id="{5FF1FA67-C513-448C-B7C1-C5BFBE747034}"/>
              </a:ext>
            </a:extLst>
          </p:cNvPr>
          <p:cNvSpPr/>
          <p:nvPr/>
        </p:nvSpPr>
        <p:spPr>
          <a:xfrm>
            <a:off x="4144996" y="5010500"/>
            <a:ext cx="3766678" cy="382466"/>
          </a:xfrm>
          <a:prstGeom prst="roundRect">
            <a:avLst/>
          </a:prstGeom>
          <a:solidFill>
            <a:srgbClr val="F1BB78">
              <a:lumMod val="75000"/>
            </a:srgbClr>
          </a:solidFill>
          <a:ln w="25400" cap="flat" cmpd="sng" algn="ctr">
            <a:solidFill>
              <a:srgbClr val="F1BB78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Двойная или тройная последовательная </a:t>
            </a:r>
            <a:r>
              <a:rPr kumimoji="0" lang="ru-RU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комбинир</a:t>
            </a: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терапия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ounded Rectangle 47">
            <a:extLst>
              <a:ext uri="{FF2B5EF4-FFF2-40B4-BE49-F238E27FC236}">
                <a16:creationId xmlns:a16="http://schemas.microsoft.com/office/drawing/2014/main" id="{F356102D-99F5-4C37-9622-B89A7816A4B7}"/>
              </a:ext>
            </a:extLst>
          </p:cNvPr>
          <p:cNvSpPr/>
          <p:nvPr/>
        </p:nvSpPr>
        <p:spPr>
          <a:xfrm>
            <a:off x="4707020" y="5468010"/>
            <a:ext cx="2644516" cy="241686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tIns="36000" rIns="0" bIns="36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Недостаточный клин. ответ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ounded Rectangle 48">
            <a:extLst>
              <a:ext uri="{FF2B5EF4-FFF2-40B4-BE49-F238E27FC236}">
                <a16:creationId xmlns:a16="http://schemas.microsoft.com/office/drawing/2014/main" id="{23A7BB5D-A528-4815-8D76-9B60BB6A990A}"/>
              </a:ext>
            </a:extLst>
          </p:cNvPr>
          <p:cNvSpPr/>
          <p:nvPr/>
        </p:nvSpPr>
        <p:spPr>
          <a:xfrm>
            <a:off x="4183632" y="5952472"/>
            <a:ext cx="3734873" cy="352649"/>
          </a:xfrm>
          <a:prstGeom prst="roundRect">
            <a:avLst/>
          </a:prstGeom>
          <a:solidFill>
            <a:srgbClr val="F1BB78">
              <a:lumMod val="75000"/>
            </a:srgbClr>
          </a:solidFill>
          <a:ln w="25400" cap="flat" cmpd="sng" algn="ctr">
            <a:solidFill>
              <a:srgbClr val="F1BB78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Рассмотреть вопрос о включении в список ожидания на трансплантацию легкого</a:t>
            </a:r>
            <a:endParaRPr kumimoji="0" lang="en-GB" sz="1400" b="1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0F6882-9F91-46E2-9DAA-6BE55A76FDF2}"/>
              </a:ext>
            </a:extLst>
          </p:cNvPr>
          <p:cNvCxnSpPr/>
          <p:nvPr/>
        </p:nvCxnSpPr>
        <p:spPr>
          <a:xfrm>
            <a:off x="4136169" y="1315831"/>
            <a:ext cx="864096" cy="0"/>
          </a:xfrm>
          <a:prstGeom prst="straightConnector1">
            <a:avLst/>
          </a:prstGeom>
          <a:noFill/>
          <a:ln w="28575" cap="flat" cmpd="sng" algn="ctr">
            <a:solidFill>
              <a:srgbClr val="73410F"/>
            </a:solidFill>
            <a:prstDash val="sysDash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2F456-E9DF-48D6-B58B-6CEB46DF8E40}"/>
              </a:ext>
            </a:extLst>
          </p:cNvPr>
          <p:cNvCxnSpPr/>
          <p:nvPr/>
        </p:nvCxnSpPr>
        <p:spPr>
          <a:xfrm>
            <a:off x="3871551" y="4568620"/>
            <a:ext cx="864096" cy="0"/>
          </a:xfrm>
          <a:prstGeom prst="straightConnector1">
            <a:avLst/>
          </a:prstGeom>
          <a:noFill/>
          <a:ln w="28575" cap="flat" cmpd="sng" algn="ctr">
            <a:solidFill>
              <a:srgbClr val="73410F">
                <a:lumMod val="7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BED5E8-9D24-4A3E-A291-4E878C802F7D}"/>
              </a:ext>
            </a:extLst>
          </p:cNvPr>
          <p:cNvCxnSpPr/>
          <p:nvPr/>
        </p:nvCxnSpPr>
        <p:spPr>
          <a:xfrm>
            <a:off x="6983057" y="1315831"/>
            <a:ext cx="684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9471F-4AC2-4F98-9040-B5CAC1C30EB3}"/>
              </a:ext>
            </a:extLst>
          </p:cNvPr>
          <p:cNvCxnSpPr/>
          <p:nvPr/>
        </p:nvCxnSpPr>
        <p:spPr>
          <a:xfrm>
            <a:off x="7737308" y="1115073"/>
            <a:ext cx="216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C689A4-F10F-46ED-BA8F-9649CEC4AE76}"/>
              </a:ext>
            </a:extLst>
          </p:cNvPr>
          <p:cNvCxnSpPr/>
          <p:nvPr/>
        </p:nvCxnSpPr>
        <p:spPr>
          <a:xfrm>
            <a:off x="7737308" y="1549057"/>
            <a:ext cx="216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4A9740-9B1D-4C27-A057-E26C956B44C5}"/>
              </a:ext>
            </a:extLst>
          </p:cNvPr>
          <p:cNvCxnSpPr/>
          <p:nvPr/>
        </p:nvCxnSpPr>
        <p:spPr>
          <a:xfrm flipV="1">
            <a:off x="7739689" y="1112693"/>
            <a:ext cx="0" cy="436364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6F9DE0-3A23-410A-8679-C1E29DF48959}"/>
              </a:ext>
            </a:extLst>
          </p:cNvPr>
          <p:cNvCxnSpPr/>
          <p:nvPr/>
        </p:nvCxnSpPr>
        <p:spPr>
          <a:xfrm flipH="1">
            <a:off x="6075629" y="1510709"/>
            <a:ext cx="4756" cy="211781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9" name="Rounded Rectangle 56">
            <a:extLst>
              <a:ext uri="{FF2B5EF4-FFF2-40B4-BE49-F238E27FC236}">
                <a16:creationId xmlns:a16="http://schemas.microsoft.com/office/drawing/2014/main" id="{B83F9EAA-A081-42F5-BFC8-BBD946F0F614}"/>
              </a:ext>
            </a:extLst>
          </p:cNvPr>
          <p:cNvSpPr/>
          <p:nvPr/>
        </p:nvSpPr>
        <p:spPr>
          <a:xfrm>
            <a:off x="5183057" y="888059"/>
            <a:ext cx="1800000" cy="679800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1BB78">
                <a:lumMod val="75000"/>
              </a:srgb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ЛАГ,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подтверж-денная</a:t>
            </a: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в спец. центре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8804F-CFC5-4D8E-BF85-86922B43C8C1}"/>
              </a:ext>
            </a:extLst>
          </p:cNvPr>
          <p:cNvCxnSpPr/>
          <p:nvPr/>
        </p:nvCxnSpPr>
        <p:spPr>
          <a:xfrm>
            <a:off x="6080385" y="2274694"/>
            <a:ext cx="0" cy="25106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47A862-FD45-4480-B623-1262FEC06825}"/>
              </a:ext>
            </a:extLst>
          </p:cNvPr>
          <p:cNvCxnSpPr/>
          <p:nvPr/>
        </p:nvCxnSpPr>
        <p:spPr>
          <a:xfrm>
            <a:off x="8250593" y="3359904"/>
            <a:ext cx="0" cy="139559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560E3E-0711-40D5-AC56-B61133A1853A}"/>
              </a:ext>
            </a:extLst>
          </p:cNvPr>
          <p:cNvCxnSpPr/>
          <p:nvPr/>
        </p:nvCxnSpPr>
        <p:spPr>
          <a:xfrm>
            <a:off x="6080385" y="4678334"/>
            <a:ext cx="5876" cy="318984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8CDCE1-5A1F-4411-BE15-E168673C0131}"/>
              </a:ext>
            </a:extLst>
          </p:cNvPr>
          <p:cNvCxnSpPr/>
          <p:nvPr/>
        </p:nvCxnSpPr>
        <p:spPr>
          <a:xfrm rot="16200000" flipH="1" flipV="1">
            <a:off x="5864385" y="4287696"/>
            <a:ext cx="432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4BEDDD-DA07-45F6-B45E-F8458EA751E9}"/>
              </a:ext>
            </a:extLst>
          </p:cNvPr>
          <p:cNvGrpSpPr/>
          <p:nvPr/>
        </p:nvGrpSpPr>
        <p:grpSpPr>
          <a:xfrm rot="16200000">
            <a:off x="5807996" y="1735890"/>
            <a:ext cx="234034" cy="4719481"/>
            <a:chOff x="5131259" y="410368"/>
            <a:chExt cx="144562" cy="45114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A5EEB71-C262-457F-B249-BAF60C8EDD4E}"/>
                </a:ext>
              </a:extLst>
            </p:cNvPr>
            <p:cNvCxnSpPr/>
            <p:nvPr/>
          </p:nvCxnSpPr>
          <p:spPr>
            <a:xfrm>
              <a:off x="5131259" y="412829"/>
              <a:ext cx="144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non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CC76685-162E-4291-9B4C-564C0402E73C}"/>
                </a:ext>
              </a:extLst>
            </p:cNvPr>
            <p:cNvCxnSpPr/>
            <p:nvPr/>
          </p:nvCxnSpPr>
          <p:spPr>
            <a:xfrm>
              <a:off x="5131821" y="861510"/>
              <a:ext cx="144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non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EA27742-D70E-489A-B932-9916D284629C}"/>
                </a:ext>
              </a:extLst>
            </p:cNvPr>
            <p:cNvCxnSpPr/>
            <p:nvPr/>
          </p:nvCxnSpPr>
          <p:spPr>
            <a:xfrm rot="16200000">
              <a:off x="4908799" y="635773"/>
              <a:ext cx="450809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none"/>
            </a:ln>
            <a:effectLst/>
          </p:spPr>
        </p:cxnSp>
      </p:grpSp>
      <p:sp>
        <p:nvSpPr>
          <p:cNvPr id="38" name="Rounded Rectangle 67">
            <a:extLst>
              <a:ext uri="{FF2B5EF4-FFF2-40B4-BE49-F238E27FC236}">
                <a16:creationId xmlns:a16="http://schemas.microsoft.com/office/drawing/2014/main" id="{3B475A15-15D3-4C3D-A97E-B139D188C561}"/>
              </a:ext>
            </a:extLst>
          </p:cNvPr>
          <p:cNvSpPr/>
          <p:nvPr/>
        </p:nvSpPr>
        <p:spPr>
          <a:xfrm>
            <a:off x="2818564" y="3504327"/>
            <a:ext cx="1548000" cy="544673"/>
          </a:xfrm>
          <a:prstGeom prst="roundRect">
            <a:avLst/>
          </a:prstGeom>
          <a:solidFill>
            <a:srgbClr val="F1BB78">
              <a:lumMod val="75000"/>
            </a:srgbClr>
          </a:solidFill>
          <a:ln w="25400" cap="flat" cmpd="sng" algn="ctr">
            <a:solidFill>
              <a:srgbClr val="F1BB78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Начальная монотерапия</a:t>
            </a:r>
            <a:endParaRPr kumimoji="0" lang="en-GB" sz="1400" b="1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ounded Rectangle 68">
            <a:extLst>
              <a:ext uri="{FF2B5EF4-FFF2-40B4-BE49-F238E27FC236}">
                <a16:creationId xmlns:a16="http://schemas.microsoft.com/office/drawing/2014/main" id="{B001B0C2-1008-453C-8A29-280FAD38007E}"/>
              </a:ext>
            </a:extLst>
          </p:cNvPr>
          <p:cNvSpPr/>
          <p:nvPr/>
        </p:nvSpPr>
        <p:spPr>
          <a:xfrm>
            <a:off x="7261320" y="3504327"/>
            <a:ext cx="2016000" cy="544673"/>
          </a:xfrm>
          <a:prstGeom prst="roundRect">
            <a:avLst/>
          </a:prstGeom>
          <a:solidFill>
            <a:srgbClr val="F1BB78">
              <a:lumMod val="75000"/>
            </a:srgbClr>
          </a:solidFill>
          <a:ln w="25400" cap="flat" cmpd="sng" algn="ctr">
            <a:solidFill>
              <a:srgbClr val="F1BB78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Начальная </a:t>
            </a:r>
            <a:r>
              <a:rPr kumimoji="0" lang="ru-R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комбинир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., включая в/</a:t>
            </a:r>
            <a:r>
              <a:rPr kumimoji="0" lang="ru-R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аналоги простациклина</a:t>
            </a:r>
            <a:endParaRPr kumimoji="0" lang="en-GB" sz="1200" b="1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74B89C-667E-4DFC-9ED8-E3CBD45C6193}"/>
              </a:ext>
            </a:extLst>
          </p:cNvPr>
          <p:cNvCxnSpPr/>
          <p:nvPr/>
        </p:nvCxnSpPr>
        <p:spPr>
          <a:xfrm>
            <a:off x="7321259" y="4581398"/>
            <a:ext cx="468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226FF1-006F-42CB-A58B-96156A8046FC}"/>
              </a:ext>
            </a:extLst>
          </p:cNvPr>
          <p:cNvCxnSpPr/>
          <p:nvPr/>
        </p:nvCxnSpPr>
        <p:spPr>
          <a:xfrm rot="16200000" flipH="1" flipV="1">
            <a:off x="8041535" y="2744851"/>
            <a:ext cx="396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F0DA1-5EBF-4C3E-94CE-AB7FF74FC6D8}"/>
              </a:ext>
            </a:extLst>
          </p:cNvPr>
          <p:cNvCxnSpPr/>
          <p:nvPr/>
        </p:nvCxnSpPr>
        <p:spPr>
          <a:xfrm rot="10800000" flipH="1" flipV="1">
            <a:off x="6736764" y="2562077"/>
            <a:ext cx="1511998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FACCA1-82D7-406E-8BF9-CF87A706C0BD}"/>
              </a:ext>
            </a:extLst>
          </p:cNvPr>
          <p:cNvCxnSpPr/>
          <p:nvPr/>
        </p:nvCxnSpPr>
        <p:spPr>
          <a:xfrm rot="5400000" flipV="1">
            <a:off x="4546682" y="2755320"/>
            <a:ext cx="396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2DB929-A8EF-4BD1-9206-E951C6EF713B}"/>
              </a:ext>
            </a:extLst>
          </p:cNvPr>
          <p:cNvCxnSpPr/>
          <p:nvPr/>
        </p:nvCxnSpPr>
        <p:spPr>
          <a:xfrm flipH="1">
            <a:off x="4735926" y="2562077"/>
            <a:ext cx="717697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sp>
        <p:nvSpPr>
          <p:cNvPr id="45" name="Rounded Rectangle 74">
            <a:extLst>
              <a:ext uri="{FF2B5EF4-FFF2-40B4-BE49-F238E27FC236}">
                <a16:creationId xmlns:a16="http://schemas.microsoft.com/office/drawing/2014/main" id="{E583B922-500A-449E-A4D8-E44E497467ED}"/>
              </a:ext>
            </a:extLst>
          </p:cNvPr>
          <p:cNvSpPr/>
          <p:nvPr/>
        </p:nvSpPr>
        <p:spPr>
          <a:xfrm>
            <a:off x="5072275" y="3476713"/>
            <a:ext cx="2034862" cy="553790"/>
          </a:xfrm>
          <a:prstGeom prst="roundRect">
            <a:avLst/>
          </a:prstGeom>
          <a:solidFill>
            <a:srgbClr val="E99226"/>
          </a:solidFill>
          <a:ln w="25400" cap="flat" cmpd="sng" algn="ctr">
            <a:solidFill>
              <a:srgbClr val="F1BB78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Начальная </a:t>
            </a:r>
            <a:r>
              <a:rPr kumimoji="0" lang="ru-R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комбинир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kumimoji="0" lang="ru-R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пероральная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терапия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DA0E50-B7E3-417F-8D40-787A8F0CA53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754600" y="2001103"/>
            <a:ext cx="1426897" cy="8709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16F74F-0799-4DD8-A2A7-084409AAD4D8}"/>
              </a:ext>
            </a:extLst>
          </p:cNvPr>
          <p:cNvCxnSpPr/>
          <p:nvPr/>
        </p:nvCxnSpPr>
        <p:spPr>
          <a:xfrm rot="10800000" flipH="1" flipV="1">
            <a:off x="5776981" y="3045362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D327B8-86CF-40DC-9027-16006FC892DA}"/>
              </a:ext>
            </a:extLst>
          </p:cNvPr>
          <p:cNvCxnSpPr/>
          <p:nvPr/>
        </p:nvCxnSpPr>
        <p:spPr>
          <a:xfrm rot="16200000" flipH="1" flipV="1">
            <a:off x="3333933" y="3275956"/>
            <a:ext cx="468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B29B1-F747-4E30-8DBC-49C4D4BE2088}"/>
              </a:ext>
            </a:extLst>
          </p:cNvPr>
          <p:cNvCxnSpPr/>
          <p:nvPr/>
        </p:nvCxnSpPr>
        <p:spPr>
          <a:xfrm rot="10800000" flipH="1" flipV="1">
            <a:off x="3556942" y="3045362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FCD269-F7B9-4252-AD06-F95ABB25A2CA}"/>
              </a:ext>
            </a:extLst>
          </p:cNvPr>
          <p:cNvCxnSpPr/>
          <p:nvPr/>
        </p:nvCxnSpPr>
        <p:spPr>
          <a:xfrm rot="16200000" flipH="1" flipV="1">
            <a:off x="5866981" y="3265463"/>
            <a:ext cx="46800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4FC5E2-CE2C-4E5F-9016-CEFCC7E089C2}"/>
              </a:ext>
            </a:extLst>
          </p:cNvPr>
          <p:cNvCxnSpPr/>
          <p:nvPr/>
        </p:nvCxnSpPr>
        <p:spPr>
          <a:xfrm>
            <a:off x="6073297" y="5724755"/>
            <a:ext cx="0" cy="241809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5223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4A88C1-1C94-4804-BDC1-94EBEB03DDD9}"/>
              </a:ext>
            </a:extLst>
          </p:cNvPr>
          <p:cNvSpPr txBox="1">
            <a:spLocks/>
          </p:cNvSpPr>
          <p:nvPr/>
        </p:nvSpPr>
        <p:spPr bwMode="auto">
          <a:xfrm>
            <a:off x="466858" y="282328"/>
            <a:ext cx="11402587" cy="142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 Black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Рекомендации по эффективности начальной лекарственной комбинированной терапии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ЛАГ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в зависимости от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charset="0"/>
                <a:ea typeface="MS PGothic" charset="0"/>
              </a:rPr>
              <a:t>ФК по ВОЗ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 Black" charset="0"/>
              <a:ea typeface="MS P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67CD-4707-4E56-92A2-3CB2461A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530975"/>
            <a:ext cx="7875587" cy="26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45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et al.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Heart J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2016;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Galiè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et al.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Eur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Respir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73410F"/>
                </a:solidFill>
                <a:effectLst/>
                <a:uLnTx/>
                <a:uFillTx/>
                <a:latin typeface="Arial" charset="0"/>
                <a:ea typeface="MS PGothic" charset="0"/>
                <a:cs typeface="Arial" charset="0"/>
              </a:rPr>
              <a:t> J 2015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73410F"/>
              </a:solidFill>
              <a:effectLst/>
              <a:uLnTx/>
              <a:uFillTx/>
              <a:latin typeface="Arial" charset="0"/>
              <a:ea typeface="MS PGothic" charset="0"/>
              <a:cs typeface="Arial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A8EECB-1B92-4BB9-879A-D1C36413D895}"/>
              </a:ext>
            </a:extLst>
          </p:cNvPr>
          <p:cNvGraphicFramePr>
            <a:graphicFrameLocks noGrp="1"/>
          </p:cNvGraphicFramePr>
          <p:nvPr/>
        </p:nvGraphicFramePr>
        <p:xfrm>
          <a:off x="587800" y="1435720"/>
          <a:ext cx="10592633" cy="3986559"/>
        </p:xfrm>
        <a:graphic>
          <a:graphicData uri="http://schemas.openxmlformats.org/drawingml/2006/table">
            <a:tbl>
              <a:tblPr/>
              <a:tblGrid>
                <a:gridCol w="4779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6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700" b="1" dirty="0">
                          <a:solidFill>
                            <a:schemeClr val="bg1"/>
                          </a:solidFill>
                        </a:rPr>
                        <a:t>Измерение/Лечение</a:t>
                      </a:r>
                      <a:endParaRPr kumimoji="0" lang="en-GB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111800" marR="1118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700" b="1" dirty="0">
                          <a:solidFill>
                            <a:schemeClr val="bg1"/>
                          </a:solidFill>
                        </a:rPr>
                        <a:t>Класс</a:t>
                      </a:r>
                      <a:r>
                        <a:rPr lang="de-CH" sz="17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рекомендаций-</a:t>
                      </a:r>
                      <a:r>
                        <a:rPr lang="ru-RU" sz="1700" b="1" dirty="0">
                          <a:solidFill>
                            <a:schemeClr val="bg1"/>
                          </a:solidFill>
                        </a:rPr>
                        <a:t>уровень доказательности</a:t>
                      </a:r>
                      <a:endParaRPr lang="de-CH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05" marR="55905" marT="55883" marB="5588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4" marR="45724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700" b="1" dirty="0">
                          <a:solidFill>
                            <a:schemeClr val="bg1"/>
                          </a:solidFill>
                        </a:rPr>
                        <a:t>ФК</a:t>
                      </a:r>
                      <a:r>
                        <a:rPr lang="de-CH" sz="1700" b="1" dirty="0">
                          <a:solidFill>
                            <a:schemeClr val="bg1"/>
                          </a:solidFill>
                        </a:rPr>
                        <a:t> II</a:t>
                      </a:r>
                      <a:r>
                        <a:rPr lang="ru-RU" sz="1700" b="1" dirty="0">
                          <a:solidFill>
                            <a:schemeClr val="bg1"/>
                          </a:solidFill>
                        </a:rPr>
                        <a:t> по ВОЗ</a:t>
                      </a:r>
                      <a:endParaRPr lang="de-CH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11800" marR="111800" marT="55900" marB="559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700" b="1" dirty="0">
                          <a:solidFill>
                            <a:schemeClr val="bg1"/>
                          </a:solidFill>
                        </a:rPr>
                        <a:t>ФК</a:t>
                      </a:r>
                      <a:r>
                        <a:rPr lang="de-CH" sz="1700" b="1" dirty="0">
                          <a:solidFill>
                            <a:schemeClr val="bg1"/>
                          </a:solidFill>
                        </a:rPr>
                        <a:t> III</a:t>
                      </a:r>
                      <a:r>
                        <a:rPr lang="ru-RU" sz="1700" b="1" dirty="0">
                          <a:solidFill>
                            <a:schemeClr val="bg1"/>
                          </a:solidFill>
                        </a:rPr>
                        <a:t> по ВОЗ</a:t>
                      </a:r>
                      <a:endParaRPr lang="de-CH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11800" marR="111800" marT="55900" marB="559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700" b="1" dirty="0">
                          <a:solidFill>
                            <a:schemeClr val="bg1"/>
                          </a:solidFill>
                        </a:rPr>
                        <a:t>ФК</a:t>
                      </a:r>
                      <a:r>
                        <a:rPr lang="de-CH" sz="1700" b="1" dirty="0">
                          <a:solidFill>
                            <a:schemeClr val="bg1"/>
                          </a:solidFill>
                        </a:rPr>
                        <a:t> IV</a:t>
                      </a:r>
                      <a:r>
                        <a:rPr lang="ru-RU" sz="1700" b="1" dirty="0">
                          <a:solidFill>
                            <a:schemeClr val="bg1"/>
                          </a:solidFill>
                        </a:rPr>
                        <a:t> по ВОЗ</a:t>
                      </a:r>
                      <a:endParaRPr lang="de-CH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11800" marR="111800" marT="55900" marB="559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7D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Амбризентан 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+ </a:t>
                      </a: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тадалафил</a:t>
                      </a:r>
                      <a:r>
                        <a:rPr kumimoji="0" lang="en-GB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*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B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B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IIb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Другой АРЭ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+ </a:t>
                      </a: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иФДЭ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-5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IIa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IIa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IIb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Бозентан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+ 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силденафил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+ 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в/</a:t>
                      </a: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в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эпопростенол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-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-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 err="1"/>
                        <a:t>IIa</a:t>
                      </a:r>
                      <a:endParaRPr lang="en-GB" sz="1500" dirty="0"/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 err="1"/>
                        <a:t>IIa</a:t>
                      </a:r>
                      <a:endParaRPr lang="en-GB" sz="1500" dirty="0"/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Бозентан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+ 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в/</a:t>
                      </a: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в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эпопростенол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-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-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 err="1"/>
                        <a:t>IIa</a:t>
                      </a:r>
                      <a:endParaRPr lang="en-GB" sz="1500" dirty="0"/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 err="1"/>
                        <a:t>IIa</a:t>
                      </a:r>
                      <a:endParaRPr lang="en-GB" sz="1500" dirty="0"/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6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Другой АРЭ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или </a:t>
                      </a: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иФДЭ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-5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+ </a:t>
                      </a: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п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/к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трепростинил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1500" dirty="0"/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IIb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IIb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Другой АРЭ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или </a:t>
                      </a: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иФДЭ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-5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+ 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другой в/</a:t>
                      </a:r>
                      <a:r>
                        <a:rPr kumimoji="0" lang="ru-RU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в</a:t>
                      </a: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</a:t>
                      </a: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аналог простациклина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1500" dirty="0"/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IIb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IIb</a:t>
                      </a:r>
                      <a:endParaRPr kumimoji="0" 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500" dirty="0"/>
                        <a:t>C</a:t>
                      </a:r>
                    </a:p>
                  </a:txBody>
                  <a:tcPr marL="55900" marR="559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732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*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Время до клинического ухудшения как первичной</a:t>
                      </a:r>
                      <a:r>
                        <a:rPr lang="ru-RU" sz="1300" baseline="0" dirty="0">
                          <a:solidFill>
                            <a:schemeClr val="tx1"/>
                          </a:solidFill>
                        </a:rPr>
                        <a:t> конечной точки в 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РКИ</a:t>
                      </a:r>
                      <a:r>
                        <a:rPr lang="ru-RU" sz="1300" baseline="0" dirty="0">
                          <a:solidFill>
                            <a:schemeClr val="tx1"/>
                          </a:solidFill>
                        </a:rPr>
                        <a:t> ,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или лекарственные средства,</a:t>
                      </a:r>
                      <a:r>
                        <a:rPr lang="ru-RU" sz="1300" baseline="0" dirty="0">
                          <a:solidFill>
                            <a:schemeClr val="tx1"/>
                          </a:solidFill>
                        </a:rPr>
                        <a:t> показавшие снижение смертности от всех причин</a:t>
                      </a:r>
                      <a:r>
                        <a:rPr kumimoji="0" lang="en-GB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(</a:t>
                      </a: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определенное </a:t>
                      </a:r>
                      <a:r>
                        <a:rPr kumimoji="0" lang="ru-RU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проспективным</a:t>
                      </a:r>
                      <a:r>
                        <a:rPr kumimoji="0" 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путем</a:t>
                      </a:r>
                      <a:r>
                        <a:rPr kumimoji="0" lang="en-GB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).</a:t>
                      </a:r>
                      <a:endParaRPr kumimoji="0" lang="en-GB" sz="13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111800" marR="111800" marT="55900" marB="559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56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LAT" val="False"/>
  <p:tag name="NAME" val="1DoubleBoa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Quater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alf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3Quater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ull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4aXJ.Ff5sY0TDY1KLT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bRtboKRGSPR7y3VYAIs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2.xml><?xml version="1.0" encoding="utf-8"?>
<a:theme xmlns:a="http://schemas.openxmlformats.org/drawingml/2006/main" name="2_BL5719_CF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08080"/>
      </a:accent6>
      <a:hlink>
        <a:srgbClr val="1C75BC"/>
      </a:hlink>
      <a:folHlink>
        <a:srgbClr val="349941"/>
      </a:folHlink>
    </a:clrScheme>
    <a:fontScheme name="CURRE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3479"/>
        </a:accent1>
        <a:accent2>
          <a:srgbClr val="00A0DF"/>
        </a:accent2>
        <a:accent3>
          <a:srgbClr val="1C75BC"/>
        </a:accent3>
        <a:accent4>
          <a:srgbClr val="349941"/>
        </a:accent4>
        <a:accent5>
          <a:srgbClr val="6EBD44"/>
        </a:accent5>
        <a:accent6>
          <a:srgbClr val="808080"/>
        </a:accent6>
        <a:hlink>
          <a:srgbClr val="1C75BC"/>
        </a:hlink>
        <a:folHlink>
          <a:srgbClr val="3499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/>
  <a:extLst>
    <a:ext uri="{05A4C25C-085E-4340-85A3-A5531E510DB2}">
      <thm15:themeFamily xmlns:thm15="http://schemas.microsoft.com/office/thememl/2012/main" name="BL5719_CF.potx" id="{3009095A-BD4E-4BC3-BA3C-2E771F55152B}" vid="{2D024BC3-C684-4DA9-8B28-5E99B4ADFBB9}"/>
    </a:ext>
  </a:extLst>
</a:theme>
</file>

<file path=ppt/theme/theme3.xml><?xml version="1.0" encoding="utf-8"?>
<a:theme xmlns:a="http://schemas.openxmlformats.org/drawingml/2006/main" name="1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4.xml><?xml version="1.0" encoding="utf-8"?>
<a:theme xmlns:a="http://schemas.openxmlformats.org/drawingml/2006/main" name="2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5.xml><?xml version="1.0" encoding="utf-8"?>
<a:theme xmlns:a="http://schemas.openxmlformats.org/drawingml/2006/main" name="3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6.xml><?xml version="1.0" encoding="utf-8"?>
<a:theme xmlns:a="http://schemas.openxmlformats.org/drawingml/2006/main" name="4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7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1068</Words>
  <Application>Microsoft Office PowerPoint</Application>
  <PresentationFormat>Widescreen</PresentationFormat>
  <Paragraphs>236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</vt:lpstr>
      <vt:lpstr>Museo Sans Cyrl 100</vt:lpstr>
      <vt:lpstr>Noto Sans Symbols</vt:lpstr>
      <vt:lpstr>Segoe UI</vt:lpstr>
      <vt:lpstr>Symbol</vt:lpstr>
      <vt:lpstr>Times New Roman</vt:lpstr>
      <vt:lpstr>Verdana</vt:lpstr>
      <vt:lpstr>Wingdings</vt:lpstr>
      <vt:lpstr>ACTELION</vt:lpstr>
      <vt:lpstr>2_BL5719_CF</vt:lpstr>
      <vt:lpstr>1_ACTELION</vt:lpstr>
      <vt:lpstr>2_ACTELION</vt:lpstr>
      <vt:lpstr>3_ACTELION</vt:lpstr>
      <vt:lpstr>4_ACTELION</vt:lpstr>
      <vt:lpstr>Тема Office</vt:lpstr>
      <vt:lpstr>Office Theme</vt:lpstr>
      <vt:lpstr>think-cell Slide</vt:lpstr>
      <vt:lpstr>PowerPoint Presentation</vt:lpstr>
      <vt:lpstr>Клинический протокол   диагностики и лечения. Легочная   гипертензия. Казахстан 2019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доклада</dc:title>
  <dc:creator>Zhulneva, Julia [JACRU]</dc:creator>
  <cp:lastModifiedBy>Askarova, Azhar [JACKZ]</cp:lastModifiedBy>
  <cp:revision>278</cp:revision>
  <dcterms:created xsi:type="dcterms:W3CDTF">2020-04-22T15:20:30Z</dcterms:created>
  <dcterms:modified xsi:type="dcterms:W3CDTF">2021-08-13T09:26:39Z</dcterms:modified>
</cp:coreProperties>
</file>