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45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36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E2CB-6CE7-41A1-8128-02E39C3AA3A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8C0F09-F107-424A-AC10-7BFBB740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Obtaining multiple local optimal solutions of nonlinear optimal problems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Mingda</a:t>
            </a:r>
            <a:r>
              <a:rPr lang="en-US" dirty="0" smtClean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604962"/>
            <a:ext cx="4781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44" y="2277269"/>
            <a:ext cx="4781550" cy="3648075"/>
          </a:xfrm>
        </p:spPr>
      </p:pic>
    </p:spTree>
    <p:extLst>
      <p:ext uri="{BB962C8B-B14F-4D97-AF65-F5344CB8AC3E}">
        <p14:creationId xmlns:p14="http://schemas.microsoft.com/office/powerpoint/2010/main" val="2029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Obtaining multiple local optimal solutions of nonlinear optimal problems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Obtaining multiple local optimal solutions of nonlinear optimal problems</dc:title>
  <dc:creator>CIT-Labs</dc:creator>
  <cp:lastModifiedBy>CIT-Labs</cp:lastModifiedBy>
  <cp:revision>2</cp:revision>
  <dcterms:created xsi:type="dcterms:W3CDTF">2017-05-18T04:18:01Z</dcterms:created>
  <dcterms:modified xsi:type="dcterms:W3CDTF">2017-05-18T04:58:51Z</dcterms:modified>
</cp:coreProperties>
</file>