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Slab"/>
      <p:regular r:id="rId15"/>
      <p:bold r:id="rId16"/>
    </p:embeddedFont>
    <p:embeddedFont>
      <p:font typeface="Roboto Slab Light"/>
      <p:regular r:id="rId17"/>
      <p:bold r:id="rId18"/>
    </p:embeddedFont>
    <p:embeddedFont>
      <p:font typeface="Lobster"/>
      <p:regular r:id="rId19"/>
    </p:embeddedFont>
    <p:embeddedFont>
      <p:font typeface="Abel"/>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bel-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regular.fntdata"/><Relationship Id="rId14" Type="http://schemas.openxmlformats.org/officeDocument/2006/relationships/slide" Target="slides/slide10.xml"/><Relationship Id="rId17" Type="http://schemas.openxmlformats.org/officeDocument/2006/relationships/font" Target="fonts/RobotoSlabLight-regular.fntdata"/><Relationship Id="rId16" Type="http://schemas.openxmlformats.org/officeDocument/2006/relationships/font" Target="fonts/RobotoSlab-bold.fntdata"/><Relationship Id="rId5" Type="http://schemas.openxmlformats.org/officeDocument/2006/relationships/slide" Target="slides/slide1.xml"/><Relationship Id="rId19" Type="http://schemas.openxmlformats.org/officeDocument/2006/relationships/font" Target="fonts/Lobster-regular.fntdata"/><Relationship Id="rId6" Type="http://schemas.openxmlformats.org/officeDocument/2006/relationships/slide" Target="slides/slide2.xml"/><Relationship Id="rId18" Type="http://schemas.openxmlformats.org/officeDocument/2006/relationships/font" Target="fonts/RobotoSlabLigh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8" name="Shape 98"/>
        <p:cNvGrpSpPr/>
        <p:nvPr/>
      </p:nvGrpSpPr>
      <p:grpSpPr>
        <a:xfrm>
          <a:off x="0" y="0"/>
          <a:ext cx="0" cy="0"/>
          <a:chOff x="0" y="0"/>
          <a:chExt cx="0" cy="0"/>
        </a:xfrm>
      </p:grpSpPr>
      <p:sp>
        <p:nvSpPr>
          <p:cNvPr id="99" name="Shape 99"/>
          <p:cNvSpPr txBox="1"/>
          <p:nvPr>
            <p:ph type="ctrTitle"/>
          </p:nvPr>
        </p:nvSpPr>
        <p:spPr>
          <a:xfrm>
            <a:off x="1638300" y="1991825"/>
            <a:ext cx="5867400" cy="1159800"/>
          </a:xfrm>
          <a:prstGeom prst="rect">
            <a:avLst/>
          </a:prstGeom>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00" name="Shape 100"/>
        <p:cNvGrpSpPr/>
        <p:nvPr/>
      </p:nvGrpSpPr>
      <p:grpSpPr>
        <a:xfrm>
          <a:off x="0" y="0"/>
          <a:ext cx="0" cy="0"/>
          <a:chOff x="0" y="0"/>
          <a:chExt cx="0" cy="0"/>
        </a:xfrm>
      </p:grpSpPr>
      <p:sp>
        <p:nvSpPr>
          <p:cNvPr id="101" name="Shape 101"/>
          <p:cNvSpPr txBox="1"/>
          <p:nvPr>
            <p:ph type="ctrTitle"/>
          </p:nvPr>
        </p:nvSpPr>
        <p:spPr>
          <a:xfrm>
            <a:off x="1695450" y="1583350"/>
            <a:ext cx="5753100" cy="1159800"/>
          </a:xfrm>
          <a:prstGeom prst="rect">
            <a:avLst/>
          </a:prstGeom>
        </p:spPr>
        <p:txBody>
          <a:bodyPr anchorCtr="0" anchor="b"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2" name="Shape 102"/>
          <p:cNvSpPr txBox="1"/>
          <p:nvPr>
            <p:ph idx="1" type="subTitle"/>
          </p:nvPr>
        </p:nvSpPr>
        <p:spPr>
          <a:xfrm>
            <a:off x="1695450" y="2992454"/>
            <a:ext cx="5753100" cy="784800"/>
          </a:xfrm>
          <a:prstGeom prst="rect">
            <a:avLst/>
          </a:prstGeom>
        </p:spPr>
        <p:txBody>
          <a:bodyPr anchorCtr="0" anchor="t" bIns="91425" lIns="91425" spcFirstLastPara="1" rIns="91425" wrap="square" tIns="91425"/>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3" name="Shape 103"/>
          <p:cNvSpPr/>
          <p:nvPr/>
        </p:nvSpPr>
        <p:spPr>
          <a:xfrm>
            <a:off x="3929100" y="28384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04" name="Shape 104"/>
        <p:cNvGrpSpPr/>
        <p:nvPr/>
      </p:nvGrpSpPr>
      <p:grpSpPr>
        <a:xfrm>
          <a:off x="0" y="0"/>
          <a:ext cx="0" cy="0"/>
          <a:chOff x="0" y="0"/>
          <a:chExt cx="0" cy="0"/>
        </a:xfrm>
      </p:grpSpPr>
      <p:sp>
        <p:nvSpPr>
          <p:cNvPr id="105" name="Shape 105"/>
          <p:cNvSpPr txBox="1"/>
          <p:nvPr>
            <p:ph idx="1" type="body"/>
          </p:nvPr>
        </p:nvSpPr>
        <p:spPr>
          <a:xfrm>
            <a:off x="1809750" y="1476000"/>
            <a:ext cx="5524500" cy="8199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Font typeface="Roboto Slab Light"/>
              <a:buChar char="-"/>
              <a:defRPr sz="3000">
                <a:latin typeface="Roboto Slab Light"/>
                <a:ea typeface="Roboto Slab Light"/>
                <a:cs typeface="Roboto Slab Light"/>
                <a:sym typeface="Roboto Slab Light"/>
              </a:defRPr>
            </a:lvl1pPr>
            <a:lvl2pPr indent="-419100" lvl="1" marL="9144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2pPr>
            <a:lvl3pPr indent="-419100" lvl="2" marL="13716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3pPr>
            <a:lvl4pPr indent="-419100" lvl="3" marL="18288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4pPr>
            <a:lvl5pPr indent="-419100" lvl="4" marL="22860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5pPr>
            <a:lvl6pPr indent="-419100" lvl="5" marL="27432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6pPr>
            <a:lvl7pPr indent="-419100" lvl="6" marL="32004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7pPr>
            <a:lvl8pPr indent="-419100" lvl="7" marL="36576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8pPr>
            <a:lvl9pPr indent="-419100" lvl="8" marL="411480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9pPr>
          </a:lstStyle>
          <a:p/>
        </p:txBody>
      </p:sp>
      <p:sp>
        <p:nvSpPr>
          <p:cNvPr id="106" name="Shape 106"/>
          <p:cNvSpPr txBox="1"/>
          <p:nvPr/>
        </p:nvSpPr>
        <p:spPr>
          <a:xfrm>
            <a:off x="3593400" y="247969"/>
            <a:ext cx="19572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7200">
                <a:solidFill>
                  <a:srgbClr val="FFFFFF"/>
                </a:solidFill>
              </a:rPr>
              <a:t>“</a:t>
            </a:r>
            <a:endParaRPr b="1" sz="7200">
              <a:solidFill>
                <a:srgbClr val="FFFFFF"/>
              </a:solidFill>
            </a:endParaRPr>
          </a:p>
        </p:txBody>
      </p:sp>
      <p:sp>
        <p:nvSpPr>
          <p:cNvPr id="107" name="Shape 10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108" name="Shape 108"/>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09" name="Shape 109"/>
        <p:cNvGrpSpPr/>
        <p:nvPr/>
      </p:nvGrpSpPr>
      <p:grpSpPr>
        <a:xfrm>
          <a:off x="0" y="0"/>
          <a:ext cx="0" cy="0"/>
          <a:chOff x="0" y="0"/>
          <a:chExt cx="0" cy="0"/>
        </a:xfrm>
      </p:grpSpPr>
      <p:sp>
        <p:nvSpPr>
          <p:cNvPr id="110" name="Shape 110"/>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txBox="1"/>
          <p:nvPr>
            <p:ph type="title"/>
          </p:nvPr>
        </p:nvSpPr>
        <p:spPr>
          <a:xfrm>
            <a:off x="1114425" y="358375"/>
            <a:ext cx="6915300" cy="746400"/>
          </a:xfrm>
          <a:prstGeom prst="rect">
            <a:avLst/>
          </a:prstGeom>
        </p:spPr>
        <p:txBody>
          <a:bodyPr anchorCtr="0" anchor="b"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12" name="Shape 112"/>
          <p:cNvSpPr txBox="1"/>
          <p:nvPr>
            <p:ph idx="1" type="body"/>
          </p:nvPr>
        </p:nvSpPr>
        <p:spPr>
          <a:xfrm>
            <a:off x="1114425" y="1316095"/>
            <a:ext cx="6915300" cy="33036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113" name="Shape 11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14" name="Shape 114"/>
        <p:cNvGrpSpPr/>
        <p:nvPr/>
      </p:nvGrpSpPr>
      <p:grpSpPr>
        <a:xfrm>
          <a:off x="0" y="0"/>
          <a:ext cx="0" cy="0"/>
          <a:chOff x="0" y="0"/>
          <a:chExt cx="0" cy="0"/>
        </a:xfrm>
      </p:grpSpPr>
      <p:sp>
        <p:nvSpPr>
          <p:cNvPr id="115" name="Shape 115"/>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txBox="1"/>
          <p:nvPr>
            <p:ph type="title"/>
          </p:nvPr>
        </p:nvSpPr>
        <p:spPr>
          <a:xfrm>
            <a:off x="1114425" y="358375"/>
            <a:ext cx="6915300" cy="746400"/>
          </a:xfrm>
          <a:prstGeom prst="rect">
            <a:avLst/>
          </a:prstGeom>
        </p:spPr>
        <p:txBody>
          <a:bodyPr anchorCtr="0" anchor="b"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17" name="Shape 117"/>
          <p:cNvSpPr txBox="1"/>
          <p:nvPr>
            <p:ph idx="1" type="body"/>
          </p:nvPr>
        </p:nvSpPr>
        <p:spPr>
          <a:xfrm>
            <a:off x="942975" y="1352550"/>
            <a:ext cx="3522900" cy="31338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18" name="Shape 118"/>
          <p:cNvSpPr txBox="1"/>
          <p:nvPr>
            <p:ph idx="2" type="body"/>
          </p:nvPr>
        </p:nvSpPr>
        <p:spPr>
          <a:xfrm>
            <a:off x="4678075" y="1352550"/>
            <a:ext cx="3522900" cy="31338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19" name="Shape 1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20" name="Shape 120"/>
        <p:cNvGrpSpPr/>
        <p:nvPr/>
      </p:nvGrpSpPr>
      <p:grpSpPr>
        <a:xfrm>
          <a:off x="0" y="0"/>
          <a:ext cx="0" cy="0"/>
          <a:chOff x="0" y="0"/>
          <a:chExt cx="0" cy="0"/>
        </a:xfrm>
      </p:grpSpPr>
      <p:sp>
        <p:nvSpPr>
          <p:cNvPr id="121" name="Shape 121"/>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txBox="1"/>
          <p:nvPr>
            <p:ph type="title"/>
          </p:nvPr>
        </p:nvSpPr>
        <p:spPr>
          <a:xfrm>
            <a:off x="1114425" y="358375"/>
            <a:ext cx="6915300" cy="746400"/>
          </a:xfrm>
          <a:prstGeom prst="rect">
            <a:avLst/>
          </a:prstGeom>
        </p:spPr>
        <p:txBody>
          <a:bodyPr anchorCtr="0" anchor="b"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23" name="Shape 123"/>
          <p:cNvSpPr txBox="1"/>
          <p:nvPr>
            <p:ph idx="1" type="body"/>
          </p:nvPr>
        </p:nvSpPr>
        <p:spPr>
          <a:xfrm>
            <a:off x="685800" y="1352550"/>
            <a:ext cx="2484600" cy="309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24" name="Shape 124"/>
          <p:cNvSpPr txBox="1"/>
          <p:nvPr>
            <p:ph idx="2" type="body"/>
          </p:nvPr>
        </p:nvSpPr>
        <p:spPr>
          <a:xfrm>
            <a:off x="3297649" y="1352550"/>
            <a:ext cx="2484600" cy="309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25" name="Shape 125"/>
          <p:cNvSpPr txBox="1"/>
          <p:nvPr>
            <p:ph idx="3" type="body"/>
          </p:nvPr>
        </p:nvSpPr>
        <p:spPr>
          <a:xfrm>
            <a:off x="5909498" y="1352550"/>
            <a:ext cx="2484600" cy="309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26" name="Shape 1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7" name="Shape 127"/>
        <p:cNvGrpSpPr/>
        <p:nvPr/>
      </p:nvGrpSpPr>
      <p:grpSpPr>
        <a:xfrm>
          <a:off x="0" y="0"/>
          <a:ext cx="0" cy="0"/>
          <a:chOff x="0" y="0"/>
          <a:chExt cx="0" cy="0"/>
        </a:xfrm>
      </p:grpSpPr>
      <p:sp>
        <p:nvSpPr>
          <p:cNvPr id="128" name="Shape 128"/>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txBox="1"/>
          <p:nvPr>
            <p:ph type="title"/>
          </p:nvPr>
        </p:nvSpPr>
        <p:spPr>
          <a:xfrm>
            <a:off x="1114425" y="358375"/>
            <a:ext cx="6915300" cy="746400"/>
          </a:xfrm>
          <a:prstGeom prst="rect">
            <a:avLst/>
          </a:prstGeom>
        </p:spPr>
        <p:txBody>
          <a:bodyPr anchorCtr="0" anchor="b"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30" name="Shape 13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1" name="Shape 131"/>
        <p:cNvGrpSpPr/>
        <p:nvPr/>
      </p:nvGrpSpPr>
      <p:grpSpPr>
        <a:xfrm>
          <a:off x="0" y="0"/>
          <a:ext cx="0" cy="0"/>
          <a:chOff x="0" y="0"/>
          <a:chExt cx="0" cy="0"/>
        </a:xfrm>
      </p:grpSpPr>
      <p:sp>
        <p:nvSpPr>
          <p:cNvPr id="132" name="Shape 132"/>
          <p:cNvSpPr txBox="1"/>
          <p:nvPr>
            <p:ph idx="1" type="body"/>
          </p:nvPr>
        </p:nvSpPr>
        <p:spPr>
          <a:xfrm>
            <a:off x="1762125" y="4253900"/>
            <a:ext cx="561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133" name="Shape 1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134" name="Shape 134"/>
          <p:cNvSpPr/>
          <p:nvPr/>
        </p:nvSpPr>
        <p:spPr>
          <a:xfrm>
            <a:off x="3929100" y="4171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5" name="Shape 135"/>
        <p:cNvGrpSpPr/>
        <p:nvPr/>
      </p:nvGrpSpPr>
      <p:grpSpPr>
        <a:xfrm>
          <a:off x="0" y="0"/>
          <a:ext cx="0" cy="0"/>
          <a:chOff x="0" y="0"/>
          <a:chExt cx="0" cy="0"/>
        </a:xfrm>
      </p:grpSpPr>
      <p:sp>
        <p:nvSpPr>
          <p:cNvPr id="136" name="Shape 1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2AC7D7"/>
            </a:gs>
            <a:gs pos="82000">
              <a:srgbClr val="0D7FD1"/>
            </a:gs>
            <a:gs pos="100000">
              <a:srgbClr val="184DE2"/>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Shape 6"/>
          <p:cNvGrpSpPr/>
          <p:nvPr/>
        </p:nvGrpSpPr>
        <p:grpSpPr>
          <a:xfrm>
            <a:off x="-168697" y="-180346"/>
            <a:ext cx="9501192" cy="5491843"/>
            <a:chOff x="-168697" y="-180346"/>
            <a:chExt cx="9501192" cy="5491843"/>
          </a:xfrm>
        </p:grpSpPr>
        <p:sp>
          <p:nvSpPr>
            <p:cNvPr id="7" name="Shape 7"/>
            <p:cNvSpPr/>
            <p:nvPr/>
          </p:nvSpPr>
          <p:spPr>
            <a:xfrm rot="-5165075">
              <a:off x="-149313" y="-76480"/>
              <a:ext cx="248388" cy="248376"/>
            </a:xfrm>
            <a:custGeom>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 name="Shape 8"/>
            <p:cNvSpPr/>
            <p:nvPr/>
          </p:nvSpPr>
          <p:spPr>
            <a:xfrm>
              <a:off x="1199003" y="209866"/>
              <a:ext cx="252291" cy="230173"/>
            </a:xfrm>
            <a:custGeom>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 name="Shape 9"/>
            <p:cNvSpPr/>
            <p:nvPr/>
          </p:nvSpPr>
          <p:spPr>
            <a:xfrm rot="-7795544">
              <a:off x="1789723" y="-112653"/>
              <a:ext cx="264636" cy="215218"/>
            </a:xfrm>
            <a:custGeom>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 name="Shape 10"/>
            <p:cNvSpPr/>
            <p:nvPr/>
          </p:nvSpPr>
          <p:spPr>
            <a:xfrm rot="6276760">
              <a:off x="8224420" y="306479"/>
              <a:ext cx="163221" cy="256843"/>
            </a:xfrm>
            <a:custGeom>
              <a:pathLst>
                <a:path extrusionOk="0" h="21854" w="13888">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rot="2357159">
              <a:off x="358847" y="180980"/>
              <a:ext cx="256871" cy="173641"/>
            </a:xfrm>
            <a:custGeom>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5239795">
              <a:off x="2893367" y="12366"/>
              <a:ext cx="173612" cy="256833"/>
            </a:xfrm>
            <a:custGeom>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3301666" y="-175575"/>
              <a:ext cx="121603" cy="256839"/>
            </a:xfrm>
            <a:custGeom>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1263430" y="672385"/>
              <a:ext cx="174266" cy="256839"/>
            </a:xfrm>
            <a:custGeom>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3491382">
              <a:off x="206778" y="508996"/>
              <a:ext cx="152810" cy="256846"/>
            </a:xfrm>
            <a:custGeom>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rot="-2888323">
              <a:off x="8645327" y="3200998"/>
              <a:ext cx="173613" cy="256830"/>
            </a:xfrm>
            <a:custGeom>
              <a:pathLst>
                <a:path extrusionOk="0" h="21854" w="14773">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rot="-5209778">
              <a:off x="477013" y="1599460"/>
              <a:ext cx="194430" cy="256850"/>
            </a:xfrm>
            <a:custGeom>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311340" y="1103372"/>
              <a:ext cx="205481" cy="256193"/>
            </a:xfrm>
            <a:custGeom>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rot="960139">
              <a:off x="839930" y="-54260"/>
              <a:ext cx="256848" cy="256848"/>
            </a:xfrm>
            <a:custGeom>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131367">
              <a:off x="3536340" y="163989"/>
              <a:ext cx="215239" cy="236055"/>
            </a:xfrm>
            <a:custGeom>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1" name="Shape 21"/>
            <p:cNvGrpSpPr/>
            <p:nvPr/>
          </p:nvGrpSpPr>
          <p:grpSpPr>
            <a:xfrm rot="3738602">
              <a:off x="445744" y="4146054"/>
              <a:ext cx="256846" cy="100792"/>
              <a:chOff x="5191939" y="3353769"/>
              <a:chExt cx="256839" cy="100789"/>
            </a:xfrm>
          </p:grpSpPr>
          <p:sp>
            <p:nvSpPr>
              <p:cNvPr id="22" name="Shape 22"/>
              <p:cNvSpPr/>
              <p:nvPr/>
            </p:nvSpPr>
            <p:spPr>
              <a:xfrm>
                <a:off x="5212752" y="3353769"/>
                <a:ext cx="215224" cy="100789"/>
              </a:xfrm>
              <a:custGeom>
                <a:pathLst>
                  <a:path extrusionOk="0" h="8576" w="18313">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a:off x="5191939" y="3369376"/>
                <a:ext cx="24069" cy="44225"/>
              </a:xfrm>
              <a:custGeom>
                <a:pathLst>
                  <a:path extrusionOk="0" h="3763" w="2048">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5424709" y="3369376"/>
                <a:ext cx="24069" cy="44225"/>
              </a:xfrm>
              <a:custGeom>
                <a:pathLst>
                  <a:path extrusionOk="0" h="3763" w="2048">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5" name="Shape 25"/>
            <p:cNvSpPr/>
            <p:nvPr/>
          </p:nvSpPr>
          <p:spPr>
            <a:xfrm>
              <a:off x="8389810" y="4028610"/>
              <a:ext cx="256851" cy="254888"/>
            </a:xfrm>
            <a:custGeom>
              <a:pathLst>
                <a:path extrusionOk="0" h="21688" w="21855">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rot="-610900">
              <a:off x="2369346" y="62297"/>
              <a:ext cx="194423" cy="256841"/>
            </a:xfrm>
            <a:custGeom>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1446362">
              <a:off x="-140058" y="923397"/>
              <a:ext cx="256837" cy="195078"/>
            </a:xfrm>
            <a:custGeom>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179581" y="2117407"/>
              <a:ext cx="256839" cy="194422"/>
            </a:xfrm>
            <a:custGeom>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4880958">
              <a:off x="1713941" y="282614"/>
              <a:ext cx="215199" cy="256810"/>
            </a:xfrm>
            <a:custGeom>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a:off x="6207352" y="-138510"/>
              <a:ext cx="256839" cy="256839"/>
            </a:xfrm>
            <a:custGeom>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2327469">
              <a:off x="791260" y="1022956"/>
              <a:ext cx="256831" cy="256184"/>
            </a:xfrm>
            <a:custGeom>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2279041">
              <a:off x="7971887" y="4369590"/>
              <a:ext cx="256822" cy="173596"/>
            </a:xfrm>
            <a:custGeom>
              <a:pathLst>
                <a:path extrusionOk="0" h="14772" w="21854">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2480581">
              <a:off x="749960" y="486476"/>
              <a:ext cx="256813" cy="230807"/>
            </a:xfrm>
            <a:custGeom>
              <a:pathLst>
                <a:path extrusionOk="0" h="19641" w="21854">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103316" y="1625167"/>
              <a:ext cx="256839" cy="163853"/>
            </a:xfrm>
            <a:custGeom>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4927602">
              <a:off x="6631638" y="75292"/>
              <a:ext cx="230846" cy="230846"/>
            </a:xfrm>
            <a:custGeom>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3553085">
              <a:off x="3947705" y="-134277"/>
              <a:ext cx="248406" cy="248394"/>
            </a:xfrm>
            <a:custGeom>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rot="-1984896">
              <a:off x="8641157" y="228047"/>
              <a:ext cx="252295" cy="230176"/>
            </a:xfrm>
            <a:custGeom>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2331123">
              <a:off x="8385919" y="1374021"/>
              <a:ext cx="264644" cy="215224"/>
            </a:xfrm>
            <a:custGeom>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a:off x="7630487" y="180096"/>
              <a:ext cx="256839" cy="173620"/>
            </a:xfrm>
            <a:custGeom>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p:nvPr/>
          </p:nvSpPr>
          <p:spPr>
            <a:xfrm rot="8100000">
              <a:off x="8968383" y="1844236"/>
              <a:ext cx="173602" cy="256819"/>
            </a:xfrm>
            <a:custGeom>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7963969">
              <a:off x="7880180" y="1013110"/>
              <a:ext cx="121603" cy="256839"/>
            </a:xfrm>
            <a:custGeom>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rot="-1104941">
              <a:off x="7153238" y="421725"/>
              <a:ext cx="152797" cy="256824"/>
            </a:xfrm>
            <a:custGeom>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a:off x="8141728" y="-53915"/>
              <a:ext cx="205481" cy="256193"/>
            </a:xfrm>
            <a:custGeom>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8808818">
              <a:off x="9026329" y="553339"/>
              <a:ext cx="256823" cy="256823"/>
            </a:xfrm>
            <a:custGeom>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3372917">
              <a:off x="8680750" y="969381"/>
              <a:ext cx="215215" cy="236028"/>
            </a:xfrm>
            <a:custGeom>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rot="-2281671">
              <a:off x="8539643" y="1947424"/>
              <a:ext cx="194420" cy="256837"/>
            </a:xfrm>
            <a:custGeom>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1748319">
              <a:off x="5572629" y="-99230"/>
              <a:ext cx="256835" cy="194419"/>
            </a:xfrm>
            <a:custGeom>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p:nvPr/>
          </p:nvSpPr>
          <p:spPr>
            <a:xfrm rot="1789591">
              <a:off x="9066422" y="16341"/>
              <a:ext cx="215209" cy="256821"/>
            </a:xfrm>
            <a:custGeom>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p:nvPr/>
          </p:nvSpPr>
          <p:spPr>
            <a:xfrm>
              <a:off x="8836715" y="1319218"/>
              <a:ext cx="246438" cy="241244"/>
            </a:xfrm>
            <a:custGeom>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p:nvPr/>
          </p:nvSpPr>
          <p:spPr>
            <a:xfrm>
              <a:off x="4445577" y="-92335"/>
              <a:ext cx="256839" cy="256839"/>
            </a:xfrm>
            <a:custGeom>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1964817">
              <a:off x="7620084" y="553324"/>
              <a:ext cx="256848" cy="256848"/>
            </a:xfrm>
            <a:custGeom>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rot="-1447329">
              <a:off x="7082181" y="-59542"/>
              <a:ext cx="256810" cy="256163"/>
            </a:xfrm>
            <a:custGeom>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444061">
              <a:off x="6038695" y="166829"/>
              <a:ext cx="256820" cy="163841"/>
            </a:xfrm>
            <a:custGeom>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rot="4097212">
              <a:off x="8293201" y="672399"/>
              <a:ext cx="184648" cy="256812"/>
            </a:xfrm>
            <a:custGeom>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4182644">
              <a:off x="3119409" y="4732025"/>
              <a:ext cx="230814" cy="230814"/>
            </a:xfrm>
            <a:custGeom>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4905368">
              <a:off x="47576" y="2593779"/>
              <a:ext cx="248366" cy="248355"/>
            </a:xfrm>
            <a:custGeom>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a:off x="-54609" y="3124075"/>
              <a:ext cx="252291" cy="230173"/>
            </a:xfrm>
            <a:custGeom>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756751">
              <a:off x="4508674" y="4992510"/>
              <a:ext cx="264659" cy="215237"/>
            </a:xfrm>
            <a:custGeom>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rot="-1642964">
              <a:off x="488128" y="3297298"/>
              <a:ext cx="173597" cy="256811"/>
            </a:xfrm>
            <a:custGeom>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5400000">
              <a:off x="-61521" y="4642800"/>
              <a:ext cx="121603" cy="256839"/>
            </a:xfrm>
            <a:custGeom>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616468">
              <a:off x="791230" y="3789388"/>
              <a:ext cx="174274" cy="256851"/>
            </a:xfrm>
            <a:custGeom>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887299">
              <a:off x="95348" y="4976446"/>
              <a:ext cx="152799" cy="256827"/>
            </a:xfrm>
            <a:custGeom>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rot="-2424101">
              <a:off x="4037757" y="5015696"/>
              <a:ext cx="194427" cy="256846"/>
            </a:xfrm>
            <a:custGeom>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rot="5074100">
              <a:off x="1795003" y="4894752"/>
              <a:ext cx="205485" cy="256199"/>
            </a:xfrm>
            <a:custGeom>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a:off x="3590072" y="4782944"/>
              <a:ext cx="256839" cy="256839"/>
            </a:xfrm>
            <a:custGeom>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467327" y="4812897"/>
              <a:ext cx="215224" cy="236037"/>
            </a:xfrm>
            <a:custGeom>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965493" y="5007315"/>
              <a:ext cx="256839" cy="195080"/>
            </a:xfrm>
            <a:custGeom>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p:nvPr/>
          </p:nvSpPr>
          <p:spPr>
            <a:xfrm rot="1404782">
              <a:off x="1757253" y="4478796"/>
              <a:ext cx="256843" cy="194424"/>
            </a:xfrm>
            <a:custGeom>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rot="-2889356">
              <a:off x="42222" y="3695880"/>
              <a:ext cx="215219" cy="256834"/>
            </a:xfrm>
            <a:custGeom>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1325653" y="4689868"/>
              <a:ext cx="246438" cy="241244"/>
            </a:xfrm>
            <a:custGeom>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rot="3891786">
              <a:off x="747980" y="4447574"/>
              <a:ext cx="256852" cy="256852"/>
            </a:xfrm>
            <a:custGeom>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10546735">
              <a:off x="2333495" y="4819538"/>
              <a:ext cx="256826" cy="256826"/>
            </a:xfrm>
            <a:custGeom>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1345434">
              <a:off x="2851762" y="5016040"/>
              <a:ext cx="256807" cy="256161"/>
            </a:xfrm>
            <a:custGeom>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610580">
              <a:off x="97613" y="4374451"/>
              <a:ext cx="256873" cy="163875"/>
            </a:xfrm>
            <a:custGeom>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646234">
              <a:off x="1204270" y="4206459"/>
              <a:ext cx="184658" cy="256826"/>
            </a:xfrm>
            <a:custGeom>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3799883">
              <a:off x="8874076" y="2381618"/>
              <a:ext cx="248395" cy="248384"/>
            </a:xfrm>
            <a:custGeom>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8331321">
              <a:off x="8990974" y="3105466"/>
              <a:ext cx="252284" cy="230167"/>
            </a:xfrm>
            <a:custGeom>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rot="-4393353">
              <a:off x="9003600" y="4587778"/>
              <a:ext cx="264649" cy="215229"/>
            </a:xfrm>
            <a:custGeom>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1905983">
              <a:off x="8108013" y="3661290"/>
              <a:ext cx="256852" cy="173628"/>
            </a:xfrm>
            <a:custGeom>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7798113" y="4971731"/>
              <a:ext cx="173608" cy="256827"/>
            </a:xfrm>
            <a:custGeom>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rot="-2337863">
              <a:off x="8487784" y="4566973"/>
              <a:ext cx="121596" cy="256825"/>
            </a:xfrm>
            <a:custGeom>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048341">
              <a:off x="8701221" y="2754451"/>
              <a:ext cx="174250" cy="256816"/>
            </a:xfrm>
            <a:custGeom>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rot="9113199">
              <a:off x="6948340" y="4591271"/>
              <a:ext cx="152793" cy="256817"/>
            </a:xfrm>
            <a:custGeom>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3439445">
              <a:off x="7420819" y="4599991"/>
              <a:ext cx="194421" cy="256839"/>
            </a:xfrm>
            <a:custGeom>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rot="729362">
              <a:off x="6158941" y="4795522"/>
              <a:ext cx="205499" cy="256215"/>
            </a:xfrm>
            <a:custGeom>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6577114">
              <a:off x="5012602" y="-138481"/>
              <a:ext cx="256775" cy="256775"/>
            </a:xfrm>
            <a:custGeom>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9704310">
              <a:off x="9028318" y="3764788"/>
              <a:ext cx="215212" cy="236025"/>
            </a:xfrm>
            <a:custGeom>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3979180">
              <a:off x="6697263" y="4971730"/>
              <a:ext cx="194414" cy="256828"/>
            </a:xfrm>
            <a:custGeom>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a:off x="8330018" y="5007315"/>
              <a:ext cx="256839" cy="195080"/>
            </a:xfrm>
            <a:custGeom>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rot="2419421">
              <a:off x="7180708" y="5046918"/>
              <a:ext cx="256836" cy="194419"/>
            </a:xfrm>
            <a:custGeom>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rot="-4139587">
              <a:off x="5167220" y="4895748"/>
              <a:ext cx="215196" cy="256806"/>
            </a:xfrm>
            <a:custGeom>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rot="-9294082">
              <a:off x="8608927" y="3639699"/>
              <a:ext cx="246431" cy="241236"/>
            </a:xfrm>
            <a:custGeom>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Shape 93"/>
            <p:cNvSpPr/>
            <p:nvPr/>
          </p:nvSpPr>
          <p:spPr>
            <a:xfrm rot="9313696">
              <a:off x="8792435" y="4260786"/>
              <a:ext cx="256873" cy="256873"/>
            </a:xfrm>
            <a:custGeom>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a:off x="5709170" y="4980149"/>
              <a:ext cx="184667" cy="256839"/>
            </a:xfrm>
            <a:custGeom>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114425" y="358375"/>
            <a:ext cx="6915300" cy="746400"/>
          </a:xfrm>
          <a:prstGeom prst="rect">
            <a:avLst/>
          </a:prstGeom>
          <a:noFill/>
          <a:ln>
            <a:noFill/>
          </a:ln>
          <a:effectLst>
            <a:outerShdw blurRad="42863" rotWithShape="0" algn="bl" dir="5400000" dist="19050">
              <a:srgbClr val="003290">
                <a:alpha val="20000"/>
              </a:srgbClr>
            </a:outerShdw>
          </a:effectLst>
        </p:spPr>
        <p:txBody>
          <a:bodyPr anchorCtr="0" anchor="b" bIns="91425" lIns="91425" spcFirstLastPara="1" rIns="91425" wrap="square" tIns="91425"/>
          <a:lstStyle>
            <a:lvl1pPr lvl="0"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1pPr>
            <a:lvl2pPr lvl="1"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2pPr>
            <a:lvl3pPr lvl="2"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3pPr>
            <a:lvl4pPr lvl="3"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4pPr>
            <a:lvl5pPr lvl="4"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5pPr>
            <a:lvl6pPr lvl="5"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6pPr>
            <a:lvl7pPr lvl="6"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7pPr>
            <a:lvl8pPr lvl="7"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8pPr>
            <a:lvl9pPr lvl="8"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9pPr>
          </a:lstStyle>
          <a:p/>
        </p:txBody>
      </p:sp>
      <p:sp>
        <p:nvSpPr>
          <p:cNvPr id="96" name="Shape 96"/>
          <p:cNvSpPr txBox="1"/>
          <p:nvPr>
            <p:ph idx="1" type="body"/>
          </p:nvPr>
        </p:nvSpPr>
        <p:spPr>
          <a:xfrm>
            <a:off x="1114425" y="1316095"/>
            <a:ext cx="6915300" cy="3303600"/>
          </a:xfrm>
          <a:prstGeom prst="rect">
            <a:avLst/>
          </a:prstGeom>
          <a:noFill/>
          <a:ln>
            <a:noFill/>
          </a:ln>
          <a:effectLst>
            <a:outerShdw blurRad="42863" rotWithShape="0" algn="bl" dir="5400000" dist="19050">
              <a:srgbClr val="003290">
                <a:alpha val="20000"/>
              </a:srgbClr>
            </a:outerShdw>
          </a:effectLst>
        </p:spPr>
        <p:txBody>
          <a:bodyPr anchorCtr="0" anchor="t" bIns="91425" lIns="91425" spcFirstLastPara="1" rIns="91425" wrap="square" tIns="91425"/>
          <a:lstStyle>
            <a:lvl1pPr indent="-381000" lvl="0" marL="4572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indent="-381000" lvl="1" marL="9144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indent="-381000" lvl="2" marL="13716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indent="-381000" lvl="3" marL="18288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indent="-381000" lvl="4" marL="2286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indent="-381000" lvl="5" marL="27432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indent="-381000" lvl="6" marL="32004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indent="-381000" lvl="7" marL="36576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indent="-381000" lvl="8" marL="41148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p:txBody>
      </p:sp>
      <p:sp>
        <p:nvSpPr>
          <p:cNvPr id="97" name="Shape 9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rgbClr val="FFFFFF"/>
                </a:solidFill>
                <a:latin typeface="Abel"/>
                <a:ea typeface="Abel"/>
                <a:cs typeface="Abel"/>
                <a:sym typeface="Abel"/>
              </a:defRPr>
            </a:lvl1pPr>
            <a:lvl2pPr lvl="1" algn="r">
              <a:buNone/>
              <a:defRPr sz="1300">
                <a:solidFill>
                  <a:srgbClr val="FFFFFF"/>
                </a:solidFill>
                <a:latin typeface="Abel"/>
                <a:ea typeface="Abel"/>
                <a:cs typeface="Abel"/>
                <a:sym typeface="Abel"/>
              </a:defRPr>
            </a:lvl2pPr>
            <a:lvl3pPr lvl="2" algn="r">
              <a:buNone/>
              <a:defRPr sz="1300">
                <a:solidFill>
                  <a:srgbClr val="FFFFFF"/>
                </a:solidFill>
                <a:latin typeface="Abel"/>
                <a:ea typeface="Abel"/>
                <a:cs typeface="Abel"/>
                <a:sym typeface="Abel"/>
              </a:defRPr>
            </a:lvl3pPr>
            <a:lvl4pPr lvl="3" algn="r">
              <a:buNone/>
              <a:defRPr sz="1300">
                <a:solidFill>
                  <a:srgbClr val="FFFFFF"/>
                </a:solidFill>
                <a:latin typeface="Abel"/>
                <a:ea typeface="Abel"/>
                <a:cs typeface="Abel"/>
                <a:sym typeface="Abel"/>
              </a:defRPr>
            </a:lvl4pPr>
            <a:lvl5pPr lvl="4" algn="r">
              <a:buNone/>
              <a:defRPr sz="1300">
                <a:solidFill>
                  <a:srgbClr val="FFFFFF"/>
                </a:solidFill>
                <a:latin typeface="Abel"/>
                <a:ea typeface="Abel"/>
                <a:cs typeface="Abel"/>
                <a:sym typeface="Abel"/>
              </a:defRPr>
            </a:lvl5pPr>
            <a:lvl6pPr lvl="5" algn="r">
              <a:buNone/>
              <a:defRPr sz="1300">
                <a:solidFill>
                  <a:srgbClr val="FFFFFF"/>
                </a:solidFill>
                <a:latin typeface="Abel"/>
                <a:ea typeface="Abel"/>
                <a:cs typeface="Abel"/>
                <a:sym typeface="Abel"/>
              </a:defRPr>
            </a:lvl6pPr>
            <a:lvl7pPr lvl="6" algn="r">
              <a:buNone/>
              <a:defRPr sz="1300">
                <a:solidFill>
                  <a:srgbClr val="FFFFFF"/>
                </a:solidFill>
                <a:latin typeface="Abel"/>
                <a:ea typeface="Abel"/>
                <a:cs typeface="Abel"/>
                <a:sym typeface="Abel"/>
              </a:defRPr>
            </a:lvl7pPr>
            <a:lvl8pPr lvl="7" algn="r">
              <a:buNone/>
              <a:defRPr sz="1300">
                <a:solidFill>
                  <a:srgbClr val="FFFFFF"/>
                </a:solidFill>
                <a:latin typeface="Abel"/>
                <a:ea typeface="Abel"/>
                <a:cs typeface="Abel"/>
                <a:sym typeface="Abel"/>
              </a:defRPr>
            </a:lvl8pPr>
            <a:lvl9pPr lvl="8" algn="r">
              <a:buNone/>
              <a:defRPr sz="1300">
                <a:solidFill>
                  <a:srgbClr val="FFFFFF"/>
                </a:solidFill>
                <a:latin typeface="Abel"/>
                <a:ea typeface="Abel"/>
                <a:cs typeface="Abel"/>
                <a:sym typeface="Abe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ctrTitle"/>
          </p:nvPr>
        </p:nvSpPr>
        <p:spPr>
          <a:xfrm>
            <a:off x="469300" y="1682063"/>
            <a:ext cx="5867400" cy="1159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5000">
                <a:latin typeface="Lobster"/>
                <a:ea typeface="Lobster"/>
                <a:cs typeface="Lobster"/>
                <a:sym typeface="Lobster"/>
              </a:rPr>
              <a:t>Smart Account</a:t>
            </a:r>
            <a:endParaRPr sz="5000">
              <a:latin typeface="Lobster"/>
              <a:ea typeface="Lobster"/>
              <a:cs typeface="Lobster"/>
              <a:sym typeface="Lobster"/>
            </a:endParaRPr>
          </a:p>
        </p:txBody>
      </p:sp>
      <p:pic>
        <p:nvPicPr>
          <p:cNvPr id="142" name="Shape 142"/>
          <p:cNvPicPr preferRelativeResize="0"/>
          <p:nvPr/>
        </p:nvPicPr>
        <p:blipFill rotWithShape="1">
          <a:blip r:embed="rId3">
            <a:alphaModFix/>
          </a:blip>
          <a:srcRect b="0" l="0" r="0" t="0"/>
          <a:stretch/>
        </p:blipFill>
        <p:spPr>
          <a:xfrm>
            <a:off x="6946775" y="129875"/>
            <a:ext cx="2045250" cy="828675"/>
          </a:xfrm>
          <a:prstGeom prst="rect">
            <a:avLst/>
          </a:prstGeom>
          <a:noFill/>
          <a:ln>
            <a:noFill/>
          </a:ln>
        </p:spPr>
      </p:pic>
      <p:sp>
        <p:nvSpPr>
          <p:cNvPr id="143" name="Shape 143"/>
          <p:cNvSpPr txBox="1"/>
          <p:nvPr/>
        </p:nvSpPr>
        <p:spPr>
          <a:xfrm>
            <a:off x="118600" y="129875"/>
            <a:ext cx="2665200" cy="78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Project </a:t>
            </a:r>
            <a:r>
              <a:rPr b="1" lang="en" sz="1800">
                <a:solidFill>
                  <a:srgbClr val="FFFFFF"/>
                </a:solidFill>
              </a:rPr>
              <a:t>Release </a:t>
            </a:r>
            <a:r>
              <a:rPr b="1" lang="en" sz="1800">
                <a:solidFill>
                  <a:srgbClr val="FFFFFF"/>
                </a:solidFill>
              </a:rPr>
              <a:t>Plan</a:t>
            </a:r>
            <a:endParaRPr b="1" sz="1800">
              <a:solidFill>
                <a:srgbClr val="FFFFFF"/>
              </a:solidFill>
            </a:endParaRPr>
          </a:p>
          <a:p>
            <a:pPr indent="0" lvl="0" marL="0" algn="ctr">
              <a:spcBef>
                <a:spcPts val="0"/>
              </a:spcBef>
              <a:spcAft>
                <a:spcPts val="0"/>
              </a:spcAft>
              <a:buNone/>
            </a:pPr>
            <a:r>
              <a:rPr b="1" lang="en" sz="1800">
                <a:solidFill>
                  <a:srgbClr val="FFFFFF"/>
                </a:solidFill>
              </a:rPr>
              <a:t>V 1.2 - 7/3/18</a:t>
            </a:r>
            <a:endParaRPr b="1" sz="1800">
              <a:solidFill>
                <a:srgbClr val="FFFFFF"/>
              </a:solidFill>
            </a:endParaRPr>
          </a:p>
        </p:txBody>
      </p:sp>
      <p:pic>
        <p:nvPicPr>
          <p:cNvPr id="144" name="Shape 144"/>
          <p:cNvPicPr preferRelativeResize="0"/>
          <p:nvPr/>
        </p:nvPicPr>
        <p:blipFill>
          <a:blip r:embed="rId4">
            <a:alphaModFix/>
          </a:blip>
          <a:stretch>
            <a:fillRect/>
          </a:stretch>
        </p:blipFill>
        <p:spPr>
          <a:xfrm>
            <a:off x="6251600" y="1201475"/>
            <a:ext cx="1690369" cy="2318352"/>
          </a:xfrm>
          <a:prstGeom prst="rect">
            <a:avLst/>
          </a:prstGeom>
          <a:noFill/>
          <a:ln>
            <a:noFill/>
          </a:ln>
        </p:spPr>
      </p:pic>
      <p:sp>
        <p:nvSpPr>
          <p:cNvPr id="145" name="Shape 145"/>
          <p:cNvSpPr txBox="1"/>
          <p:nvPr/>
        </p:nvSpPr>
        <p:spPr>
          <a:xfrm>
            <a:off x="638700" y="3412050"/>
            <a:ext cx="6733200" cy="162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FFFFFF"/>
                </a:solidFill>
              </a:rPr>
              <a:t>Team Member</a:t>
            </a:r>
            <a:endParaRPr b="1" sz="1800">
              <a:solidFill>
                <a:srgbClr val="FFFFFF"/>
              </a:solidFill>
            </a:endParaRPr>
          </a:p>
          <a:p>
            <a:pPr indent="0" lvl="0" marL="0">
              <a:spcBef>
                <a:spcPts val="0"/>
              </a:spcBef>
              <a:spcAft>
                <a:spcPts val="0"/>
              </a:spcAft>
              <a:buNone/>
            </a:pPr>
            <a:r>
              <a:rPr lang="en">
                <a:solidFill>
                  <a:srgbClr val="FFFFFF"/>
                </a:solidFill>
              </a:rPr>
              <a:t>	</a:t>
            </a:r>
            <a:r>
              <a:rPr lang="en">
                <a:solidFill>
                  <a:srgbClr val="FFFFFF"/>
                </a:solidFill>
              </a:rPr>
              <a:t>Haoran Li</a:t>
            </a:r>
            <a:br>
              <a:rPr lang="en">
                <a:solidFill>
                  <a:srgbClr val="FFFFFF"/>
                </a:solidFill>
              </a:rPr>
            </a:br>
            <a:r>
              <a:rPr lang="en">
                <a:solidFill>
                  <a:srgbClr val="FFFFFF"/>
                </a:solidFill>
              </a:rPr>
              <a:t>   	Hang Yuan (Product Owner)</a:t>
            </a:r>
            <a:br>
              <a:rPr lang="en">
                <a:solidFill>
                  <a:srgbClr val="FFFFFF"/>
                </a:solidFill>
              </a:rPr>
            </a:br>
            <a:r>
              <a:rPr lang="en">
                <a:solidFill>
                  <a:srgbClr val="FFFFFF"/>
                </a:solidFill>
              </a:rPr>
              <a:t>	Qingyuan He</a:t>
            </a:r>
            <a:endParaRPr>
              <a:solidFill>
                <a:srgbClr val="FFFFFF"/>
              </a:solidFill>
            </a:endParaRPr>
          </a:p>
          <a:p>
            <a:pPr indent="457200" lvl="0" marL="0">
              <a:spcBef>
                <a:spcPts val="0"/>
              </a:spcBef>
              <a:spcAft>
                <a:spcPts val="0"/>
              </a:spcAft>
              <a:buNone/>
            </a:pPr>
            <a:r>
              <a:rPr lang="en">
                <a:solidFill>
                  <a:srgbClr val="FFFFFF"/>
                </a:solidFill>
              </a:rPr>
              <a:t>Xuhua Feng</a:t>
            </a:r>
            <a:br>
              <a:rPr lang="en">
                <a:solidFill>
                  <a:srgbClr val="FFFFFF"/>
                </a:solidFill>
              </a:rPr>
            </a:br>
            <a:r>
              <a:rPr lang="en">
                <a:solidFill>
                  <a:srgbClr val="FFFFFF"/>
                </a:solidFill>
              </a:rPr>
              <a:t>	Yujia Li (Initial Scrum Master)</a:t>
            </a:r>
            <a:br>
              <a:rPr lang="en">
                <a:solidFill>
                  <a:srgbClr val="FFFFFF"/>
                </a:solidFill>
              </a:rPr>
            </a:br>
            <a:endParaRPr>
              <a:solidFill>
                <a:srgbClr val="FFFFFF"/>
              </a:solidFill>
            </a:endParaRPr>
          </a:p>
        </p:txBody>
      </p:sp>
      <p:sp>
        <p:nvSpPr>
          <p:cNvPr id="146" name="Shape 146"/>
          <p:cNvSpPr txBox="1"/>
          <p:nvPr/>
        </p:nvSpPr>
        <p:spPr>
          <a:xfrm>
            <a:off x="1474625" y="2630225"/>
            <a:ext cx="6733200" cy="78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A Professional Accounting Software for You &amp; Your Group</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36" name="Shape 236"/>
          <p:cNvSpPr txBox="1"/>
          <p:nvPr>
            <p:ph idx="4294967295" type="ctrTitle"/>
          </p:nvPr>
        </p:nvSpPr>
        <p:spPr>
          <a:xfrm>
            <a:off x="1275150" y="2542425"/>
            <a:ext cx="6593700" cy="703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Thanks for Listening</a:t>
            </a:r>
            <a:r>
              <a:rPr lang="en" sz="4800"/>
              <a:t>!</a:t>
            </a:r>
            <a:endParaRPr sz="4800"/>
          </a:p>
        </p:txBody>
      </p:sp>
      <p:grpSp>
        <p:nvGrpSpPr>
          <p:cNvPr id="237" name="Shape 237"/>
          <p:cNvGrpSpPr/>
          <p:nvPr/>
        </p:nvGrpSpPr>
        <p:grpSpPr>
          <a:xfrm>
            <a:off x="4080265" y="1094820"/>
            <a:ext cx="983454" cy="925239"/>
            <a:chOff x="5972700" y="2330200"/>
            <a:chExt cx="411625" cy="387275"/>
          </a:xfrm>
        </p:grpSpPr>
        <p:sp>
          <p:nvSpPr>
            <p:cNvPr id="238" name="Shape 238"/>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38100">
              <a:solidFill>
                <a:srgbClr val="FFFFFF"/>
              </a:solidFill>
              <a:prstDash val="solid"/>
              <a:miter lim="243549"/>
              <a:headEnd len="sm" w="sm" type="none"/>
              <a:tailEnd len="sm" w="sm" type="none"/>
            </a:ln>
            <a:effectLst>
              <a:outerShdw blurRad="57150" rotWithShape="0" algn="bl" dir="5400000" dist="19050">
                <a:srgbClr val="00329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Shape 239"/>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38100">
              <a:solidFill>
                <a:srgbClr val="FFFFFF"/>
              </a:solidFill>
              <a:prstDash val="solid"/>
              <a:miter lim="243549"/>
              <a:headEnd len="sm" w="sm" type="none"/>
              <a:tailEnd len="sm" w="sm" type="none"/>
            </a:ln>
            <a:effectLst>
              <a:outerShdw blurRad="57150" rotWithShape="0" algn="bl" dir="5400000" dist="19050">
                <a:srgbClr val="00329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40" name="Shape 240"/>
          <p:cNvSpPr txBox="1"/>
          <p:nvPr>
            <p:ph idx="4294967295" type="ctrTitle"/>
          </p:nvPr>
        </p:nvSpPr>
        <p:spPr>
          <a:xfrm>
            <a:off x="4484925" y="4355843"/>
            <a:ext cx="3025800" cy="547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latin typeface="Lobster"/>
                <a:ea typeface="Lobster"/>
                <a:cs typeface="Lobster"/>
                <a:sym typeface="Lobster"/>
              </a:rPr>
              <a:t>Smart Account</a:t>
            </a:r>
            <a:endParaRPr sz="3000">
              <a:latin typeface="Lobster"/>
              <a:ea typeface="Lobster"/>
              <a:cs typeface="Lobster"/>
              <a:sym typeface="Lobster"/>
            </a:endParaRPr>
          </a:p>
        </p:txBody>
      </p:sp>
      <p:pic>
        <p:nvPicPr>
          <p:cNvPr id="241" name="Shape 241"/>
          <p:cNvPicPr preferRelativeResize="0"/>
          <p:nvPr/>
        </p:nvPicPr>
        <p:blipFill>
          <a:blip r:embed="rId3">
            <a:alphaModFix/>
          </a:blip>
          <a:stretch>
            <a:fillRect/>
          </a:stretch>
        </p:blipFill>
        <p:spPr>
          <a:xfrm>
            <a:off x="7510725" y="3298525"/>
            <a:ext cx="1430450" cy="1961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114425" y="218100"/>
            <a:ext cx="6915300" cy="746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2400"/>
              <a:t>About Smart Account</a:t>
            </a:r>
            <a:endParaRPr b="1" sz="2400"/>
          </a:p>
        </p:txBody>
      </p:sp>
      <p:sp>
        <p:nvSpPr>
          <p:cNvPr id="152" name="Shape 152"/>
          <p:cNvSpPr txBox="1"/>
          <p:nvPr>
            <p:ph idx="1" type="body"/>
          </p:nvPr>
        </p:nvSpPr>
        <p:spPr>
          <a:xfrm>
            <a:off x="268150" y="1083700"/>
            <a:ext cx="8667900" cy="3720900"/>
          </a:xfrm>
          <a:prstGeom prst="rect">
            <a:avLst/>
          </a:prstGeom>
        </p:spPr>
        <p:txBody>
          <a:bodyPr anchorCtr="0" anchor="t" bIns="91425" lIns="91425" spcFirstLastPara="1" rIns="91425" wrap="square" tIns="91425">
            <a:noAutofit/>
          </a:bodyPr>
          <a:lstStyle/>
          <a:p>
            <a:pPr indent="-317500" lvl="0" marL="457200" rtl="0">
              <a:spcBef>
                <a:spcPts val="600"/>
              </a:spcBef>
              <a:spcAft>
                <a:spcPts val="0"/>
              </a:spcAft>
              <a:buSzPts val="1400"/>
              <a:buChar char="★"/>
            </a:pPr>
            <a:r>
              <a:rPr b="1" lang="en" sz="1800"/>
              <a:t>Smart Account is an Android app that allows users to track their and their groups' account information, helping users to better understand how their money 'disappears', generating reports and analysis of payments, and offering smart suggestions for users' future budget plan.</a:t>
            </a:r>
            <a:endParaRPr b="1" sz="1800"/>
          </a:p>
          <a:p>
            <a:pPr indent="0" lvl="0" marL="0" rtl="0">
              <a:spcBef>
                <a:spcPts val="600"/>
              </a:spcBef>
              <a:spcAft>
                <a:spcPts val="0"/>
              </a:spcAft>
              <a:buNone/>
            </a:pPr>
            <a:r>
              <a:t/>
            </a:r>
            <a:endParaRPr b="1" sz="1800"/>
          </a:p>
          <a:p>
            <a:pPr indent="-317500" lvl="0" marL="457200" rtl="0">
              <a:spcBef>
                <a:spcPts val="600"/>
              </a:spcBef>
              <a:spcAft>
                <a:spcPts val="0"/>
              </a:spcAft>
              <a:buSzPts val="1400"/>
              <a:buChar char="★"/>
            </a:pPr>
            <a:r>
              <a:rPr b="1" lang="en" sz="1800"/>
              <a:t>High level goals</a:t>
            </a:r>
            <a:endParaRPr b="1" sz="1400"/>
          </a:p>
          <a:p>
            <a:pPr indent="-317500" lvl="1" marL="914400" rtl="0">
              <a:spcBef>
                <a:spcPts val="0"/>
              </a:spcBef>
              <a:spcAft>
                <a:spcPts val="0"/>
              </a:spcAft>
              <a:buSzPts val="1400"/>
              <a:buChar char="○"/>
            </a:pPr>
            <a:r>
              <a:rPr b="1" lang="en" sz="1400"/>
              <a:t>Record</a:t>
            </a:r>
            <a:endParaRPr b="1" sz="1400"/>
          </a:p>
          <a:p>
            <a:pPr indent="457200" lvl="0" marL="457200" rtl="0">
              <a:spcBef>
                <a:spcPts val="600"/>
              </a:spcBef>
              <a:spcAft>
                <a:spcPts val="0"/>
              </a:spcAft>
              <a:buNone/>
            </a:pPr>
            <a:r>
              <a:rPr b="1" lang="en" sz="1400"/>
              <a:t>Android application connected to user accounts that allows users to record bill info individually or together.</a:t>
            </a:r>
            <a:endParaRPr b="1" sz="1400"/>
          </a:p>
          <a:p>
            <a:pPr indent="-317500" lvl="1" marL="914400" rtl="0">
              <a:spcBef>
                <a:spcPts val="480"/>
              </a:spcBef>
              <a:spcAft>
                <a:spcPts val="0"/>
              </a:spcAft>
              <a:buSzPts val="1400"/>
              <a:buChar char="○"/>
            </a:pPr>
            <a:r>
              <a:rPr b="1" lang="en" sz="1400"/>
              <a:t>Data Visualization &amp; Reports Generation</a:t>
            </a:r>
            <a:endParaRPr b="1" sz="1400"/>
          </a:p>
          <a:p>
            <a:pPr indent="457200" lvl="0" marL="457200" rtl="0">
              <a:spcBef>
                <a:spcPts val="600"/>
              </a:spcBef>
              <a:spcAft>
                <a:spcPts val="0"/>
              </a:spcAft>
              <a:buNone/>
            </a:pPr>
            <a:r>
              <a:rPr b="1" lang="en" sz="1400"/>
              <a:t>Visualize data and generate reports to display bill history among different groups.</a:t>
            </a:r>
            <a:endParaRPr b="1" sz="1400"/>
          </a:p>
          <a:p>
            <a:pPr indent="-317500" lvl="1" marL="914400" rtl="0">
              <a:spcBef>
                <a:spcPts val="480"/>
              </a:spcBef>
              <a:spcAft>
                <a:spcPts val="0"/>
              </a:spcAft>
              <a:buSzPts val="1400"/>
              <a:buChar char="○"/>
            </a:pPr>
            <a:r>
              <a:rPr b="1" lang="en" sz="1400"/>
              <a:t>Budget </a:t>
            </a:r>
            <a:r>
              <a:rPr b="1" lang="en" sz="1400"/>
              <a:t>Prediction</a:t>
            </a:r>
            <a:endParaRPr b="1" sz="1400"/>
          </a:p>
          <a:p>
            <a:pPr indent="457200" lvl="0" marL="457200">
              <a:spcBef>
                <a:spcPts val="600"/>
              </a:spcBef>
              <a:spcAft>
                <a:spcPts val="0"/>
              </a:spcAft>
              <a:buNone/>
            </a:pPr>
            <a:r>
              <a:rPr b="1" lang="en" sz="1400"/>
              <a:t>Give predicted budgets based on users’ personal settings and history bill info.</a:t>
            </a:r>
            <a:br>
              <a:rPr b="1" lang="en" sz="1400"/>
            </a:br>
            <a:endParaRPr sz="1400"/>
          </a:p>
        </p:txBody>
      </p:sp>
      <p:sp>
        <p:nvSpPr>
          <p:cNvPr id="153" name="Shape 15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4294967295" type="ctrTitle"/>
          </p:nvPr>
        </p:nvSpPr>
        <p:spPr>
          <a:xfrm>
            <a:off x="3993650" y="1042100"/>
            <a:ext cx="3571200" cy="703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t>Sprint - 1</a:t>
            </a:r>
            <a:endParaRPr sz="4800"/>
          </a:p>
        </p:txBody>
      </p:sp>
      <p:sp>
        <p:nvSpPr>
          <p:cNvPr id="159" name="Shape 159"/>
          <p:cNvSpPr txBox="1"/>
          <p:nvPr>
            <p:ph idx="4294967295" type="subTitle"/>
          </p:nvPr>
        </p:nvSpPr>
        <p:spPr>
          <a:xfrm>
            <a:off x="94475" y="156350"/>
            <a:ext cx="6593700" cy="603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17375E"/>
              </a:buClr>
              <a:buSzPts val="3200"/>
              <a:buFont typeface="Times New Roman"/>
              <a:buNone/>
            </a:pPr>
            <a:r>
              <a:rPr b="1" lang="en">
                <a:solidFill>
                  <a:srgbClr val="FFFFFF"/>
                </a:solidFill>
                <a:latin typeface="Times New Roman"/>
                <a:ea typeface="Times New Roman"/>
                <a:cs typeface="Times New Roman"/>
                <a:sym typeface="Times New Roman"/>
              </a:rPr>
              <a:t>Project Release Plan – User Stories</a:t>
            </a:r>
            <a:endParaRPr b="1">
              <a:solidFill>
                <a:srgbClr val="FFFFFF"/>
              </a:solidFill>
            </a:endParaRPr>
          </a:p>
        </p:txBody>
      </p:sp>
      <p:sp>
        <p:nvSpPr>
          <p:cNvPr id="160" name="Shape 16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61" name="Shape 161"/>
          <p:cNvSpPr txBox="1"/>
          <p:nvPr/>
        </p:nvSpPr>
        <p:spPr>
          <a:xfrm>
            <a:off x="381500" y="1928825"/>
            <a:ext cx="8089200" cy="2700300"/>
          </a:xfrm>
          <a:prstGeom prst="rect">
            <a:avLst/>
          </a:prstGeom>
          <a:noFill/>
          <a:ln>
            <a:noFill/>
          </a:ln>
        </p:spPr>
        <p:txBody>
          <a:bodyPr anchorCtr="0" anchor="t" bIns="91425" lIns="91425" spcFirstLastPara="1" rIns="91425" wrap="square" tIns="91425">
            <a:noAutofit/>
          </a:bodyPr>
          <a:lstStyle/>
          <a:p>
            <a:pPr indent="-355600" lvl="0" marL="457200" rtl="0">
              <a:spcBef>
                <a:spcPts val="0"/>
              </a:spcBef>
              <a:spcAft>
                <a:spcPts val="0"/>
              </a:spcAft>
              <a:buClr>
                <a:srgbClr val="FFFFFF"/>
              </a:buClr>
              <a:buSzPts val="2000"/>
              <a:buFont typeface="Times New Roman"/>
              <a:buChar char="•"/>
            </a:pPr>
            <a:r>
              <a:rPr lang="en" sz="2000">
                <a:solidFill>
                  <a:srgbClr val="FFFFFF"/>
                </a:solidFill>
                <a:latin typeface="Times New Roman"/>
                <a:ea typeface="Times New Roman"/>
                <a:cs typeface="Times New Roman"/>
                <a:sym typeface="Times New Roman"/>
              </a:rPr>
              <a:t>As a developer, I need to </a:t>
            </a:r>
            <a:r>
              <a:rPr b="1" lang="en" sz="2000">
                <a:solidFill>
                  <a:srgbClr val="FFFFFF"/>
                </a:solidFill>
                <a:latin typeface="Times New Roman"/>
                <a:ea typeface="Times New Roman"/>
                <a:cs typeface="Times New Roman"/>
                <a:sym typeface="Times New Roman"/>
              </a:rPr>
              <a:t>be familiar with Android studio</a:t>
            </a:r>
            <a:r>
              <a:rPr lang="en" sz="2000">
                <a:solidFill>
                  <a:srgbClr val="FFFFFF"/>
                </a:solidFill>
                <a:latin typeface="Times New Roman"/>
                <a:ea typeface="Times New Roman"/>
                <a:cs typeface="Times New Roman"/>
                <a:sym typeface="Times New Roman"/>
              </a:rPr>
              <a:t> to develop the Android app efficiently. (8pts)</a:t>
            </a:r>
            <a:endParaRPr sz="2000">
              <a:solidFill>
                <a:srgbClr val="FFFFFF"/>
              </a:solidFill>
              <a:latin typeface="Times New Roman"/>
              <a:ea typeface="Times New Roman"/>
              <a:cs typeface="Times New Roman"/>
              <a:sym typeface="Times New Roman"/>
            </a:endParaRPr>
          </a:p>
          <a:p>
            <a:pPr indent="-355600" lvl="0" marL="457200" rtl="0">
              <a:spcBef>
                <a:spcPts val="0"/>
              </a:spcBef>
              <a:spcAft>
                <a:spcPts val="0"/>
              </a:spcAft>
              <a:buClr>
                <a:srgbClr val="FFFFFF"/>
              </a:buClr>
              <a:buSzPts val="2000"/>
              <a:buFont typeface="Times New Roman"/>
              <a:buChar char="•"/>
            </a:pPr>
            <a:r>
              <a:rPr lang="en" sz="2000">
                <a:solidFill>
                  <a:srgbClr val="FFFFFF"/>
                </a:solidFill>
                <a:latin typeface="Times New Roman"/>
                <a:ea typeface="Times New Roman"/>
                <a:cs typeface="Times New Roman"/>
                <a:sym typeface="Times New Roman"/>
              </a:rPr>
              <a:t>As a user, I need to </a:t>
            </a:r>
            <a:r>
              <a:rPr b="1" lang="en" sz="2000">
                <a:solidFill>
                  <a:srgbClr val="FFFFFF"/>
                </a:solidFill>
                <a:latin typeface="Times New Roman"/>
                <a:ea typeface="Times New Roman"/>
                <a:cs typeface="Times New Roman"/>
                <a:sym typeface="Times New Roman"/>
              </a:rPr>
              <a:t>record</a:t>
            </a:r>
            <a:r>
              <a:rPr lang="en" sz="2000">
                <a:solidFill>
                  <a:srgbClr val="FFFFFF"/>
                </a:solidFill>
                <a:latin typeface="Times New Roman"/>
                <a:ea typeface="Times New Roman"/>
                <a:cs typeface="Times New Roman"/>
                <a:sym typeface="Times New Roman"/>
              </a:rPr>
              <a:t> my new bill information. (8pts)</a:t>
            </a:r>
            <a:endParaRPr sz="2000">
              <a:solidFill>
                <a:srgbClr val="FFFFFF"/>
              </a:solidFill>
              <a:latin typeface="Times New Roman"/>
              <a:ea typeface="Times New Roman"/>
              <a:cs typeface="Times New Roman"/>
              <a:sym typeface="Times New Roman"/>
            </a:endParaRPr>
          </a:p>
          <a:p>
            <a:pPr indent="-355600" lvl="0" marL="457200" rtl="0">
              <a:spcBef>
                <a:spcPts val="0"/>
              </a:spcBef>
              <a:spcAft>
                <a:spcPts val="0"/>
              </a:spcAft>
              <a:buClr>
                <a:srgbClr val="FFFFFF"/>
              </a:buClr>
              <a:buSzPts val="2000"/>
              <a:buFont typeface="Times New Roman"/>
              <a:buChar char="•"/>
            </a:pPr>
            <a:r>
              <a:rPr lang="en" sz="2000">
                <a:solidFill>
                  <a:srgbClr val="FFFFFF"/>
                </a:solidFill>
                <a:latin typeface="Times New Roman"/>
                <a:ea typeface="Times New Roman"/>
                <a:cs typeface="Times New Roman"/>
                <a:sym typeface="Times New Roman"/>
              </a:rPr>
              <a:t>As a user, I need to </a:t>
            </a:r>
            <a:r>
              <a:rPr b="1" lang="en" sz="2000">
                <a:solidFill>
                  <a:srgbClr val="FFFFFF"/>
                </a:solidFill>
                <a:latin typeface="Times New Roman"/>
                <a:ea typeface="Times New Roman"/>
                <a:cs typeface="Times New Roman"/>
                <a:sym typeface="Times New Roman"/>
              </a:rPr>
              <a:t>review</a:t>
            </a:r>
            <a:r>
              <a:rPr lang="en" sz="2000">
                <a:solidFill>
                  <a:srgbClr val="FFFFFF"/>
                </a:solidFill>
                <a:latin typeface="Times New Roman"/>
                <a:ea typeface="Times New Roman"/>
                <a:cs typeface="Times New Roman"/>
                <a:sym typeface="Times New Roman"/>
              </a:rPr>
              <a:t> my history bill information. (8pts)</a:t>
            </a:r>
            <a:endParaRPr sz="2000">
              <a:solidFill>
                <a:srgbClr val="FFFFFF"/>
              </a:solidFill>
              <a:latin typeface="Times New Roman"/>
              <a:ea typeface="Times New Roman"/>
              <a:cs typeface="Times New Roman"/>
              <a:sym typeface="Times New Roman"/>
            </a:endParaRPr>
          </a:p>
          <a:p>
            <a:pPr indent="-355600" lvl="0" marL="457200" rtl="0">
              <a:spcBef>
                <a:spcPts val="0"/>
              </a:spcBef>
              <a:spcAft>
                <a:spcPts val="0"/>
              </a:spcAft>
              <a:buClr>
                <a:srgbClr val="FFFFFF"/>
              </a:buClr>
              <a:buSzPts val="2000"/>
              <a:buFont typeface="Times New Roman"/>
              <a:buChar char="•"/>
            </a:pPr>
            <a:r>
              <a:rPr lang="en" sz="2000">
                <a:solidFill>
                  <a:srgbClr val="FFFFFF"/>
                </a:solidFill>
                <a:latin typeface="Times New Roman"/>
                <a:ea typeface="Times New Roman"/>
                <a:cs typeface="Times New Roman"/>
                <a:sym typeface="Times New Roman"/>
              </a:rPr>
              <a:t>As a user, I need to </a:t>
            </a:r>
            <a:r>
              <a:rPr b="1" lang="en" sz="2000">
                <a:solidFill>
                  <a:srgbClr val="FFFFFF"/>
                </a:solidFill>
                <a:latin typeface="Times New Roman"/>
                <a:ea typeface="Times New Roman"/>
                <a:cs typeface="Times New Roman"/>
                <a:sym typeface="Times New Roman"/>
              </a:rPr>
              <a:t>edit</a:t>
            </a:r>
            <a:r>
              <a:rPr lang="en" sz="2000">
                <a:solidFill>
                  <a:srgbClr val="FFFFFF"/>
                </a:solidFill>
                <a:latin typeface="Times New Roman"/>
                <a:ea typeface="Times New Roman"/>
                <a:cs typeface="Times New Roman"/>
                <a:sym typeface="Times New Roman"/>
              </a:rPr>
              <a:t> my history bill information. (3pts)</a:t>
            </a:r>
            <a:endParaRPr sz="20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2000">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idx="4294967295" type="ctrTitle"/>
          </p:nvPr>
        </p:nvSpPr>
        <p:spPr>
          <a:xfrm>
            <a:off x="3993650" y="1042100"/>
            <a:ext cx="3571200" cy="703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Sprint - 2</a:t>
            </a:r>
            <a:endParaRPr sz="4800"/>
          </a:p>
        </p:txBody>
      </p:sp>
      <p:sp>
        <p:nvSpPr>
          <p:cNvPr id="167" name="Shape 167"/>
          <p:cNvSpPr txBox="1"/>
          <p:nvPr>
            <p:ph idx="4294967295" type="subTitle"/>
          </p:nvPr>
        </p:nvSpPr>
        <p:spPr>
          <a:xfrm>
            <a:off x="94475" y="156350"/>
            <a:ext cx="6593700" cy="603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17375E"/>
              </a:buClr>
              <a:buSzPts val="3200"/>
              <a:buFont typeface="Times New Roman"/>
              <a:buNone/>
            </a:pPr>
            <a:r>
              <a:rPr b="1" lang="en">
                <a:solidFill>
                  <a:srgbClr val="FFFFFF"/>
                </a:solidFill>
                <a:latin typeface="Times New Roman"/>
                <a:ea typeface="Times New Roman"/>
                <a:cs typeface="Times New Roman"/>
                <a:sym typeface="Times New Roman"/>
              </a:rPr>
              <a:t>Project Release Plan – User Stories</a:t>
            </a:r>
            <a:endParaRPr b="1">
              <a:solidFill>
                <a:srgbClr val="FFFFFF"/>
              </a:solidFill>
            </a:endParaRPr>
          </a:p>
        </p:txBody>
      </p:sp>
      <p:sp>
        <p:nvSpPr>
          <p:cNvPr id="168" name="Shape 16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69" name="Shape 169"/>
          <p:cNvSpPr txBox="1"/>
          <p:nvPr/>
        </p:nvSpPr>
        <p:spPr>
          <a:xfrm>
            <a:off x="373200" y="1795875"/>
            <a:ext cx="8089200" cy="270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000">
              <a:solidFill>
                <a:srgbClr val="FFFFFF"/>
              </a:solidFill>
              <a:latin typeface="Times New Roman"/>
              <a:ea typeface="Times New Roman"/>
              <a:cs typeface="Times New Roman"/>
              <a:sym typeface="Times New Roman"/>
            </a:endParaRPr>
          </a:p>
          <a:p>
            <a:pPr indent="-355600" lvl="0" marL="457200" rtl="0">
              <a:spcBef>
                <a:spcPts val="0"/>
              </a:spcBef>
              <a:spcAft>
                <a:spcPts val="0"/>
              </a:spcAft>
              <a:buClr>
                <a:srgbClr val="FFFFFF"/>
              </a:buClr>
              <a:buSzPts val="2000"/>
              <a:buFont typeface="Times New Roman"/>
              <a:buChar char="•"/>
            </a:pPr>
            <a:r>
              <a:rPr lang="en" sz="2000">
                <a:solidFill>
                  <a:schemeClr val="lt1"/>
                </a:solidFill>
                <a:latin typeface="Times New Roman"/>
                <a:ea typeface="Times New Roman"/>
                <a:cs typeface="Times New Roman"/>
                <a:sym typeface="Times New Roman"/>
              </a:rPr>
              <a:t>As a user, I need to know my future budget based on my history info. (8pts)</a:t>
            </a:r>
            <a:endParaRPr sz="2000">
              <a:solidFill>
                <a:schemeClr val="lt1"/>
              </a:solidFill>
              <a:latin typeface="Times New Roman"/>
              <a:ea typeface="Times New Roman"/>
              <a:cs typeface="Times New Roman"/>
              <a:sym typeface="Times New Roman"/>
            </a:endParaRPr>
          </a:p>
          <a:p>
            <a:pPr indent="-355600" lvl="0" marL="457200" rtl="0">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As a user, I need to know the weight of different categories of payment. (5pts)</a:t>
            </a:r>
            <a:endParaRPr sz="2000">
              <a:solidFill>
                <a:schemeClr val="lt1"/>
              </a:solidFill>
              <a:latin typeface="Times New Roman"/>
              <a:ea typeface="Times New Roman"/>
              <a:cs typeface="Times New Roman"/>
              <a:sym typeface="Times New Roman"/>
            </a:endParaRPr>
          </a:p>
          <a:p>
            <a:pPr indent="-355600" lvl="0" marL="457200" rtl="0">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As a user, I want to sign up my own account to share bill with others. (3pts)</a:t>
            </a:r>
            <a:endParaRPr sz="2000">
              <a:solidFill>
                <a:schemeClr val="lt1"/>
              </a:solidFill>
              <a:latin typeface="Times New Roman"/>
              <a:ea typeface="Times New Roman"/>
              <a:cs typeface="Times New Roman"/>
              <a:sym typeface="Times New Roman"/>
            </a:endParaRPr>
          </a:p>
          <a:p>
            <a:pPr indent="-355600" lvl="0" marL="457200" rtl="0">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As a user, I want an operating instructions. (3pts)</a:t>
            </a:r>
            <a:endParaRPr sz="2000">
              <a:solidFill>
                <a:schemeClr val="lt1"/>
              </a:solidFill>
              <a:latin typeface="Times New Roman"/>
              <a:ea typeface="Times New Roman"/>
              <a:cs typeface="Times New Roman"/>
              <a:sym typeface="Times New Roman"/>
            </a:endParaRPr>
          </a:p>
          <a:p>
            <a:pPr indent="-355600" lvl="0" marL="457200" rtl="0">
              <a:spcBef>
                <a:spcPts val="0"/>
              </a:spcBef>
              <a:spcAft>
                <a:spcPts val="0"/>
              </a:spcAft>
              <a:buClr>
                <a:schemeClr val="lt1"/>
              </a:buClr>
              <a:buSzPts val="2000"/>
              <a:buFont typeface="Times New Roman"/>
              <a:buChar char="•"/>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4294967295" type="ctrTitle"/>
          </p:nvPr>
        </p:nvSpPr>
        <p:spPr>
          <a:xfrm>
            <a:off x="3993650" y="1042100"/>
            <a:ext cx="3571200" cy="703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Sprint - 3</a:t>
            </a:r>
            <a:endParaRPr sz="4800"/>
          </a:p>
        </p:txBody>
      </p:sp>
      <p:sp>
        <p:nvSpPr>
          <p:cNvPr id="175" name="Shape 175"/>
          <p:cNvSpPr txBox="1"/>
          <p:nvPr>
            <p:ph idx="4294967295" type="subTitle"/>
          </p:nvPr>
        </p:nvSpPr>
        <p:spPr>
          <a:xfrm>
            <a:off x="94475" y="156350"/>
            <a:ext cx="6593700" cy="603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17375E"/>
              </a:buClr>
              <a:buSzPts val="3200"/>
              <a:buFont typeface="Times New Roman"/>
              <a:buNone/>
            </a:pPr>
            <a:r>
              <a:rPr b="1" lang="en">
                <a:solidFill>
                  <a:srgbClr val="FFFFFF"/>
                </a:solidFill>
                <a:latin typeface="Times New Roman"/>
                <a:ea typeface="Times New Roman"/>
                <a:cs typeface="Times New Roman"/>
                <a:sym typeface="Times New Roman"/>
              </a:rPr>
              <a:t>Project Release Plan – User Stories</a:t>
            </a:r>
            <a:endParaRPr b="1">
              <a:solidFill>
                <a:srgbClr val="FFFFFF"/>
              </a:solidFill>
            </a:endParaRPr>
          </a:p>
        </p:txBody>
      </p:sp>
      <p:sp>
        <p:nvSpPr>
          <p:cNvPr id="176" name="Shape 17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7" name="Shape 177"/>
          <p:cNvSpPr txBox="1"/>
          <p:nvPr/>
        </p:nvSpPr>
        <p:spPr>
          <a:xfrm>
            <a:off x="381500" y="1928825"/>
            <a:ext cx="8089200" cy="2700300"/>
          </a:xfrm>
          <a:prstGeom prst="rect">
            <a:avLst/>
          </a:prstGeom>
          <a:noFill/>
          <a:ln>
            <a:noFill/>
          </a:ln>
        </p:spPr>
        <p:txBody>
          <a:bodyPr anchorCtr="0" anchor="t" bIns="91425" lIns="91425" spcFirstLastPara="1" rIns="91425" wrap="square" tIns="91425">
            <a:noAutofit/>
          </a:bodyPr>
          <a:lstStyle/>
          <a:p>
            <a:pPr indent="-355600" lvl="0" marL="457200" rtl="0">
              <a:spcBef>
                <a:spcPts val="0"/>
              </a:spcBef>
              <a:spcAft>
                <a:spcPts val="0"/>
              </a:spcAft>
              <a:buClr>
                <a:srgbClr val="FFFFFF"/>
              </a:buClr>
              <a:buSzPts val="2000"/>
              <a:buFont typeface="Times New Roman"/>
              <a:buChar char="•"/>
            </a:pPr>
            <a:r>
              <a:rPr lang="en" sz="2000">
                <a:solidFill>
                  <a:srgbClr val="FFFFFF"/>
                </a:solidFill>
                <a:latin typeface="Times New Roman"/>
                <a:ea typeface="Times New Roman"/>
                <a:cs typeface="Times New Roman"/>
                <a:sym typeface="Times New Roman"/>
              </a:rPr>
              <a:t>As a user, I need visual diagrams to show my income and payment in the last few days/weeks/months.  (8pts)</a:t>
            </a:r>
            <a:endParaRPr sz="2000">
              <a:solidFill>
                <a:srgbClr val="FFFFFF"/>
              </a:solidFill>
              <a:latin typeface="Times New Roman"/>
              <a:ea typeface="Times New Roman"/>
              <a:cs typeface="Times New Roman"/>
              <a:sym typeface="Times New Roman"/>
            </a:endParaRPr>
          </a:p>
          <a:p>
            <a:pPr indent="-355600" lvl="0" marL="457200" rtl="0">
              <a:spcBef>
                <a:spcPts val="0"/>
              </a:spcBef>
              <a:spcAft>
                <a:spcPts val="0"/>
              </a:spcAft>
              <a:buClr>
                <a:srgbClr val="FFFFFF"/>
              </a:buClr>
              <a:buSzPts val="2000"/>
              <a:buFont typeface="Times New Roman"/>
              <a:buChar char="•"/>
            </a:pPr>
            <a:r>
              <a:rPr lang="en" sz="2000">
                <a:solidFill>
                  <a:srgbClr val="FFFFFF"/>
                </a:solidFill>
                <a:latin typeface="Times New Roman"/>
                <a:ea typeface="Times New Roman"/>
                <a:cs typeface="Times New Roman"/>
                <a:sym typeface="Times New Roman"/>
              </a:rPr>
              <a:t>As a user, I need advice for saving money. (8pts)</a:t>
            </a:r>
            <a:endParaRPr sz="2000">
              <a:solidFill>
                <a:srgbClr val="FFFFFF"/>
              </a:solidFill>
              <a:latin typeface="Times New Roman"/>
              <a:ea typeface="Times New Roman"/>
              <a:cs typeface="Times New Roman"/>
              <a:sym typeface="Times New Roman"/>
            </a:endParaRPr>
          </a:p>
          <a:p>
            <a:pPr indent="-355600" lvl="0" marL="457200" rtl="0">
              <a:spcBef>
                <a:spcPts val="0"/>
              </a:spcBef>
              <a:spcAft>
                <a:spcPts val="0"/>
              </a:spcAft>
              <a:buClr>
                <a:srgbClr val="FFFFFF"/>
              </a:buClr>
              <a:buSzPts val="2000"/>
              <a:buFont typeface="Times New Roman"/>
              <a:buChar char="•"/>
            </a:pPr>
            <a:r>
              <a:rPr lang="en" sz="2000">
                <a:solidFill>
                  <a:srgbClr val="FFFFFF"/>
                </a:solidFill>
                <a:latin typeface="Times New Roman"/>
                <a:ea typeface="Times New Roman"/>
                <a:cs typeface="Times New Roman"/>
                <a:sym typeface="Times New Roman"/>
              </a:rPr>
              <a:t>As a user, I want to see a well-designed interface. (5pts)</a:t>
            </a:r>
            <a:endParaRPr sz="2000">
              <a:solidFill>
                <a:srgbClr val="FFFFFF"/>
              </a:solidFill>
              <a:latin typeface="Times New Roman"/>
              <a:ea typeface="Times New Roman"/>
              <a:cs typeface="Times New Roman"/>
              <a:sym typeface="Times New Roman"/>
            </a:endParaRPr>
          </a:p>
          <a:p>
            <a:pPr indent="-355600" lvl="0" marL="457200" rtl="0">
              <a:spcBef>
                <a:spcPts val="0"/>
              </a:spcBef>
              <a:spcAft>
                <a:spcPts val="0"/>
              </a:spcAft>
              <a:buClr>
                <a:srgbClr val="FFFFFF"/>
              </a:buClr>
              <a:buSzPts val="2000"/>
              <a:buFont typeface="Times New Roman"/>
              <a:buChar char="•"/>
            </a:pPr>
            <a:r>
              <a:rPr lang="en" sz="2000">
                <a:solidFill>
                  <a:srgbClr val="FFFFFF"/>
                </a:solidFill>
                <a:latin typeface="Times New Roman"/>
                <a:ea typeface="Times New Roman"/>
                <a:cs typeface="Times New Roman"/>
                <a:sym typeface="Times New Roman"/>
              </a:rPr>
              <a:t>As a user, I want to set goals for saving money. (3pts)</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idx="1" type="subTitle"/>
          </p:nvPr>
        </p:nvSpPr>
        <p:spPr>
          <a:xfrm>
            <a:off x="106175" y="86200"/>
            <a:ext cx="6593700" cy="6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7375E"/>
              </a:buClr>
              <a:buSzPts val="3200"/>
              <a:buFont typeface="Times New Roman"/>
              <a:buNone/>
            </a:pPr>
            <a:r>
              <a:rPr b="1" lang="en" sz="2400">
                <a:solidFill>
                  <a:srgbClr val="FFFFFF"/>
                </a:solidFill>
                <a:latin typeface="Times New Roman"/>
                <a:ea typeface="Times New Roman"/>
                <a:cs typeface="Times New Roman"/>
                <a:sym typeface="Times New Roman"/>
              </a:rPr>
              <a:t>Project Release Plan – Architecture</a:t>
            </a:r>
            <a:endParaRPr b="1" sz="2400">
              <a:solidFill>
                <a:srgbClr val="FFFFFF"/>
              </a:solidFill>
            </a:endParaRPr>
          </a:p>
        </p:txBody>
      </p:sp>
      <p:sp>
        <p:nvSpPr>
          <p:cNvPr id="183" name="Shape 183"/>
          <p:cNvSpPr/>
          <p:nvPr/>
        </p:nvSpPr>
        <p:spPr>
          <a:xfrm>
            <a:off x="1842725" y="642900"/>
            <a:ext cx="7125900" cy="4500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84" name="Shape 184"/>
          <p:cNvPicPr preferRelativeResize="0"/>
          <p:nvPr/>
        </p:nvPicPr>
        <p:blipFill>
          <a:blip r:embed="rId3">
            <a:alphaModFix/>
          </a:blip>
          <a:stretch>
            <a:fillRect/>
          </a:stretch>
        </p:blipFill>
        <p:spPr>
          <a:xfrm>
            <a:off x="1988188" y="759900"/>
            <a:ext cx="6863564" cy="4383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idx="1" type="subTitle"/>
          </p:nvPr>
        </p:nvSpPr>
        <p:spPr>
          <a:xfrm>
            <a:off x="94475" y="156350"/>
            <a:ext cx="6593700" cy="6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7375E"/>
              </a:buClr>
              <a:buSzPts val="3200"/>
              <a:buFont typeface="Times New Roman"/>
              <a:buNone/>
            </a:pPr>
            <a:r>
              <a:rPr b="1" lang="en" sz="2400">
                <a:solidFill>
                  <a:srgbClr val="FFFFFF"/>
                </a:solidFill>
                <a:latin typeface="Times New Roman"/>
                <a:ea typeface="Times New Roman"/>
                <a:cs typeface="Times New Roman"/>
                <a:sym typeface="Times New Roman"/>
              </a:rPr>
              <a:t>Project Release Plan – Architecture</a:t>
            </a:r>
            <a:endParaRPr b="1" sz="2400">
              <a:solidFill>
                <a:srgbClr val="FFFFFF"/>
              </a:solidFill>
            </a:endParaRPr>
          </a:p>
        </p:txBody>
      </p:sp>
      <p:sp>
        <p:nvSpPr>
          <p:cNvPr id="190" name="Shape 190"/>
          <p:cNvSpPr/>
          <p:nvPr/>
        </p:nvSpPr>
        <p:spPr>
          <a:xfrm>
            <a:off x="229550" y="888425"/>
            <a:ext cx="8914500" cy="4103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91" name="Shape 191"/>
          <p:cNvPicPr preferRelativeResize="0"/>
          <p:nvPr/>
        </p:nvPicPr>
        <p:blipFill>
          <a:blip r:embed="rId3">
            <a:alphaModFix/>
          </a:blip>
          <a:stretch>
            <a:fillRect/>
          </a:stretch>
        </p:blipFill>
        <p:spPr>
          <a:xfrm>
            <a:off x="477025" y="1204050"/>
            <a:ext cx="8577124" cy="353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ctrTitle"/>
          </p:nvPr>
        </p:nvSpPr>
        <p:spPr>
          <a:xfrm>
            <a:off x="199150" y="268850"/>
            <a:ext cx="5753100" cy="55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Project Release Plan – Challenges/Risks </a:t>
            </a:r>
            <a:endParaRPr b="1" sz="2400">
              <a:solidFill>
                <a:srgbClr val="FFFFFF"/>
              </a:solidFill>
            </a:endParaRPr>
          </a:p>
        </p:txBody>
      </p:sp>
      <p:sp>
        <p:nvSpPr>
          <p:cNvPr id="197" name="Shape 197"/>
          <p:cNvSpPr txBox="1"/>
          <p:nvPr>
            <p:ph idx="1" type="subTitle"/>
          </p:nvPr>
        </p:nvSpPr>
        <p:spPr>
          <a:xfrm>
            <a:off x="1816525" y="2441150"/>
            <a:ext cx="5812200" cy="1998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b="1" lang="en">
                <a:solidFill>
                  <a:schemeClr val="lt1"/>
                </a:solidFill>
              </a:rPr>
              <a:t>No experience on developing a software</a:t>
            </a:r>
            <a:endParaRPr b="1">
              <a:solidFill>
                <a:schemeClr val="lt1"/>
              </a:solidFill>
            </a:endParaRPr>
          </a:p>
          <a:p>
            <a:pPr indent="-355600" lvl="0" marL="457200" rtl="0" algn="l">
              <a:spcBef>
                <a:spcPts val="0"/>
              </a:spcBef>
              <a:spcAft>
                <a:spcPts val="0"/>
              </a:spcAft>
              <a:buClr>
                <a:schemeClr val="lt1"/>
              </a:buClr>
              <a:buSzPts val="2000"/>
              <a:buChar char="➢"/>
            </a:pPr>
            <a:r>
              <a:rPr b="1" lang="en">
                <a:solidFill>
                  <a:schemeClr val="lt1"/>
                </a:solidFill>
              </a:rPr>
              <a:t>Teamwork management</a:t>
            </a:r>
            <a:endParaRPr b="1">
              <a:solidFill>
                <a:schemeClr val="lt1"/>
              </a:solidFill>
            </a:endParaRPr>
          </a:p>
          <a:p>
            <a:pPr indent="-355600" lvl="0" marL="457200" rtl="0" algn="l">
              <a:spcBef>
                <a:spcPts val="0"/>
              </a:spcBef>
              <a:spcAft>
                <a:spcPts val="0"/>
              </a:spcAft>
              <a:buClr>
                <a:schemeClr val="lt1"/>
              </a:buClr>
              <a:buSzPts val="2000"/>
              <a:buChar char="➢"/>
            </a:pPr>
            <a:r>
              <a:rPr b="1" lang="en">
                <a:solidFill>
                  <a:schemeClr val="lt1"/>
                </a:solidFill>
              </a:rPr>
              <a:t>Learn to work with unfamiliar technologies</a:t>
            </a:r>
            <a:endParaRPr b="1">
              <a:solidFill>
                <a:schemeClr val="lt1"/>
              </a:solidFill>
            </a:endParaRPr>
          </a:p>
          <a:p>
            <a:pPr indent="-355600" lvl="0" marL="457200" algn="l">
              <a:spcBef>
                <a:spcPts val="0"/>
              </a:spcBef>
              <a:spcAft>
                <a:spcPts val="0"/>
              </a:spcAft>
              <a:buClr>
                <a:schemeClr val="lt1"/>
              </a:buClr>
              <a:buSzPts val="2000"/>
              <a:buChar char="➢"/>
            </a:pPr>
            <a:r>
              <a:rPr b="1" lang="en">
                <a:solidFill>
                  <a:schemeClr val="lt1"/>
                </a:solidFill>
              </a:rPr>
              <a:t>Limited time for working together</a:t>
            </a:r>
            <a:br>
              <a:rPr b="1" lang="en">
                <a:solidFill>
                  <a:schemeClr val="lt1"/>
                </a:solidFill>
              </a:rPr>
            </a:br>
            <a:endParaRPr b="1"/>
          </a:p>
        </p:txBody>
      </p:sp>
      <p:grpSp>
        <p:nvGrpSpPr>
          <p:cNvPr id="198" name="Shape 198"/>
          <p:cNvGrpSpPr/>
          <p:nvPr/>
        </p:nvGrpSpPr>
        <p:grpSpPr>
          <a:xfrm>
            <a:off x="1246060" y="977449"/>
            <a:ext cx="1108164" cy="1118107"/>
            <a:chOff x="5961125" y="1623900"/>
            <a:chExt cx="427450" cy="448175"/>
          </a:xfrm>
        </p:grpSpPr>
        <p:sp>
          <p:nvSpPr>
            <p:cNvPr id="199" name="Shape 199"/>
            <p:cNvSpPr/>
            <p:nvPr/>
          </p:nvSpPr>
          <p:spPr>
            <a:xfrm>
              <a:off x="5961125" y="1678700"/>
              <a:ext cx="376925" cy="376925"/>
            </a:xfrm>
            <a:custGeom>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9050">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a:off x="6009825" y="1727425"/>
              <a:ext cx="279500" cy="279500"/>
            </a:xfrm>
            <a:custGeom>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9050">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a:off x="6107250" y="1824850"/>
              <a:ext cx="84650" cy="84650"/>
            </a:xfrm>
            <a:custGeom>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9050">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a:off x="6058550" y="1776125"/>
              <a:ext cx="182075" cy="182075"/>
            </a:xfrm>
            <a:custGeom>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9050">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nvSpPr>
          <p:spPr>
            <a:xfrm>
              <a:off x="5971475" y="2001400"/>
              <a:ext cx="74925" cy="70675"/>
            </a:xfrm>
            <a:custGeom>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9050">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nvSpPr>
          <p:spPr>
            <a:xfrm>
              <a:off x="6253375" y="2001400"/>
              <a:ext cx="74325" cy="70675"/>
            </a:xfrm>
            <a:custGeom>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9050">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a:off x="6137700" y="1623900"/>
              <a:ext cx="250875" cy="255150"/>
            </a:xfrm>
            <a:custGeom>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9050">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06" name="Shape 206"/>
          <p:cNvSpPr txBox="1"/>
          <p:nvPr>
            <p:ph type="ctrTitle"/>
          </p:nvPr>
        </p:nvSpPr>
        <p:spPr>
          <a:xfrm>
            <a:off x="2813250" y="1380500"/>
            <a:ext cx="2414700" cy="50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Times New Roman"/>
                <a:ea typeface="Times New Roman"/>
                <a:cs typeface="Times New Roman"/>
                <a:sym typeface="Times New Roman"/>
              </a:rPr>
              <a:t>Challenges</a:t>
            </a:r>
            <a:endParaRPr b="1">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ctrTitle"/>
          </p:nvPr>
        </p:nvSpPr>
        <p:spPr>
          <a:xfrm>
            <a:off x="199150" y="268850"/>
            <a:ext cx="5753100" cy="55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Project Release Plan – </a:t>
            </a:r>
            <a:r>
              <a:rPr b="1" lang="en" sz="2400">
                <a:solidFill>
                  <a:srgbClr val="FFFFFF"/>
                </a:solidFill>
                <a:latin typeface="Times New Roman"/>
                <a:ea typeface="Times New Roman"/>
                <a:cs typeface="Times New Roman"/>
                <a:sym typeface="Times New Roman"/>
              </a:rPr>
              <a:t>Technology</a:t>
            </a:r>
            <a:endParaRPr b="1" sz="2400">
              <a:solidFill>
                <a:srgbClr val="FFFFFF"/>
              </a:solidFill>
            </a:endParaRPr>
          </a:p>
        </p:txBody>
      </p:sp>
      <p:sp>
        <p:nvSpPr>
          <p:cNvPr id="212" name="Shape 212"/>
          <p:cNvSpPr txBox="1"/>
          <p:nvPr>
            <p:ph type="ctrTitle"/>
          </p:nvPr>
        </p:nvSpPr>
        <p:spPr>
          <a:xfrm>
            <a:off x="2560625" y="1219825"/>
            <a:ext cx="2800800" cy="50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Times New Roman"/>
                <a:ea typeface="Times New Roman"/>
                <a:cs typeface="Times New Roman"/>
                <a:sym typeface="Times New Roman"/>
              </a:rPr>
              <a:t>Technology</a:t>
            </a:r>
            <a:endParaRPr b="1">
              <a:solidFill>
                <a:srgbClr val="FFFFFF"/>
              </a:solidFill>
            </a:endParaRPr>
          </a:p>
        </p:txBody>
      </p:sp>
      <p:grpSp>
        <p:nvGrpSpPr>
          <p:cNvPr id="213" name="Shape 213"/>
          <p:cNvGrpSpPr/>
          <p:nvPr/>
        </p:nvGrpSpPr>
        <p:grpSpPr>
          <a:xfrm>
            <a:off x="5879268" y="307432"/>
            <a:ext cx="1545492" cy="1418492"/>
            <a:chOff x="3146535" y="346640"/>
            <a:chExt cx="2850935" cy="2616662"/>
          </a:xfrm>
        </p:grpSpPr>
        <p:grpSp>
          <p:nvGrpSpPr>
            <p:cNvPr id="214" name="Shape 214"/>
            <p:cNvGrpSpPr/>
            <p:nvPr/>
          </p:nvGrpSpPr>
          <p:grpSpPr>
            <a:xfrm rot="1936651">
              <a:off x="4006505" y="664171"/>
              <a:ext cx="1673447" cy="1673368"/>
              <a:chOff x="6643075" y="3664250"/>
              <a:chExt cx="407950" cy="407975"/>
            </a:xfrm>
          </p:grpSpPr>
          <p:sp>
            <p:nvSpPr>
              <p:cNvPr id="215" name="Shape 215"/>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28575">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28575">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7" name="Shape 217"/>
            <p:cNvGrpSpPr/>
            <p:nvPr/>
          </p:nvGrpSpPr>
          <p:grpSpPr>
            <a:xfrm rot="1349392">
              <a:off x="3251950" y="2024477"/>
              <a:ext cx="687983" cy="687985"/>
              <a:chOff x="576250" y="4319400"/>
              <a:chExt cx="442075" cy="442050"/>
            </a:xfrm>
          </p:grpSpPr>
          <p:sp>
            <p:nvSpPr>
              <p:cNvPr id="218" name="Shape 218"/>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28575">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28575">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28575">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28575">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22" name="Shape 222"/>
            <p:cNvSpPr/>
            <p:nvPr/>
          </p:nvSpPr>
          <p:spPr>
            <a:xfrm rot="1936892">
              <a:off x="3950423" y="510723"/>
              <a:ext cx="261542" cy="249730"/>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28575">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Shape 223"/>
            <p:cNvSpPr/>
            <p:nvPr/>
          </p:nvSpPr>
          <p:spPr>
            <a:xfrm rot="4634091">
              <a:off x="4679876" y="2538468"/>
              <a:ext cx="397079" cy="379168"/>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28575">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nvSpPr>
          <p:spPr>
            <a:xfrm rot="1936757">
              <a:off x="5140114" y="2477229"/>
              <a:ext cx="159056" cy="151952"/>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28575">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rot="3216213">
              <a:off x="3428965" y="1031040"/>
              <a:ext cx="158996" cy="151903"/>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28575">
              <a:solidFill>
                <a:srgbClr val="FFFFFF"/>
              </a:solidFill>
              <a:prstDash val="solid"/>
              <a:miter lim="243549"/>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26" name="Shape 226"/>
          <p:cNvSpPr txBox="1"/>
          <p:nvPr/>
        </p:nvSpPr>
        <p:spPr>
          <a:xfrm>
            <a:off x="615900" y="1887825"/>
            <a:ext cx="7716300" cy="663600"/>
          </a:xfrm>
          <a:prstGeom prst="rect">
            <a:avLst/>
          </a:prstGeom>
          <a:noFill/>
          <a:ln>
            <a:noFill/>
          </a:ln>
        </p:spPr>
        <p:txBody>
          <a:bodyPr anchorCtr="0" anchor="t" bIns="45675" lIns="91375" spcFirstLastPara="1" rIns="91375" wrap="square" tIns="45675">
            <a:noAutofit/>
          </a:bodyPr>
          <a:lstStyle/>
          <a:p>
            <a:pPr indent="0" lvl="0" marL="0" rtl="0">
              <a:lnSpc>
                <a:spcPct val="120000"/>
              </a:lnSpc>
              <a:spcBef>
                <a:spcPts val="600"/>
              </a:spcBef>
              <a:spcAft>
                <a:spcPts val="0"/>
              </a:spcAft>
              <a:buNone/>
            </a:pPr>
            <a:r>
              <a:rPr lang="en" sz="2400">
                <a:solidFill>
                  <a:srgbClr val="FFFFFF"/>
                </a:solidFill>
                <a:latin typeface="Calibri"/>
                <a:ea typeface="Calibri"/>
                <a:cs typeface="Calibri"/>
                <a:sym typeface="Calibri"/>
              </a:rPr>
              <a:t>Github, Java, Android Studio, </a:t>
            </a:r>
            <a:r>
              <a:rPr lang="en" sz="2400">
                <a:solidFill>
                  <a:srgbClr val="FFFFFF"/>
                </a:solidFill>
                <a:latin typeface="Calibri"/>
                <a:ea typeface="Calibri"/>
                <a:cs typeface="Calibri"/>
                <a:sym typeface="Calibri"/>
              </a:rPr>
              <a:t>Adobe Creative Suite</a:t>
            </a:r>
            <a:endParaRPr sz="2400">
              <a:solidFill>
                <a:srgbClr val="FFFFFF"/>
              </a:solidFill>
              <a:latin typeface="Calibri"/>
              <a:ea typeface="Calibri"/>
              <a:cs typeface="Calibri"/>
              <a:sym typeface="Calibri"/>
            </a:endParaRPr>
          </a:p>
        </p:txBody>
      </p:sp>
      <p:pic>
        <p:nvPicPr>
          <p:cNvPr id="227" name="Shape 227"/>
          <p:cNvPicPr preferRelativeResize="0"/>
          <p:nvPr/>
        </p:nvPicPr>
        <p:blipFill rotWithShape="1">
          <a:blip r:embed="rId3">
            <a:alphaModFix/>
          </a:blip>
          <a:srcRect b="10857" l="28214" r="29635" t="12355"/>
          <a:stretch/>
        </p:blipFill>
        <p:spPr>
          <a:xfrm>
            <a:off x="1385136" y="3040873"/>
            <a:ext cx="1474393" cy="1591592"/>
          </a:xfrm>
          <a:prstGeom prst="rect">
            <a:avLst/>
          </a:prstGeom>
          <a:noFill/>
          <a:ln>
            <a:noFill/>
          </a:ln>
        </p:spPr>
      </p:pic>
      <p:pic>
        <p:nvPicPr>
          <p:cNvPr id="228" name="Shape 228"/>
          <p:cNvPicPr preferRelativeResize="0"/>
          <p:nvPr/>
        </p:nvPicPr>
        <p:blipFill>
          <a:blip r:embed="rId4">
            <a:alphaModFix/>
          </a:blip>
          <a:stretch>
            <a:fillRect/>
          </a:stretch>
        </p:blipFill>
        <p:spPr>
          <a:xfrm>
            <a:off x="3214928" y="2713324"/>
            <a:ext cx="1349475" cy="1474389"/>
          </a:xfrm>
          <a:prstGeom prst="rect">
            <a:avLst/>
          </a:prstGeom>
          <a:noFill/>
          <a:ln>
            <a:noFill/>
          </a:ln>
        </p:spPr>
      </p:pic>
      <p:pic>
        <p:nvPicPr>
          <p:cNvPr id="229" name="Shape 229"/>
          <p:cNvPicPr preferRelativeResize="0"/>
          <p:nvPr/>
        </p:nvPicPr>
        <p:blipFill>
          <a:blip r:embed="rId5">
            <a:alphaModFix/>
          </a:blip>
          <a:stretch>
            <a:fillRect/>
          </a:stretch>
        </p:blipFill>
        <p:spPr>
          <a:xfrm>
            <a:off x="4919803" y="3519905"/>
            <a:ext cx="1474391" cy="1474388"/>
          </a:xfrm>
          <a:prstGeom prst="rect">
            <a:avLst/>
          </a:prstGeom>
          <a:noFill/>
          <a:ln>
            <a:noFill/>
          </a:ln>
        </p:spPr>
      </p:pic>
      <p:pic>
        <p:nvPicPr>
          <p:cNvPr id="230" name="Shape 230"/>
          <p:cNvPicPr preferRelativeResize="0"/>
          <p:nvPr/>
        </p:nvPicPr>
        <p:blipFill>
          <a:blip r:embed="rId6">
            <a:alphaModFix/>
          </a:blip>
          <a:stretch>
            <a:fillRect/>
          </a:stretch>
        </p:blipFill>
        <p:spPr>
          <a:xfrm>
            <a:off x="6749601" y="2713326"/>
            <a:ext cx="1474400" cy="147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Yor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