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D594-B059-4967-B589-75E552A3663B}" type="datetimeFigureOut">
              <a:rPr lang="he-IL" smtClean="0"/>
              <a:t>א'/טבת/תשפ"ב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C713-2E24-4D69-A5F8-08AF22321C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892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D594-B059-4967-B589-75E552A3663B}" type="datetimeFigureOut">
              <a:rPr lang="he-IL" smtClean="0"/>
              <a:t>א'/טבת/תשפ"ב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C713-2E24-4D69-A5F8-08AF22321C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591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D594-B059-4967-B589-75E552A3663B}" type="datetimeFigureOut">
              <a:rPr lang="he-IL" smtClean="0"/>
              <a:t>א'/טבת/תשפ"ב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C713-2E24-4D69-A5F8-08AF22321C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254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D594-B059-4967-B589-75E552A3663B}" type="datetimeFigureOut">
              <a:rPr lang="he-IL" smtClean="0"/>
              <a:t>א'/טבת/תשפ"ב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C713-2E24-4D69-A5F8-08AF22321C8C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1975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D594-B059-4967-B589-75E552A3663B}" type="datetimeFigureOut">
              <a:rPr lang="he-IL" smtClean="0"/>
              <a:t>א'/טבת/תשפ"ב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C713-2E24-4D69-A5F8-08AF22321C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9889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D594-B059-4967-B589-75E552A3663B}" type="datetimeFigureOut">
              <a:rPr lang="he-IL" smtClean="0"/>
              <a:t>א'/טבת/תשפ"ב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C713-2E24-4D69-A5F8-08AF22321C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2417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D594-B059-4967-B589-75E552A3663B}" type="datetimeFigureOut">
              <a:rPr lang="he-IL" smtClean="0"/>
              <a:t>א'/טבת/תשפ"ב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C713-2E24-4D69-A5F8-08AF22321C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2386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D594-B059-4967-B589-75E552A3663B}" type="datetimeFigureOut">
              <a:rPr lang="he-IL" smtClean="0"/>
              <a:t>א'/טבת/תשפ"ב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C713-2E24-4D69-A5F8-08AF22321C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6292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D594-B059-4967-B589-75E552A3663B}" type="datetimeFigureOut">
              <a:rPr lang="he-IL" smtClean="0"/>
              <a:t>א'/טבת/תשפ"ב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C713-2E24-4D69-A5F8-08AF22321C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549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D594-B059-4967-B589-75E552A3663B}" type="datetimeFigureOut">
              <a:rPr lang="he-IL" smtClean="0"/>
              <a:t>א'/טבת/תשפ"ב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C713-2E24-4D69-A5F8-08AF22321C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568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D594-B059-4967-B589-75E552A3663B}" type="datetimeFigureOut">
              <a:rPr lang="he-IL" smtClean="0"/>
              <a:t>א'/טבת/תשפ"ב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C713-2E24-4D69-A5F8-08AF22321C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959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D594-B059-4967-B589-75E552A3663B}" type="datetimeFigureOut">
              <a:rPr lang="he-IL" smtClean="0"/>
              <a:t>א'/טבת/תשפ"ב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C713-2E24-4D69-A5F8-08AF22321C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081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D594-B059-4967-B589-75E552A3663B}" type="datetimeFigureOut">
              <a:rPr lang="he-IL" smtClean="0"/>
              <a:t>א'/טבת/תשפ"ב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C713-2E24-4D69-A5F8-08AF22321C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24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D594-B059-4967-B589-75E552A3663B}" type="datetimeFigureOut">
              <a:rPr lang="he-IL" smtClean="0"/>
              <a:t>א'/טבת/תשפ"ב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C713-2E24-4D69-A5F8-08AF22321C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588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D594-B059-4967-B589-75E552A3663B}" type="datetimeFigureOut">
              <a:rPr lang="he-IL" smtClean="0"/>
              <a:t>א'/טבת/תשפ"ב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C713-2E24-4D69-A5F8-08AF22321C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872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D594-B059-4967-B589-75E552A3663B}" type="datetimeFigureOut">
              <a:rPr lang="he-IL" smtClean="0"/>
              <a:t>א'/טבת/תשפ"ב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C713-2E24-4D69-A5F8-08AF22321C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114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D594-B059-4967-B589-75E552A3663B}" type="datetimeFigureOut">
              <a:rPr lang="he-IL" smtClean="0"/>
              <a:t>א'/טבת/תשפ"ב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C713-2E24-4D69-A5F8-08AF22321C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54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9D594-B059-4967-B589-75E552A3663B}" type="datetimeFigureOut">
              <a:rPr lang="he-IL" smtClean="0"/>
              <a:t>א'/טבת/תשפ"ב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CC713-2E24-4D69-A5F8-08AF22321C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6324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52777" y="92598"/>
            <a:ext cx="1086341" cy="855519"/>
          </a:xfrm>
          <a:prstGeom prst="rect">
            <a:avLst/>
          </a:prstGeom>
        </p:spPr>
      </p:pic>
      <p:pic>
        <p:nvPicPr>
          <p:cNvPr id="5" name="תמונה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30059" y="1894454"/>
            <a:ext cx="1332865" cy="1067435"/>
          </a:xfrm>
          <a:prstGeom prst="rect">
            <a:avLst/>
          </a:prstGeom>
        </p:spPr>
      </p:pic>
      <p:sp>
        <p:nvSpPr>
          <p:cNvPr id="9" name="חץ למעלה 8"/>
          <p:cNvSpPr/>
          <p:nvPr/>
        </p:nvSpPr>
        <p:spPr>
          <a:xfrm rot="10800000">
            <a:off x="6434051" y="1003920"/>
            <a:ext cx="166254" cy="718822"/>
          </a:xfrm>
          <a:prstGeom prst="upArrow">
            <a:avLst/>
          </a:prstGeom>
          <a:solidFill>
            <a:schemeClr val="bg2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מלבן 9"/>
          <p:cNvSpPr/>
          <p:nvPr/>
        </p:nvSpPr>
        <p:spPr>
          <a:xfrm>
            <a:off x="7079627" y="3188614"/>
            <a:ext cx="186470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מודיע ללקוח אם הצליח להתחבר במידה ולא הצליח מחזיר הודעה בהתאם.</a:t>
            </a:r>
            <a:endParaRPr lang="he-IL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7239118" y="1001998"/>
            <a:ext cx="1864703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he-IL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מחזיר למשתמש את דף הראשי. </a:t>
            </a:r>
            <a:r>
              <a:rPr lang="he-IL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פתיחת/הצטרפות לפגישה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he-IL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שינוי פרטי המשתמש</a:t>
            </a:r>
            <a:endParaRPr lang="he-IL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תמונה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879" y="4095653"/>
            <a:ext cx="875651" cy="100838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חץ למעלה 16"/>
          <p:cNvSpPr/>
          <p:nvPr/>
        </p:nvSpPr>
        <p:spPr>
          <a:xfrm rot="10800000">
            <a:off x="6383407" y="3121925"/>
            <a:ext cx="166254" cy="718822"/>
          </a:xfrm>
          <a:prstGeom prst="upArrow">
            <a:avLst/>
          </a:prstGeom>
          <a:solidFill>
            <a:schemeClr val="bg2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מלבן 17"/>
          <p:cNvSpPr/>
          <p:nvPr/>
        </p:nvSpPr>
        <p:spPr>
          <a:xfrm>
            <a:off x="4084483" y="3130505"/>
            <a:ext cx="186470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הלקוח ניגש למסד נתונים ובודק האם הפרטים שהזין המשתמש הינם קיימים על מנת לוודא שקיים משתמש זה מצפין את הסיסמא שקיבל ומשווה אותה לסיסמא המוצפנת במסד נתונים </a:t>
            </a:r>
            <a:endParaRPr lang="he-IL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חץ למעלה 18"/>
          <p:cNvSpPr/>
          <p:nvPr/>
        </p:nvSpPr>
        <p:spPr>
          <a:xfrm>
            <a:off x="6881538" y="3098289"/>
            <a:ext cx="198089" cy="704477"/>
          </a:xfrm>
          <a:prstGeom prst="upArrow">
            <a:avLst/>
          </a:prstGeom>
          <a:solidFill>
            <a:schemeClr val="bg2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חץ מעוקל שמאלה 20"/>
          <p:cNvSpPr/>
          <p:nvPr/>
        </p:nvSpPr>
        <p:spPr>
          <a:xfrm rot="10647505" flipH="1">
            <a:off x="7864667" y="239437"/>
            <a:ext cx="1414631" cy="2247781"/>
          </a:xfrm>
          <a:prstGeom prst="curvedLeftArrow">
            <a:avLst>
              <a:gd name="adj1" fmla="val 14905"/>
              <a:gd name="adj2" fmla="val 38180"/>
              <a:gd name="adj3" fmla="val 11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2" name="מלבן 21"/>
          <p:cNvSpPr/>
          <p:nvPr/>
        </p:nvSpPr>
        <p:spPr>
          <a:xfrm>
            <a:off x="4518703" y="1140497"/>
            <a:ext cx="186470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מכניס את פרטי המשתמש ומתחבר</a:t>
            </a:r>
            <a:endParaRPr lang="he-IL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94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TM04033921[[fn=אריג דמשק]]</Template>
  <TotalTime>377</TotalTime>
  <Words>56</Words>
  <Application>Microsoft Office PowerPoint</Application>
  <PresentationFormat>מסך רחב</PresentationFormat>
  <Paragraphs>4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Rockwell</vt:lpstr>
      <vt:lpstr>Times New Roman</vt:lpstr>
      <vt:lpstr>Damask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</cp:lastModifiedBy>
  <cp:revision>6</cp:revision>
  <dcterms:created xsi:type="dcterms:W3CDTF">2021-12-02T18:27:09Z</dcterms:created>
  <dcterms:modified xsi:type="dcterms:W3CDTF">2021-12-05T19:14:53Z</dcterms:modified>
</cp:coreProperties>
</file>