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C130ED-D65B-4DFD-A968-A7EA94809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E859AB-D6DD-4072-8C36-1290624F8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D9C50D-BB61-427B-8DE7-7BA80A06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77BECC-E7C0-4E53-B224-AFFA3A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B4EF79-97E0-41F7-841B-C3E3AE63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926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18649-C3E1-4F7D-BDFA-26EFDF31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2C85F0D-B411-463F-94CD-CE020A8C3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8CBEC6-F7DB-43EA-A8E3-4FFA805B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153AB6-BC6E-4F64-83D3-8BD1FC58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77DC6C-EF00-4F96-8439-31F5B571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68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2BED9DA-A24D-435D-8E72-5CF936020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E5E58CB-AD83-46A1-A8C7-6D2637B71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F1C1EE-7122-4AD9-84ED-AD472BCC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6A4EEA-E7F0-485F-BB82-3609FFE7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DA5EFF-DF5A-4D15-A3DB-EB55BA5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98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E83369-E4A4-43C6-9616-07D599FE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384F0F-D59A-441D-BEA9-10B0D99B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E44F02-40F0-471C-AFD7-A0C05F8F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BB93E-49D1-456A-BB18-A0AD37E9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8F8B24-8F32-4FD7-AEF2-ED30D853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13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490F03-631E-4B5C-ADC6-75330771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3A9873E-FD22-413E-928E-2EE31A14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D447A3-12F6-452C-A7EA-C73A2BBE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57DA-BEE5-43A0-92CF-575BAB49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0AB887-CED6-49EE-A678-8364342B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0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5765A-4628-430A-9FFC-5556EAD3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14A29E-BD12-49F0-BC14-4B1DC17E2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A557AF-B090-4D9F-AE10-452AEDB8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07A1D30-6926-48C4-A0E1-34FDE4E5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3FFFD4-F630-48CD-A4F1-7E70C8FA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865438-5C2B-4D66-8DD0-3F208A18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877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51C229-2FBE-4B9C-9CDF-B0B86C92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B6BBE5-8064-4536-BAB0-FEF9AAD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1AB5087-A249-4CA7-97A0-66E9D85D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9C63580-874F-4BCF-BAAB-D3104821F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89A956A-D6A2-45A3-B528-70964E932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5CBC73B-C1AE-4A7B-9E48-B620A14E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6777A6C-58F9-4A70-ACDB-5D5E33A0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96EBE91-E5F2-4EE0-9136-9D74CD3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961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56DD8-0BB0-4013-A2A0-C3756FC0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B09DCB-03D5-48C9-A562-818C8732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BC16D3E-2AA7-42FF-9948-DE40FF42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137551F-8D74-4681-A01D-C91FA28D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5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0C73E25-0D0F-4B36-A524-6D8A00CB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BCFDE2E-3838-43E5-B70C-C6954699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E49B1B0-0E5D-4833-A16B-C2685754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34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EB6E3F-71E1-4CCD-9585-048ED2AE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367D8E-8C18-416F-97BC-25B866D1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5922BB-BD22-4E83-808C-A5FF6835B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73C13EB-ED80-40FB-A941-40E5B0D4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6E67FB-D973-47C5-BF6F-2475906C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14418AB-2761-4368-8724-02E35EF0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68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BD732B-02B0-4981-9B3A-C6E43F09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DEC61F4-C40E-493B-8AC0-A0B24C0A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538FFF-E287-4C1F-9A32-E75EFD470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CDFFD3-EA31-4458-9B43-B5C7A8C3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5C0C32-90BE-483C-8AF3-360FF163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BC3D3C-8262-4DC4-A5B3-01D94E6F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45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121641-1886-4F5D-93A5-BACD4BF1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ADF429-81F6-4A54-9E66-19558060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8BC8D6-C1E0-437D-8CF9-2AD670AB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6F59-260B-468F-A90D-60CEF24A9F9D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5CEF3-1692-4A40-8632-61FF1BCF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03676B-5969-4D68-A7A3-11C91F99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81A3-F0D6-44EF-AED4-FC068A00BE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3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6D108F3-C7F4-4D6D-A916-6B1934DE3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41" y="357957"/>
            <a:ext cx="4750044" cy="4845299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65D05561-02C3-40CB-BCE6-855551E5FB5F}"/>
              </a:ext>
            </a:extLst>
          </p:cNvPr>
          <p:cNvCxnSpPr/>
          <p:nvPr/>
        </p:nvCxnSpPr>
        <p:spPr>
          <a:xfrm flipV="1">
            <a:off x="8104909" y="2460567"/>
            <a:ext cx="1995055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5719AF7A-45C2-4CAA-9A58-672FFF1F07C1}"/>
              </a:ext>
            </a:extLst>
          </p:cNvPr>
          <p:cNvCxnSpPr>
            <a:cxnSpLocks/>
          </p:cNvCxnSpPr>
          <p:nvPr/>
        </p:nvCxnSpPr>
        <p:spPr>
          <a:xfrm flipV="1">
            <a:off x="7972257" y="3313751"/>
            <a:ext cx="1995056" cy="23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643EEF8E-92C9-4E73-8552-37F721F9ABC1}"/>
              </a:ext>
            </a:extLst>
          </p:cNvPr>
          <p:cNvCxnSpPr>
            <a:cxnSpLocks/>
          </p:cNvCxnSpPr>
          <p:nvPr/>
        </p:nvCxnSpPr>
        <p:spPr>
          <a:xfrm flipH="1">
            <a:off x="3600796" y="4056471"/>
            <a:ext cx="109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887744-2226-4678-81C0-D0AEFF77B3DB}"/>
              </a:ext>
            </a:extLst>
          </p:cNvPr>
          <p:cNvSpPr txBox="1"/>
          <p:nvPr/>
        </p:nvSpPr>
        <p:spPr>
          <a:xfrm>
            <a:off x="9991897" y="875972"/>
            <a:ext cx="14464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בחר חנות 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6153A43-C08D-41B0-9AD3-4DE5AAAE17F8}"/>
              </a:ext>
            </a:extLst>
          </p:cNvPr>
          <p:cNvSpPr/>
          <p:nvPr/>
        </p:nvSpPr>
        <p:spPr>
          <a:xfrm>
            <a:off x="9576262" y="1538545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488B7B50-9262-4C19-9B9D-B96E3977B725}"/>
              </a:ext>
            </a:extLst>
          </p:cNvPr>
          <p:cNvSpPr/>
          <p:nvPr/>
        </p:nvSpPr>
        <p:spPr>
          <a:xfrm>
            <a:off x="10252364" y="1540968"/>
            <a:ext cx="640078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חנות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67132B40-B6E5-4F6B-B0A0-A4B733049E8A}"/>
              </a:ext>
            </a:extLst>
          </p:cNvPr>
          <p:cNvSpPr/>
          <p:nvPr/>
        </p:nvSpPr>
        <p:spPr>
          <a:xfrm>
            <a:off x="11120692" y="1538545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D6605D9D-A443-4B7D-A413-7EEDBE6065D8}"/>
              </a:ext>
            </a:extLst>
          </p:cNvPr>
          <p:cNvSpPr/>
          <p:nvPr/>
        </p:nvSpPr>
        <p:spPr>
          <a:xfrm>
            <a:off x="9728662" y="1941367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0406B1F-9E83-410B-8C71-93954E990ACE}"/>
              </a:ext>
            </a:extLst>
          </p:cNvPr>
          <p:cNvSpPr/>
          <p:nvPr/>
        </p:nvSpPr>
        <p:spPr>
          <a:xfrm>
            <a:off x="10453253" y="1941367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86EB94-80CE-4C71-BA46-FF66AE8E27A7}"/>
              </a:ext>
            </a:extLst>
          </p:cNvPr>
          <p:cNvSpPr txBox="1"/>
          <p:nvPr/>
        </p:nvSpPr>
        <p:spPr>
          <a:xfrm>
            <a:off x="9991897" y="2932451"/>
            <a:ext cx="14464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בחר קטגוריה 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A0CB520A-42B2-4929-BAC9-7E995A3091C1}"/>
              </a:ext>
            </a:extLst>
          </p:cNvPr>
          <p:cNvSpPr/>
          <p:nvPr/>
        </p:nvSpPr>
        <p:spPr>
          <a:xfrm>
            <a:off x="9576262" y="3595024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08ED9D8-BDCF-433E-9C19-A7704EB5F012}"/>
              </a:ext>
            </a:extLst>
          </p:cNvPr>
          <p:cNvSpPr/>
          <p:nvPr/>
        </p:nvSpPr>
        <p:spPr>
          <a:xfrm>
            <a:off x="10252364" y="3597447"/>
            <a:ext cx="640078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</a:t>
            </a: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73663599-E6BD-4634-88C3-9A1F6B23B2AF}"/>
              </a:ext>
            </a:extLst>
          </p:cNvPr>
          <p:cNvSpPr/>
          <p:nvPr/>
        </p:nvSpPr>
        <p:spPr>
          <a:xfrm>
            <a:off x="11120692" y="3595024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CBB12296-6755-40E2-95A9-AE426EAE65B3}"/>
              </a:ext>
            </a:extLst>
          </p:cNvPr>
          <p:cNvSpPr/>
          <p:nvPr/>
        </p:nvSpPr>
        <p:spPr>
          <a:xfrm>
            <a:off x="9728662" y="3997846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E9765ED0-FE62-471F-ADF4-5DC6AD211CEC}"/>
              </a:ext>
            </a:extLst>
          </p:cNvPr>
          <p:cNvSpPr/>
          <p:nvPr/>
        </p:nvSpPr>
        <p:spPr>
          <a:xfrm>
            <a:off x="10453253" y="3997846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DDD3E1-3EE2-44AA-AFF0-C0FA1E4BD2B0}"/>
              </a:ext>
            </a:extLst>
          </p:cNvPr>
          <p:cNvSpPr txBox="1"/>
          <p:nvPr/>
        </p:nvSpPr>
        <p:spPr>
          <a:xfrm>
            <a:off x="1673111" y="3360802"/>
            <a:ext cx="14464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בחר חנות </a:t>
            </a:r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958F1F4-2717-4BCF-AAA8-2084A8950D40}"/>
              </a:ext>
            </a:extLst>
          </p:cNvPr>
          <p:cNvSpPr/>
          <p:nvPr/>
        </p:nvSpPr>
        <p:spPr>
          <a:xfrm>
            <a:off x="1257476" y="4023375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310DC1E0-4806-415F-AC75-A1ABBC737E9D}"/>
              </a:ext>
            </a:extLst>
          </p:cNvPr>
          <p:cNvSpPr/>
          <p:nvPr/>
        </p:nvSpPr>
        <p:spPr>
          <a:xfrm>
            <a:off x="1933578" y="4025798"/>
            <a:ext cx="640078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חנות</a:t>
            </a:r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93008709-00A0-4061-A444-2871D52FDDFD}"/>
              </a:ext>
            </a:extLst>
          </p:cNvPr>
          <p:cNvSpPr/>
          <p:nvPr/>
        </p:nvSpPr>
        <p:spPr>
          <a:xfrm>
            <a:off x="2801906" y="4023375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D3BC707-50E3-4680-B8E0-CAE888754038}"/>
              </a:ext>
            </a:extLst>
          </p:cNvPr>
          <p:cNvSpPr/>
          <p:nvPr/>
        </p:nvSpPr>
        <p:spPr>
          <a:xfrm>
            <a:off x="1409876" y="4426197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4C7E2415-70D5-4A1D-8DD1-A15D4489BFFA}"/>
              </a:ext>
            </a:extLst>
          </p:cNvPr>
          <p:cNvSpPr/>
          <p:nvPr/>
        </p:nvSpPr>
        <p:spPr>
          <a:xfrm>
            <a:off x="2134467" y="4426197"/>
            <a:ext cx="523702" cy="23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0DA58C2-1A13-4976-8E57-143DD5CC323B}"/>
              </a:ext>
            </a:extLst>
          </p:cNvPr>
          <p:cNvSpPr/>
          <p:nvPr/>
        </p:nvSpPr>
        <p:spPr>
          <a:xfrm>
            <a:off x="9318567" y="4515212"/>
            <a:ext cx="2261062" cy="781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רשימת הקטגוריות שנבחרו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386A41BD-3B47-4FDD-AD8A-E38C61FE11EB}"/>
              </a:ext>
            </a:extLst>
          </p:cNvPr>
          <p:cNvSpPr/>
          <p:nvPr/>
        </p:nvSpPr>
        <p:spPr>
          <a:xfrm>
            <a:off x="961151" y="4905910"/>
            <a:ext cx="2261062" cy="781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רשימת החניות שנבחרו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BB9874D5-7909-4DE9-B817-652ED037F383}"/>
              </a:ext>
            </a:extLst>
          </p:cNvPr>
          <p:cNvSpPr/>
          <p:nvPr/>
        </p:nvSpPr>
        <p:spPr>
          <a:xfrm>
            <a:off x="9390094" y="631767"/>
            <a:ext cx="2413979" cy="2130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A9CCF99E-4609-48A1-A3B6-2F356D852AA4}"/>
              </a:ext>
            </a:extLst>
          </p:cNvPr>
          <p:cNvSpPr/>
          <p:nvPr/>
        </p:nvSpPr>
        <p:spPr>
          <a:xfrm>
            <a:off x="8869680" y="2859132"/>
            <a:ext cx="2816277" cy="336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D37F79CB-5AEB-4842-8463-48A50876011C}"/>
              </a:ext>
            </a:extLst>
          </p:cNvPr>
          <p:cNvSpPr/>
          <p:nvPr/>
        </p:nvSpPr>
        <p:spPr>
          <a:xfrm>
            <a:off x="837510" y="3301783"/>
            <a:ext cx="2662842" cy="29853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8290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2</cp:revision>
  <dcterms:created xsi:type="dcterms:W3CDTF">2022-05-25T11:48:26Z</dcterms:created>
  <dcterms:modified xsi:type="dcterms:W3CDTF">2022-05-25T13:50:25Z</dcterms:modified>
</cp:coreProperties>
</file>