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408DA-5DCA-45EE-B7A4-9B03C070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259D6F-807D-4E42-9322-B2BAA509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E72C1-50EF-4EF3-93E1-7EA1DAE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D39D2C-FE97-4A0E-88C9-F34D96D5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C8FF0D-F27A-401C-8118-C91F76F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8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3ACF7-4DC7-4B1F-905B-A6CBBC3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5969B7-30D7-4B75-88B3-AAA8CBB7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BAA406-F93C-4318-8206-D05CBBE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4902-F6FB-40D8-8C7D-C662755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70AAE2-2089-4215-9211-686294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39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A2004B-07B8-4382-9682-FBB7E5F0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C42CB1-006E-4CDD-B19A-DDD8200D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CDF46A-38A6-45E6-B672-EE189F95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FEE4D9-82B4-46C9-9495-9E426B88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A7CD1F-F95C-45E7-AB65-5A60083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0541F5-4892-450A-8922-9A19D733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22FF98-26D5-47C0-8AD1-638D90C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D6B1A7-6F8A-4F6B-85B2-6146E61C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D1974D-9EAE-4D13-9888-9ACE02B7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612396-5AAC-42CA-AF79-A61FA30E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8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D817B-C458-4E6E-BC55-D95B2468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BFBDBC-B5B7-4753-9D8F-12BFAE21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1E2D77-32D8-4902-BCF1-2C384B3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969466-0374-4B4A-9C9B-13D7F0C2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9421D9-519F-4883-BC2D-C6953159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A5A971-3EF8-4EDE-8A8E-8D4E25A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40037A-80CC-4FFF-AED6-BEFD92291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C22768-FA39-4156-BF77-8AE31314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F2D572-0FB9-43CB-985B-D91A52F3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ED0588F-7672-4BDE-8FDC-59437B39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5533F4-E5FD-4F7E-98A6-D22FE0EF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C81B3-DDA1-4B7C-8A7E-1F5503F1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87BB62B-5FA0-47FB-A383-F2910937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A2C918-4CC8-400C-8878-4CCAE46C7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E130D6-7B31-44A6-A04A-5F2812EFF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997F59-8AFE-49DB-A081-833BF5746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09E565-BE92-48DF-B360-9436FA77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CF322B-FF2C-40F4-A3B1-767FEC9D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55366C-D9F8-4FD8-8A8F-54D02D19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5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7FB5B3-C593-4319-9A05-38BFB466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A986FEB-B8DC-4F17-B1CD-E78B6F24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D1BDACB-8AD4-4AE8-A056-91E74D8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093884-5E22-4F9D-BEB6-87A646C0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32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41637F-BABE-4184-B0FA-E3F2265F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37FABCC-73E9-4D3C-A0EA-5ABB38B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E105C8D-1CB6-42E3-AE44-DEA952E5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7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76CF03-58E6-47CA-909B-AAB649E8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C9FC41-F892-44B8-9F55-40CF98BA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2530D0-5715-4164-86CE-67AA7CD4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D9FC794-0C54-4CCB-9985-92E9C3C1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9AB39A-B2D1-44A3-9DA8-26F955E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D8D25D-5D51-495D-A7BB-CD50DC14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5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C8BFDC-A624-4EF7-9B94-74A2ECE6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ECE081-8EE0-457D-8D65-2941B04D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8129038-A335-4393-886D-8E939A8D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F15F1E-F411-49C1-92A2-95006B80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45D358-8E8F-49EC-8A63-174CF97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BBA494-1EE0-4C87-B909-B11CD854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5B1372B-EF0E-4C1E-9CEC-1DF391DF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6F103B-8437-464F-A469-5CFE7F9C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E5FE07-BFD3-43B3-BC61-E43A166E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EDC2-FD7A-4DC3-B81A-525302B947A0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C883F5-E96E-4086-B680-7EDAC678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306B45-63B7-4743-9FA8-910EAE86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37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24E57B9-E170-4420-80F3-F397C5963FC4}"/>
              </a:ext>
            </a:extLst>
          </p:cNvPr>
          <p:cNvSpPr/>
          <p:nvPr/>
        </p:nvSpPr>
        <p:spPr>
          <a:xfrm>
            <a:off x="111144" y="16413"/>
            <a:ext cx="11969712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A351E89D-9588-4A15-B4A1-F5F42379ED6D}"/>
              </a:ext>
            </a:extLst>
          </p:cNvPr>
          <p:cNvSpPr/>
          <p:nvPr/>
        </p:nvSpPr>
        <p:spPr>
          <a:xfrm>
            <a:off x="5284408" y="1799421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קטגוריות  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28565142-F309-41DD-BA7A-8ED5BFAF6E46}"/>
              </a:ext>
            </a:extLst>
          </p:cNvPr>
          <p:cNvSpPr/>
          <p:nvPr/>
        </p:nvSpPr>
        <p:spPr>
          <a:xfrm>
            <a:off x="154714" y="843570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התחברות 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A77986B5-FE06-40B1-8CDB-08455E766DE1}"/>
              </a:ext>
            </a:extLst>
          </p:cNvPr>
          <p:cNvSpPr/>
          <p:nvPr/>
        </p:nvSpPr>
        <p:spPr>
          <a:xfrm>
            <a:off x="154715" y="204743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כניסה 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07018FC1-FCD8-4B03-A909-8447F744AFFA}"/>
              </a:ext>
            </a:extLst>
          </p:cNvPr>
          <p:cNvSpPr/>
          <p:nvPr/>
        </p:nvSpPr>
        <p:spPr>
          <a:xfrm>
            <a:off x="154979" y="1427967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רישום 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CAA323B4-0890-4013-AF05-6878DF232C53}"/>
              </a:ext>
            </a:extLst>
          </p:cNvPr>
          <p:cNvSpPr/>
          <p:nvPr/>
        </p:nvSpPr>
        <p:spPr>
          <a:xfrm>
            <a:off x="3559293" y="815756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חנות 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78F4BFE6-660C-4EE2-B5FE-754179301495}"/>
              </a:ext>
            </a:extLst>
          </p:cNvPr>
          <p:cNvSpPr/>
          <p:nvPr/>
        </p:nvSpPr>
        <p:spPr>
          <a:xfrm>
            <a:off x="7068694" y="3593715"/>
            <a:ext cx="1697277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הצגת מסלול 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6B9A325A-31E4-43EA-A7BE-ABA9CF903DE6}"/>
              </a:ext>
            </a:extLst>
          </p:cNvPr>
          <p:cNvSpPr/>
          <p:nvPr/>
        </p:nvSpPr>
        <p:spPr>
          <a:xfrm>
            <a:off x="5202143" y="247445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היסטוריה 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F770BA19-4AAF-4045-88CC-FB7A3D064E6A}"/>
              </a:ext>
            </a:extLst>
          </p:cNvPr>
          <p:cNvSpPr/>
          <p:nvPr/>
        </p:nvSpPr>
        <p:spPr>
          <a:xfrm>
            <a:off x="2233660" y="4866845"/>
            <a:ext cx="1290181" cy="451382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פירטי חנות  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F9507BC3-3AF4-43AB-A6C9-74D62805BD61}"/>
              </a:ext>
            </a:extLst>
          </p:cNvPr>
          <p:cNvSpPr/>
          <p:nvPr/>
        </p:nvSpPr>
        <p:spPr>
          <a:xfrm>
            <a:off x="3559294" y="212942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7B707BA3-F901-41B5-ACC5-63D7BC3B5481}"/>
              </a:ext>
            </a:extLst>
          </p:cNvPr>
          <p:cNvSpPr/>
          <p:nvPr/>
        </p:nvSpPr>
        <p:spPr>
          <a:xfrm>
            <a:off x="3559293" y="1366530"/>
            <a:ext cx="1658329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קטגוריה  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D1004C6B-EABC-4DE3-BA8A-1948E4F3F7D7}"/>
              </a:ext>
            </a:extLst>
          </p:cNvPr>
          <p:cNvSpPr/>
          <p:nvPr/>
        </p:nvSpPr>
        <p:spPr>
          <a:xfrm>
            <a:off x="5217622" y="790259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חניות  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A6EC1CE7-7098-4E03-9FBE-C4C0E3BA947F}"/>
              </a:ext>
            </a:extLst>
          </p:cNvPr>
          <p:cNvSpPr/>
          <p:nvPr/>
        </p:nvSpPr>
        <p:spPr>
          <a:xfrm>
            <a:off x="1216555" y="2066794"/>
            <a:ext cx="203421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פרטים ורשימות </a:t>
            </a: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24160504-35D6-4FDE-9B10-1163BF81339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44895" y="514349"/>
            <a:ext cx="2114398" cy="5421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5D5CB445-EFB5-44FC-84A1-9AB4F0A9F2EF}"/>
              </a:ext>
            </a:extLst>
          </p:cNvPr>
          <p:cNvCxnSpPr>
            <a:cxnSpLocks/>
          </p:cNvCxnSpPr>
          <p:nvPr/>
        </p:nvCxnSpPr>
        <p:spPr>
          <a:xfrm>
            <a:off x="1216555" y="1640909"/>
            <a:ext cx="1570901" cy="37145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12BA157F-935B-4250-AB3C-BC922E5ABCC7}"/>
              </a:ext>
            </a:extLst>
          </p:cNvPr>
          <p:cNvCxnSpPr>
            <a:cxnSpLocks/>
          </p:cNvCxnSpPr>
          <p:nvPr/>
        </p:nvCxnSpPr>
        <p:spPr>
          <a:xfrm flipV="1">
            <a:off x="4642145" y="1028698"/>
            <a:ext cx="765109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E3D51FA6-EB77-4AEA-BD74-EBE4CA643C4F}"/>
              </a:ext>
            </a:extLst>
          </p:cNvPr>
          <p:cNvCxnSpPr>
            <a:cxnSpLocks/>
          </p:cNvCxnSpPr>
          <p:nvPr/>
        </p:nvCxnSpPr>
        <p:spPr>
          <a:xfrm flipV="1">
            <a:off x="6192035" y="1028698"/>
            <a:ext cx="765109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18EF29B7-D204-4881-957E-F95D44470A7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164389" y="1552654"/>
            <a:ext cx="765110" cy="24676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3BA7C953-C678-4843-A1C3-C5385129FC1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04095" y="3604019"/>
            <a:ext cx="1264599" cy="2026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8FE5FEDF-9AF9-48CD-80FE-2F9944049EE0}"/>
              </a:ext>
            </a:extLst>
          </p:cNvPr>
          <p:cNvCxnSpPr>
            <a:cxnSpLocks/>
          </p:cNvCxnSpPr>
          <p:nvPr/>
        </p:nvCxnSpPr>
        <p:spPr>
          <a:xfrm>
            <a:off x="6344435" y="1181100"/>
            <a:ext cx="1427967" cy="6455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21A5F370-5BE9-43EC-B6B8-2D6C1E0E9259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1444895" y="1056513"/>
            <a:ext cx="1524274" cy="104577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9D6B9CAE-81FB-486E-99E8-FF4B62B889FF}"/>
              </a:ext>
            </a:extLst>
          </p:cNvPr>
          <p:cNvCxnSpPr>
            <a:cxnSpLocks/>
          </p:cNvCxnSpPr>
          <p:nvPr/>
        </p:nvCxnSpPr>
        <p:spPr>
          <a:xfrm flipV="1">
            <a:off x="1008228" y="993071"/>
            <a:ext cx="2786891" cy="8251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065977D3-8EB1-473F-9CAC-A0FCF5C1B3FE}"/>
              </a:ext>
            </a:extLst>
          </p:cNvPr>
          <p:cNvSpPr/>
          <p:nvPr/>
        </p:nvSpPr>
        <p:spPr>
          <a:xfrm>
            <a:off x="1876120" y="195732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כל החנויות</a:t>
            </a:r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DFE08D20-8551-4682-8725-9C42B6C773BA}"/>
              </a:ext>
            </a:extLst>
          </p:cNvPr>
          <p:cNvSpPr/>
          <p:nvPr/>
        </p:nvSpPr>
        <p:spPr>
          <a:xfrm>
            <a:off x="154714" y="3729339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כניסה </a:t>
            </a:r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36005232-677A-4AD3-BFDC-1660801BC09A}"/>
              </a:ext>
            </a:extLst>
          </p:cNvPr>
          <p:cNvSpPr/>
          <p:nvPr/>
        </p:nvSpPr>
        <p:spPr>
          <a:xfrm>
            <a:off x="154714" y="4313736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התחברות </a:t>
            </a:r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50BEEA00-83FA-427E-BAFC-EFD53839D372}"/>
              </a:ext>
            </a:extLst>
          </p:cNvPr>
          <p:cNvSpPr/>
          <p:nvPr/>
        </p:nvSpPr>
        <p:spPr>
          <a:xfrm>
            <a:off x="154714" y="4898133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רישום </a:t>
            </a:r>
          </a:p>
        </p:txBody>
      </p: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C61404FF-CF4F-4789-94F4-1FF0B1A1C15F}"/>
              </a:ext>
            </a:extLst>
          </p:cNvPr>
          <p:cNvSpPr/>
          <p:nvPr/>
        </p:nvSpPr>
        <p:spPr>
          <a:xfrm>
            <a:off x="2207032" y="3729338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כל החנויות</a:t>
            </a:r>
          </a:p>
        </p:txBody>
      </p:sp>
      <p:sp>
        <p:nvSpPr>
          <p:cNvPr id="63" name="מלבן: פינות מעוגלות 62">
            <a:extLst>
              <a:ext uri="{FF2B5EF4-FFF2-40B4-BE49-F238E27FC236}">
                <a16:creationId xmlns:a16="http://schemas.microsoft.com/office/drawing/2014/main" id="{881A51B4-C563-444E-9025-4EAAA114AC80}"/>
              </a:ext>
            </a:extLst>
          </p:cNvPr>
          <p:cNvSpPr/>
          <p:nvPr/>
        </p:nvSpPr>
        <p:spPr>
          <a:xfrm>
            <a:off x="2207031" y="4314845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חניות  </a:t>
            </a:r>
          </a:p>
        </p:txBody>
      </p:sp>
      <p:sp>
        <p:nvSpPr>
          <p:cNvPr id="64" name="מלבן: פינות מעוגלות 63">
            <a:extLst>
              <a:ext uri="{FF2B5EF4-FFF2-40B4-BE49-F238E27FC236}">
                <a16:creationId xmlns:a16="http://schemas.microsoft.com/office/drawing/2014/main" id="{291145AD-59C8-4683-9C79-DEE5AF42D3B0}"/>
              </a:ext>
            </a:extLst>
          </p:cNvPr>
          <p:cNvSpPr/>
          <p:nvPr/>
        </p:nvSpPr>
        <p:spPr>
          <a:xfrm>
            <a:off x="4519298" y="3727401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</a:t>
            </a:r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B488D8C0-479B-41C3-A7BB-F3224A156610}"/>
              </a:ext>
            </a:extLst>
          </p:cNvPr>
          <p:cNvSpPr/>
          <p:nvPr/>
        </p:nvSpPr>
        <p:spPr>
          <a:xfrm>
            <a:off x="4513914" y="4313735"/>
            <a:ext cx="1290181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חנות  </a:t>
            </a:r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877B309C-CCFB-48DD-A9F8-4D7FC3356A97}"/>
              </a:ext>
            </a:extLst>
          </p:cNvPr>
          <p:cNvSpPr/>
          <p:nvPr/>
        </p:nvSpPr>
        <p:spPr>
          <a:xfrm>
            <a:off x="4514594" y="4898132"/>
            <a:ext cx="1658329" cy="425885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קטגוריה  </a:t>
            </a:r>
          </a:p>
        </p:txBody>
      </p:sp>
    </p:spTree>
    <p:extLst>
      <p:ext uri="{BB962C8B-B14F-4D97-AF65-F5344CB8AC3E}">
        <p14:creationId xmlns:p14="http://schemas.microsoft.com/office/powerpoint/2010/main" val="38339343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30</Words>
  <Application>Microsoft Office PowerPoint</Application>
  <PresentationFormat>מסך רחב</PresentationFormat>
  <Paragraphs>21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</dc:creator>
  <cp:lastModifiedBy>student</cp:lastModifiedBy>
  <cp:revision>19</cp:revision>
  <dcterms:created xsi:type="dcterms:W3CDTF">2021-12-28T07:00:55Z</dcterms:created>
  <dcterms:modified xsi:type="dcterms:W3CDTF">2022-04-26T15:00:49Z</dcterms:modified>
</cp:coreProperties>
</file>