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408DA-5DCA-45EE-B7A4-9B03C0704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259D6F-807D-4E42-9322-B2BAA509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9E72C1-50EF-4EF3-93E1-7EA1DAE9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D39D2C-FE97-4A0E-88C9-F34D96D5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C8FF0D-F27A-401C-8118-C91F76FD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3ACF7-4DC7-4B1F-905B-A6CBBC3D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5969B7-30D7-4B75-88B3-AAA8CBB7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BAA406-F93C-4318-8206-D05CBBE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084902-F6FB-40D8-8C7D-C662755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70AAE2-2089-4215-9211-686294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7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DA2004B-07B8-4382-9682-FBB7E5F0F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C42CB1-006E-4CDD-B19A-DDD8200D0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3CDF46A-38A6-45E6-B672-EE189F95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EE4D9-82B4-46C9-9495-9E426B88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A7CD1F-F95C-45E7-AB65-5A600837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0541F5-4892-450A-8922-9A19D733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22FF98-26D5-47C0-8AD1-638D90C0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2D6B1A7-6F8A-4F6B-85B2-6146E61C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D1974D-9EAE-4D13-9888-9ACE02B7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612396-5AAC-42CA-AF79-A61FA30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78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BD817B-C458-4E6E-BC55-D95B2468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BFBDBC-B5B7-4753-9D8F-12BFAE21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1E2D77-32D8-4902-BCF1-2C384B3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969466-0374-4B4A-9C9B-13D7F0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9421D9-519F-4883-BC2D-C6953159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A5A971-3EF8-4EDE-8A8E-8D4E25A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40037A-80CC-4FFF-AED6-BEFD92291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C22768-FA39-4156-BF77-8AE31314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F2D572-0FB9-43CB-985B-D91A52F3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ED0588F-7672-4BDE-8FDC-59437B39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5533F4-E5FD-4F7E-98A6-D22FE0EF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55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9C81B3-DDA1-4B7C-8A7E-1F5503F1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87BB62B-5FA0-47FB-A383-F2910937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AA2C918-4CC8-400C-8878-4CCAE46C7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E130D6-7B31-44A6-A04A-5F2812EFF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997F59-8AFE-49DB-A081-833BF5746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109E565-BE92-48DF-B360-9436FA77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0CF322B-FF2C-40F4-A3B1-767FEC9D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55366C-D9F8-4FD8-8A8F-54D02D19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5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FB5B3-C593-4319-9A05-38BFB466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A986FEB-B8DC-4F17-B1CD-E78B6F2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D1BDACB-8AD4-4AE8-A056-91E74D8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F093884-5E22-4F9D-BEB6-87A646C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32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D41637F-BABE-4184-B0FA-E3F2265F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37FABCC-73E9-4D3C-A0EA-5ABB38B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E105C8D-1CB6-42E3-AE44-DEA952E5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278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76CF03-58E6-47CA-909B-AAB649E8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C9FC41-F892-44B8-9F55-40CF98BA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2530D0-5715-4164-86CE-67AA7CD4F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D9FC794-0C54-4CCB-9985-92E9C3C1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9AB39A-B2D1-44A3-9DA8-26F955E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0D8D25D-5D51-495D-A7BB-CD50DC14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59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C8BFDC-A624-4EF7-9B94-74A2ECE6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ECE081-8EE0-457D-8D65-2941B04D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8129038-A335-4393-886D-8E939A8D5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F15F1E-F411-49C1-92A2-95006B80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45D358-8E8F-49EC-8A63-174CF97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3BBA494-1EE0-4C87-B909-B11CD854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2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5B1372B-EF0E-4C1E-9CEC-1DF391DF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B6F103B-8437-464F-A469-5CFE7F9C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E5FE07-BFD3-43B3-BC61-E43A166E5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EDC2-FD7A-4DC3-B81A-525302B947A0}" type="datetimeFigureOut">
              <a:rPr lang="he-IL" smtClean="0"/>
              <a:t>כ"ג/שבט/תשפ"ב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C883F5-E96E-4086-B680-7EDAC678E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2306B45-63B7-4743-9FA8-910EAE86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B5C9-9D3F-440A-9F51-8FF8CB7BE3B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3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44785E79-84B6-4B22-8C05-DE27B2F203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7011E-E4FB-4595-B843-3EF59613EB26}"/>
              </a:ext>
            </a:extLst>
          </p:cNvPr>
          <p:cNvSpPr txBox="1"/>
          <p:nvPr/>
        </p:nvSpPr>
        <p:spPr>
          <a:xfrm>
            <a:off x="1255222" y="124772"/>
            <a:ext cx="1035677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מצב התחלתי: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צד שרת ששולף מידע ( לפחות פונקציה אחת מטבלה אחת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יש </a:t>
            </a:r>
            <a:r>
              <a:rPr lang="he-IL" dirty="0" err="1"/>
              <a:t>אנגולר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b="1" dirty="0"/>
              <a:t>מטרות להגיע בסוף שיעור: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dirty="0"/>
              <a:t>כל אחת להתקדם באלגוריתם שלה.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b="1" dirty="0"/>
              <a:t>לכל אחת צריך שיהיה 3 משימות למלא.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39343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</Words>
  <Application>Microsoft Office PowerPoint</Application>
  <PresentationFormat>מסך רחב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</dc:creator>
  <cp:lastModifiedBy>mora</cp:lastModifiedBy>
  <cp:revision>10</cp:revision>
  <dcterms:created xsi:type="dcterms:W3CDTF">2021-12-28T07:00:55Z</dcterms:created>
  <dcterms:modified xsi:type="dcterms:W3CDTF">2022-01-25T06:44:09Z</dcterms:modified>
</cp:coreProperties>
</file>