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16BF99-01DB-45F4-AC6A-E239DDD10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772D1DE-CD2A-48DC-9025-E1B38B338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2A1484-3B25-4CE1-BE82-99C82361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2F65DC-E95F-4A0D-81E5-2749ED7F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84518C-05BF-487D-83C2-D0C1FB6A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99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D40D85-DE03-4AC6-B0EE-147765D8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90EF09-D315-4EE3-B449-A1C15DA5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6986BA-F562-4224-AA10-C9682623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BA9040-C6B7-4FA0-B4E3-E8F10A60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340B3C-9EC4-46E8-A706-8553296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0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8D9AC7E-113D-4B28-8D09-40BA8C29B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26AD40-EF54-4CF8-8811-76CD3160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612C72-C443-4AC7-B5EC-D845CB27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BC73AA-5C3D-4DD9-9AF2-CF60661F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3FF861-EE5E-42E3-8214-B39B4365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8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1F2CCB-3C0E-47C4-81AA-0B400CF4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A29B07-0047-4281-B0F8-F8A662A1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DDE37F-E040-42DC-BC7A-7DD14F95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0D2D29-41F7-4162-B3CF-6BF7B9A3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51C90E-28BF-4DC8-A9F2-7971FA3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6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17CF9-9222-419C-9523-A0958008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187262-0219-4118-B8A5-2690994A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B3F8D8-775B-450A-AB84-208784F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FCA4C0-7E7B-4B07-BC1C-4F9996B3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237137-3BD0-4C32-B33C-7620A5EE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36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422190-AF38-4F9D-9618-51C5C1BD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A64478-D6EA-4BC3-ACA8-2F143CA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73BD7E-2BF3-4833-BB54-380B9851A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397CD0-D8E1-455D-8B57-D17DD796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A1372D-1018-416D-A829-52DA0B4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A68F3F-390A-41C3-8403-AF6D20C0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4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ED9159-CEF1-4E52-9B73-FB08D0BC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6B831A-8EAE-4077-934B-79F0D5FC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AA46088-39E5-48F1-B1FD-BCC586B0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B4098E-79C0-4DEC-97E6-900F421D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4289BDC-0C90-4E27-A66A-98E6EDC2A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B67F3BF-F4C8-44C2-853F-0C2F0AA4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D641B3C-AA90-4205-9288-7D62D27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6796C73-FD38-439F-8137-FEB1ED28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10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4BCFD1-1145-4B94-A83C-0F6C6CBD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FEA8DC-FA5A-49C1-BB4E-09048E9A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D9A2F3C-9284-45F8-94AD-5DA2113D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88277DD-0D4F-4E2D-91E4-13706BEC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9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E7EB1B-8AC4-48D8-86CC-AB1F583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72DCB04-2191-407C-B145-19BEDA7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A36C250-F09E-463B-A654-D851080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4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921B96-7E24-4302-9D9B-E1099C27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7EDA25-0297-4020-B81D-23014ECC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CF98B55-8CB3-477A-BE60-E74FB79B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61D085D-3FD4-4A1E-B894-9180B1E6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AF6780-57FE-42DA-AB06-890FCFA9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ACE0BC-C1CC-4CAF-A3ED-7BC8E73F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375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4D4C94-91A0-4169-BC55-A3C4439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E5C61D-AC5B-4322-97A2-18C85FF3E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43DBEB-58FD-453D-8ADA-F7F14C29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629C42-B257-4F83-9AB5-C6CD31F4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E98569-EA3B-4370-8E5D-09322DD9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0B37FA-8758-4338-AF0F-F933C7D7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A0C61A-C8B1-4C28-BC05-A46E89DC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2C1033-C822-4A8D-9475-3A47BBF4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AD3542-3317-43E1-AFB5-2064016FB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F5B3-5CEA-4898-B5B9-727866F17365}" type="datetimeFigureOut">
              <a:rPr lang="he-IL" smtClean="0"/>
              <a:t>ט'/אייר/תשפ"ב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1347D7-56FE-436D-BE49-0C56AE6A0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9A8F3A-4393-4E90-B9FF-C8DA11EF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51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0310F1E-E99F-4922-AF0F-3C8E60575E0D}"/>
              </a:ext>
            </a:extLst>
          </p:cNvPr>
          <p:cNvSpPr/>
          <p:nvPr/>
        </p:nvSpPr>
        <p:spPr>
          <a:xfrm>
            <a:off x="1637607" y="1662545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E8D3A9D-EE92-46BC-8835-5F37BD5299EF}"/>
              </a:ext>
            </a:extLst>
          </p:cNvPr>
          <p:cNvSpPr/>
          <p:nvPr/>
        </p:nvSpPr>
        <p:spPr>
          <a:xfrm>
            <a:off x="2934392" y="1662544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F2575F5-F22D-40C1-B94A-08AEB31074DC}"/>
              </a:ext>
            </a:extLst>
          </p:cNvPr>
          <p:cNvSpPr/>
          <p:nvPr/>
        </p:nvSpPr>
        <p:spPr>
          <a:xfrm>
            <a:off x="4231177" y="166254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612EC51-2614-464D-BA55-2F76DA6B6F2C}"/>
              </a:ext>
            </a:extLst>
          </p:cNvPr>
          <p:cNvSpPr/>
          <p:nvPr/>
        </p:nvSpPr>
        <p:spPr>
          <a:xfrm>
            <a:off x="5527962" y="166254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69C226A-C7A2-4B82-980C-A6078667B5A0}"/>
              </a:ext>
            </a:extLst>
          </p:cNvPr>
          <p:cNvSpPr/>
          <p:nvPr/>
        </p:nvSpPr>
        <p:spPr>
          <a:xfrm>
            <a:off x="6824747" y="166254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6D31788-5361-4FA4-A8A2-EE1368893DB7}"/>
              </a:ext>
            </a:extLst>
          </p:cNvPr>
          <p:cNvSpPr/>
          <p:nvPr/>
        </p:nvSpPr>
        <p:spPr>
          <a:xfrm>
            <a:off x="1637607" y="166254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A48D7B3-A47B-40D3-96BE-79D0CBC3EAFF}"/>
              </a:ext>
            </a:extLst>
          </p:cNvPr>
          <p:cNvSpPr/>
          <p:nvPr/>
        </p:nvSpPr>
        <p:spPr>
          <a:xfrm>
            <a:off x="6824747" y="166253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חנות 2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4C8636D-8D3D-4DB4-815A-D09706F94E84}"/>
              </a:ext>
            </a:extLst>
          </p:cNvPr>
          <p:cNvSpPr/>
          <p:nvPr/>
        </p:nvSpPr>
        <p:spPr>
          <a:xfrm>
            <a:off x="1637607" y="286789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EAAFCA58-42CE-4F6A-A045-9B3647D61B73}"/>
              </a:ext>
            </a:extLst>
          </p:cNvPr>
          <p:cNvSpPr/>
          <p:nvPr/>
        </p:nvSpPr>
        <p:spPr>
          <a:xfrm>
            <a:off x="2934392" y="2867890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2601F14-E578-433A-B78D-F95CB7B5E07F}"/>
              </a:ext>
            </a:extLst>
          </p:cNvPr>
          <p:cNvSpPr/>
          <p:nvPr/>
        </p:nvSpPr>
        <p:spPr>
          <a:xfrm>
            <a:off x="4231177" y="286788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C5ABE93-D396-4408-AF32-94A1AF81EAC3}"/>
              </a:ext>
            </a:extLst>
          </p:cNvPr>
          <p:cNvSpPr/>
          <p:nvPr/>
        </p:nvSpPr>
        <p:spPr>
          <a:xfrm>
            <a:off x="5527962" y="286788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85E9B166-14C9-47CF-9FF3-C74430BCD100}"/>
              </a:ext>
            </a:extLst>
          </p:cNvPr>
          <p:cNvSpPr/>
          <p:nvPr/>
        </p:nvSpPr>
        <p:spPr>
          <a:xfrm>
            <a:off x="6824747" y="286788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64389528-7678-4E0C-8121-F9443D51D3E2}"/>
              </a:ext>
            </a:extLst>
          </p:cNvPr>
          <p:cNvSpPr/>
          <p:nvPr/>
        </p:nvSpPr>
        <p:spPr>
          <a:xfrm>
            <a:off x="1637607" y="286788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042DF79-5C11-43D5-A9A4-D83A16814B08}"/>
              </a:ext>
            </a:extLst>
          </p:cNvPr>
          <p:cNvSpPr/>
          <p:nvPr/>
        </p:nvSpPr>
        <p:spPr>
          <a:xfrm>
            <a:off x="6824747" y="2867885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630E033-7689-44A3-8645-DC69F9A87B4D}"/>
              </a:ext>
            </a:extLst>
          </p:cNvPr>
          <p:cNvSpPr/>
          <p:nvPr/>
        </p:nvSpPr>
        <p:spPr>
          <a:xfrm>
            <a:off x="1637607" y="4073234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271821F-1E0F-427E-B4C9-B6EC87A180E1}"/>
              </a:ext>
            </a:extLst>
          </p:cNvPr>
          <p:cNvSpPr/>
          <p:nvPr/>
        </p:nvSpPr>
        <p:spPr>
          <a:xfrm>
            <a:off x="2934392" y="407323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546CDB9B-82A4-472A-A7BA-1D936B30E82B}"/>
              </a:ext>
            </a:extLst>
          </p:cNvPr>
          <p:cNvSpPr/>
          <p:nvPr/>
        </p:nvSpPr>
        <p:spPr>
          <a:xfrm>
            <a:off x="4231177" y="407323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E2E93842-55E2-4EB2-96CC-A842DBF82D8B}"/>
              </a:ext>
            </a:extLst>
          </p:cNvPr>
          <p:cNvSpPr/>
          <p:nvPr/>
        </p:nvSpPr>
        <p:spPr>
          <a:xfrm>
            <a:off x="5527962" y="407323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459C5AD-1081-4B27-B4C4-11A18A44AFEE}"/>
              </a:ext>
            </a:extLst>
          </p:cNvPr>
          <p:cNvSpPr/>
          <p:nvPr/>
        </p:nvSpPr>
        <p:spPr>
          <a:xfrm>
            <a:off x="6824747" y="407323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1FD009C-C3D3-4531-A997-C1CB911E2459}"/>
              </a:ext>
            </a:extLst>
          </p:cNvPr>
          <p:cNvSpPr/>
          <p:nvPr/>
        </p:nvSpPr>
        <p:spPr>
          <a:xfrm>
            <a:off x="1637607" y="407323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3D891198-AC5D-4467-9644-0A922A7BD267}"/>
              </a:ext>
            </a:extLst>
          </p:cNvPr>
          <p:cNvSpPr/>
          <p:nvPr/>
        </p:nvSpPr>
        <p:spPr>
          <a:xfrm>
            <a:off x="6824747" y="407322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D1B914B1-0AB5-42FE-A2E1-4C8F2D678170}"/>
              </a:ext>
            </a:extLst>
          </p:cNvPr>
          <p:cNvSpPr/>
          <p:nvPr/>
        </p:nvSpPr>
        <p:spPr>
          <a:xfrm>
            <a:off x="1637607" y="5278574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9F7B6A38-1CB2-4A52-AFB5-D4A4D1BD75D0}"/>
              </a:ext>
            </a:extLst>
          </p:cNvPr>
          <p:cNvSpPr/>
          <p:nvPr/>
        </p:nvSpPr>
        <p:spPr>
          <a:xfrm>
            <a:off x="2934392" y="527857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386783EC-65EB-4F0E-A7F3-CD4236E0074A}"/>
              </a:ext>
            </a:extLst>
          </p:cNvPr>
          <p:cNvSpPr/>
          <p:nvPr/>
        </p:nvSpPr>
        <p:spPr>
          <a:xfrm>
            <a:off x="4231177" y="527857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6AD1D27B-015C-431D-B389-7F8475DCB278}"/>
              </a:ext>
            </a:extLst>
          </p:cNvPr>
          <p:cNvSpPr/>
          <p:nvPr/>
        </p:nvSpPr>
        <p:spPr>
          <a:xfrm>
            <a:off x="5527962" y="527857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57D74DED-4D55-4AE7-9F55-0BE85D5750BD}"/>
              </a:ext>
            </a:extLst>
          </p:cNvPr>
          <p:cNvSpPr/>
          <p:nvPr/>
        </p:nvSpPr>
        <p:spPr>
          <a:xfrm>
            <a:off x="6824747" y="527857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979A9240-F4A8-443D-9EA5-FA079601C502}"/>
              </a:ext>
            </a:extLst>
          </p:cNvPr>
          <p:cNvSpPr/>
          <p:nvPr/>
        </p:nvSpPr>
        <p:spPr>
          <a:xfrm>
            <a:off x="1637607" y="527857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A46E7A63-070D-4453-99DE-AC143C31DA51}"/>
              </a:ext>
            </a:extLst>
          </p:cNvPr>
          <p:cNvSpPr/>
          <p:nvPr/>
        </p:nvSpPr>
        <p:spPr>
          <a:xfrm>
            <a:off x="6824747" y="527856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E3C8F41D-FED8-488F-AB6F-2B6B1698C23D}"/>
              </a:ext>
            </a:extLst>
          </p:cNvPr>
          <p:cNvSpPr/>
          <p:nvPr/>
        </p:nvSpPr>
        <p:spPr>
          <a:xfrm>
            <a:off x="8121532" y="166254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B732ADDF-8569-43FE-9B79-A4565F779DF4}"/>
              </a:ext>
            </a:extLst>
          </p:cNvPr>
          <p:cNvSpPr/>
          <p:nvPr/>
        </p:nvSpPr>
        <p:spPr>
          <a:xfrm>
            <a:off x="8121532" y="166253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חנות 1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6EC6E98C-227F-452C-AE37-CF4CB4A3B8EC}"/>
              </a:ext>
            </a:extLst>
          </p:cNvPr>
          <p:cNvSpPr/>
          <p:nvPr/>
        </p:nvSpPr>
        <p:spPr>
          <a:xfrm>
            <a:off x="8121532" y="286788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75CFE36C-1810-49BA-9695-1B69C391C1B4}"/>
              </a:ext>
            </a:extLst>
          </p:cNvPr>
          <p:cNvSpPr/>
          <p:nvPr/>
        </p:nvSpPr>
        <p:spPr>
          <a:xfrm>
            <a:off x="8121532" y="2867885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31D0272C-3E72-44F5-B27A-2B6BD456332B}"/>
              </a:ext>
            </a:extLst>
          </p:cNvPr>
          <p:cNvSpPr/>
          <p:nvPr/>
        </p:nvSpPr>
        <p:spPr>
          <a:xfrm>
            <a:off x="8121532" y="407323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47EF24BD-52CD-41A3-9C6B-1D27EEC9A8CA}"/>
              </a:ext>
            </a:extLst>
          </p:cNvPr>
          <p:cNvSpPr/>
          <p:nvPr/>
        </p:nvSpPr>
        <p:spPr>
          <a:xfrm>
            <a:off x="8121532" y="407322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6F8203B3-06A9-42EB-BFFB-EE9880EA2FAD}"/>
              </a:ext>
            </a:extLst>
          </p:cNvPr>
          <p:cNvSpPr/>
          <p:nvPr/>
        </p:nvSpPr>
        <p:spPr>
          <a:xfrm>
            <a:off x="8121532" y="527857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383B2E8A-CF81-4BB5-BE08-52145F3D67E7}"/>
              </a:ext>
            </a:extLst>
          </p:cNvPr>
          <p:cNvSpPr/>
          <p:nvPr/>
        </p:nvSpPr>
        <p:spPr>
          <a:xfrm>
            <a:off x="8121532" y="527856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C7EC4C74-1969-454F-891E-1FE8A0A4D7DE}"/>
              </a:ext>
            </a:extLst>
          </p:cNvPr>
          <p:cNvSpPr/>
          <p:nvPr/>
        </p:nvSpPr>
        <p:spPr>
          <a:xfrm>
            <a:off x="10379827" y="2256910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35D35D7C-81E0-49F1-910B-07F1CAFB7420}"/>
              </a:ext>
            </a:extLst>
          </p:cNvPr>
          <p:cNvSpPr/>
          <p:nvPr/>
        </p:nvSpPr>
        <p:spPr>
          <a:xfrm>
            <a:off x="10379827" y="2256907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סינון לפי קטגוריה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AB20F281-A1C5-4AD8-9614-23DF6B39B042}"/>
              </a:ext>
            </a:extLst>
          </p:cNvPr>
          <p:cNvSpPr/>
          <p:nvPr/>
        </p:nvSpPr>
        <p:spPr>
          <a:xfrm>
            <a:off x="10379827" y="3462256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0F2891DA-96B1-4D3B-B7B3-BA868529FA78}"/>
              </a:ext>
            </a:extLst>
          </p:cNvPr>
          <p:cNvSpPr/>
          <p:nvPr/>
        </p:nvSpPr>
        <p:spPr>
          <a:xfrm>
            <a:off x="10379827" y="3462253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546FDA82-D11A-4069-B1B4-ACCD32373D8A}"/>
              </a:ext>
            </a:extLst>
          </p:cNvPr>
          <p:cNvSpPr/>
          <p:nvPr/>
        </p:nvSpPr>
        <p:spPr>
          <a:xfrm>
            <a:off x="10379827" y="4667599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5F079A0D-6330-4085-ABD4-A859E7949673}"/>
              </a:ext>
            </a:extLst>
          </p:cNvPr>
          <p:cNvSpPr/>
          <p:nvPr/>
        </p:nvSpPr>
        <p:spPr>
          <a:xfrm>
            <a:off x="10379827" y="4667596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D0876829-93B6-486C-99E7-0BA2A6E4EE08}"/>
              </a:ext>
            </a:extLst>
          </p:cNvPr>
          <p:cNvSpPr/>
          <p:nvPr/>
        </p:nvSpPr>
        <p:spPr>
          <a:xfrm>
            <a:off x="10379827" y="5872939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89A2E7D6-6AEE-4092-9109-774F070D907A}"/>
              </a:ext>
            </a:extLst>
          </p:cNvPr>
          <p:cNvSpPr/>
          <p:nvPr/>
        </p:nvSpPr>
        <p:spPr>
          <a:xfrm>
            <a:off x="10379827" y="5872936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7612010F-CAC3-45FC-9A0B-08B0AAF200E9}"/>
              </a:ext>
            </a:extLst>
          </p:cNvPr>
          <p:cNvSpPr/>
          <p:nvPr/>
        </p:nvSpPr>
        <p:spPr>
          <a:xfrm>
            <a:off x="10379827" y="1662542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1E497068-60B4-4A9F-94B9-3C54D81EEAA4}"/>
              </a:ext>
            </a:extLst>
          </p:cNvPr>
          <p:cNvSpPr/>
          <p:nvPr/>
        </p:nvSpPr>
        <p:spPr>
          <a:xfrm>
            <a:off x="10379827" y="1662539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קטגוריות</a:t>
            </a: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9F437649-0E59-4719-AFD7-AD098520F426}"/>
              </a:ext>
            </a:extLst>
          </p:cNvPr>
          <p:cNvSpPr/>
          <p:nvPr/>
        </p:nvSpPr>
        <p:spPr>
          <a:xfrm>
            <a:off x="10379827" y="2867888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03B2570F-D57D-445D-92B9-B5C178FE2A13}"/>
              </a:ext>
            </a:extLst>
          </p:cNvPr>
          <p:cNvSpPr/>
          <p:nvPr/>
        </p:nvSpPr>
        <p:spPr>
          <a:xfrm>
            <a:off x="10379827" y="2867885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9FD0AC50-BE3A-450D-B610-D89CD21A6D86}"/>
              </a:ext>
            </a:extLst>
          </p:cNvPr>
          <p:cNvSpPr/>
          <p:nvPr/>
        </p:nvSpPr>
        <p:spPr>
          <a:xfrm>
            <a:off x="10379827" y="4073231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F33D1E67-1B5D-4888-A845-4385626D4220}"/>
              </a:ext>
            </a:extLst>
          </p:cNvPr>
          <p:cNvSpPr/>
          <p:nvPr/>
        </p:nvSpPr>
        <p:spPr>
          <a:xfrm>
            <a:off x="10379827" y="4073228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7E6B9C47-1D6F-4A27-91FB-BF240591A7EC}"/>
              </a:ext>
            </a:extLst>
          </p:cNvPr>
          <p:cNvSpPr/>
          <p:nvPr/>
        </p:nvSpPr>
        <p:spPr>
          <a:xfrm>
            <a:off x="10379827" y="5278571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7CF40261-5EA5-4DB8-B517-72DC544D7CE2}"/>
              </a:ext>
            </a:extLst>
          </p:cNvPr>
          <p:cNvSpPr/>
          <p:nvPr/>
        </p:nvSpPr>
        <p:spPr>
          <a:xfrm>
            <a:off x="10379827" y="5278568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F8EF8AD6-26D5-41DB-BAAB-840735BD988D}"/>
              </a:ext>
            </a:extLst>
          </p:cNvPr>
          <p:cNvSpPr/>
          <p:nvPr/>
        </p:nvSpPr>
        <p:spPr>
          <a:xfrm>
            <a:off x="1637607" y="640087"/>
            <a:ext cx="4904508" cy="457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חנות לפי שם</a:t>
            </a:r>
          </a:p>
        </p:txBody>
      </p:sp>
    </p:spTree>
    <p:extLst>
      <p:ext uri="{BB962C8B-B14F-4D97-AF65-F5344CB8AC3E}">
        <p14:creationId xmlns:p14="http://schemas.microsoft.com/office/powerpoint/2010/main" val="131048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48400-9CDB-4554-88B7-9DD0E566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בלחיצה על חנות: פרטי החנות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5AD828-72CC-49E4-9D11-18ED1F37ADDC}"/>
              </a:ext>
            </a:extLst>
          </p:cNvPr>
          <p:cNvSpPr/>
          <p:nvPr/>
        </p:nvSpPr>
        <p:spPr>
          <a:xfrm>
            <a:off x="4438996" y="1690688"/>
            <a:ext cx="3624349" cy="3092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</a:t>
            </a:r>
          </a:p>
          <a:p>
            <a:pPr algn="ctr"/>
            <a:r>
              <a:rPr lang="he-IL" dirty="0"/>
              <a:t>שם חנות</a:t>
            </a:r>
          </a:p>
          <a:p>
            <a:pPr algn="ctr"/>
            <a:r>
              <a:rPr lang="he-IL" dirty="0"/>
              <a:t>קטגוריות שלה</a:t>
            </a:r>
          </a:p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9D4929B-0EA9-4D0E-B364-F307A1904A9D}"/>
              </a:ext>
            </a:extLst>
          </p:cNvPr>
          <p:cNvSpPr/>
          <p:nvPr/>
        </p:nvSpPr>
        <p:spPr>
          <a:xfrm>
            <a:off x="5159431" y="3948546"/>
            <a:ext cx="2183477" cy="479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חפש מסלול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11EE-51D9-4A1A-8233-381279217109}"/>
              </a:ext>
            </a:extLst>
          </p:cNvPr>
          <p:cNvSpPr txBox="1"/>
          <p:nvPr/>
        </p:nvSpPr>
        <p:spPr>
          <a:xfrm>
            <a:off x="598516" y="1305098"/>
            <a:ext cx="300920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* שליפת כל החנויות.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שליפת חנויות לפי קטגוריה.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שליפת קטגוריות לפי חנות.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05262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מסך רחב</PresentationFormat>
  <Paragraphs>13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בלחיצה על חנות: פרטי החנות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3</cp:revision>
  <dcterms:created xsi:type="dcterms:W3CDTF">2022-05-10T14:39:10Z</dcterms:created>
  <dcterms:modified xsi:type="dcterms:W3CDTF">2022-05-10T15:31:38Z</dcterms:modified>
</cp:coreProperties>
</file>