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ט'/שבט/תשפ"ב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1255222" y="124772"/>
            <a:ext cx="10356770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צד שרת ששולף מידע ( לפחות פונקציה אחת מטבלה אחת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r>
              <a:rPr lang="he-IL" b="1" dirty="0"/>
              <a:t>מטרות להגיע בסוף שיעור: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הצגת המידע </a:t>
            </a:r>
            <a:r>
              <a:rPr lang="he-IL" dirty="0" err="1"/>
              <a:t>באנגולר</a:t>
            </a:r>
            <a:r>
              <a:rPr lang="he-I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הוספת אפשרות הרשמה לאתר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u="sng" dirty="0"/>
              <a:t>צד שרת</a:t>
            </a:r>
            <a:br>
              <a:rPr lang="en-US" dirty="0"/>
            </a:br>
            <a:r>
              <a:rPr lang="he-IL" dirty="0"/>
              <a:t>הרשמה – </a:t>
            </a:r>
            <a:r>
              <a:rPr lang="en-US" b="1" dirty="0"/>
              <a:t>BL</a:t>
            </a:r>
            <a:r>
              <a:rPr lang="he-IL" dirty="0"/>
              <a:t> – קבלת אובייקט מסוג </a:t>
            </a:r>
            <a:r>
              <a:rPr lang="en-US" dirty="0"/>
              <a:t>user</a:t>
            </a:r>
            <a:r>
              <a:rPr lang="he-IL" dirty="0"/>
              <a:t> והוספה לדאטה </a:t>
            </a:r>
            <a:r>
              <a:rPr lang="he-IL" dirty="0" err="1"/>
              <a:t>בייס</a:t>
            </a:r>
            <a:r>
              <a:rPr lang="he-IL" dirty="0"/>
              <a:t>  </a:t>
            </a:r>
            <a:br>
              <a:rPr lang="en-US" dirty="0"/>
            </a:br>
            <a:r>
              <a:rPr lang="he-IL" dirty="0"/>
              <a:t>(</a:t>
            </a:r>
            <a:r>
              <a:rPr lang="he-IL" dirty="0" err="1"/>
              <a:t>הפוקנציה</a:t>
            </a:r>
            <a:r>
              <a:rPr lang="he-IL" dirty="0"/>
              <a:t> צריכה להחזיר את האובייקט שנוסף לדאטה </a:t>
            </a:r>
            <a:r>
              <a:rPr lang="he-IL" dirty="0" err="1"/>
              <a:t>בייס</a:t>
            </a:r>
            <a:r>
              <a:rPr lang="he-IL" dirty="0"/>
              <a:t> (להחזיר את הקוד של המשתמש החדש))</a:t>
            </a:r>
          </a:p>
          <a:p>
            <a:pPr lvl="2"/>
            <a:r>
              <a:rPr lang="he-IL" b="1" dirty="0"/>
              <a:t>             </a:t>
            </a:r>
            <a:r>
              <a:rPr lang="en-US" b="1" dirty="0"/>
              <a:t>Web-</a:t>
            </a:r>
            <a:r>
              <a:rPr lang="en-US" b="1" dirty="0" err="1"/>
              <a:t>api</a:t>
            </a:r>
            <a:r>
              <a:rPr lang="he-IL" b="1" dirty="0"/>
              <a:t> </a:t>
            </a:r>
            <a:r>
              <a:rPr lang="he-IL" dirty="0"/>
              <a:t>– </a:t>
            </a:r>
            <a:r>
              <a:rPr lang="he-IL" dirty="0" err="1"/>
              <a:t>בקונטרולר</a:t>
            </a:r>
            <a:r>
              <a:rPr lang="he-IL" dirty="0"/>
              <a:t> יש לקבל משתמש ולהפעיל את הפונקציה של ההרשמה ב-</a:t>
            </a:r>
            <a:r>
              <a:rPr lang="en-US" dirty="0"/>
              <a:t>BL</a:t>
            </a:r>
          </a:p>
          <a:p>
            <a:pPr lvl="2"/>
            <a:r>
              <a:rPr lang="he-IL" u="sng" dirty="0"/>
              <a:t>צד לקוח</a:t>
            </a:r>
            <a:r>
              <a:rPr lang="en-US" dirty="0"/>
              <a:t>	</a:t>
            </a:r>
          </a:p>
          <a:p>
            <a:pPr lvl="2"/>
            <a:r>
              <a:rPr lang="he-IL" dirty="0"/>
              <a:t>תצוגה – טופס שיקבל נתונים של משתמש חדש</a:t>
            </a:r>
          </a:p>
          <a:p>
            <a:pPr lvl="2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לוגיקה של צד לקוח  - מאחורי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הקומפוננטה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לקבל את הנתונים, ובעת לחיצה על אישור להציג נתונים ב-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alert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אחרי שהשלב הזה תקין – לשלוח לשרת את הנתונים.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/>
              <a:t>	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הוספת אפשרות התחברות לאתר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u="sng" dirty="0"/>
              <a:t>צד שרת</a:t>
            </a:r>
            <a:br>
              <a:rPr lang="en-US" dirty="0"/>
            </a:br>
            <a:r>
              <a:rPr lang="he-IL" dirty="0"/>
              <a:t>הרשמה – </a:t>
            </a:r>
            <a:r>
              <a:rPr lang="en-US" b="1" dirty="0"/>
              <a:t>BL</a:t>
            </a:r>
            <a:r>
              <a:rPr lang="he-IL" dirty="0"/>
              <a:t> –קבלת שם משתמש וסיסמא וחיפוש המשתמש בדאטה </a:t>
            </a:r>
            <a:r>
              <a:rPr lang="he-IL" dirty="0" err="1"/>
              <a:t>בייס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(</a:t>
            </a:r>
            <a:r>
              <a:rPr lang="he-IL" dirty="0" err="1"/>
              <a:t>הפוקנציה</a:t>
            </a:r>
            <a:r>
              <a:rPr lang="he-IL" dirty="0"/>
              <a:t> צריכה להחזיר את האובייקט שמצאה או </a:t>
            </a:r>
            <a:r>
              <a:rPr lang="en-US" dirty="0"/>
              <a:t>NULL</a:t>
            </a:r>
            <a:r>
              <a:rPr lang="he-IL" dirty="0"/>
              <a:t>)</a:t>
            </a:r>
          </a:p>
          <a:p>
            <a:pPr lvl="2"/>
            <a:r>
              <a:rPr lang="he-IL" b="1" dirty="0"/>
              <a:t>             </a:t>
            </a:r>
            <a:r>
              <a:rPr lang="en-US" b="1" dirty="0"/>
              <a:t>Web-</a:t>
            </a:r>
            <a:r>
              <a:rPr lang="en-US" b="1" dirty="0" err="1"/>
              <a:t>api</a:t>
            </a:r>
            <a:r>
              <a:rPr lang="he-IL" b="1" dirty="0"/>
              <a:t> </a:t>
            </a:r>
            <a:r>
              <a:rPr lang="he-IL" dirty="0"/>
              <a:t>– </a:t>
            </a:r>
            <a:r>
              <a:rPr lang="he-IL" dirty="0" err="1"/>
              <a:t>בקונטרולר</a:t>
            </a:r>
            <a:r>
              <a:rPr lang="he-IL" dirty="0"/>
              <a:t> קבלת אובייקט מסוג </a:t>
            </a:r>
            <a:r>
              <a:rPr lang="en-US" dirty="0" err="1"/>
              <a:t>loginData</a:t>
            </a:r>
            <a:r>
              <a:rPr lang="en-US" dirty="0"/>
              <a:t> </a:t>
            </a:r>
            <a:r>
              <a:rPr lang="he-IL" dirty="0"/>
              <a:t>  </a:t>
            </a:r>
            <a:br>
              <a:rPr lang="en-US" dirty="0"/>
            </a:br>
            <a:r>
              <a:rPr lang="he-IL" dirty="0"/>
              <a:t>             ולהפעיל את הפונקציה של ההרשמה ב-</a:t>
            </a:r>
            <a:r>
              <a:rPr lang="en-US" dirty="0"/>
              <a:t>BL </a:t>
            </a:r>
            <a:r>
              <a:rPr lang="he-IL" dirty="0"/>
              <a:t>   עם שם משתמש וסיסמא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8C96F-3045-4439-B4E1-D28FA811B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22D-7138-4912-B1ED-8F8B36CD063E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לקוח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CB21005-3F31-49C5-BC31-6EAFA338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7704"/>
              </p:ext>
            </p:extLst>
          </p:nvPr>
        </p:nvGraphicFramePr>
        <p:xfrm>
          <a:off x="8744504" y="1349980"/>
          <a:ext cx="2312140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פרויקט צד 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</a:t>
                      </a:r>
                      <a:r>
                        <a:rPr lang="he-IL" dirty="0" err="1"/>
                        <a:t>קומפוננטה</a:t>
                      </a:r>
                      <a:r>
                        <a:rPr lang="he-IL" dirty="0"/>
                        <a:t> שמציגה רשימה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טופס הרשמה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טופס התחברות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0AE034B-89C7-44FE-BC1E-53D79FF1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35760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13ECF3A2-00B2-471F-AE21-9A33E604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17542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4C9F4B78-83C6-4E9A-9F83-F0AF033D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9551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AEA3-31EB-42B7-A307-593B136FE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B7A1-31B7-44A4-9A9F-F53D03F46C0B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שרת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C55FA4B-996C-4554-BE65-607A98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95177"/>
              </p:ext>
            </p:extLst>
          </p:nvPr>
        </p:nvGraphicFramePr>
        <p:xfrm>
          <a:off x="8335905" y="1349980"/>
          <a:ext cx="3351790" cy="4998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5179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יצירת מחלקה גנרית </a:t>
                      </a:r>
                      <a:br>
                        <a:rPr lang="en-US" sz="1400" dirty="0">
                          <a:highlight>
                            <a:srgbClr val="FFFF00"/>
                          </a:highlight>
                        </a:rPr>
                      </a:b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(לפעולות על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הדאטה</a:t>
                      </a: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קונטרולר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פונקציה בשכבת הלוגיקה ששולפת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הפעלת הפונקציה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מהקונטרולר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 (הוספת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connection string </a:t>
                      </a:r>
                      <a:br>
                        <a:rPr lang="en-US" dirty="0">
                          <a:highlight>
                            <a:srgbClr val="FFFF00"/>
                          </a:highlight>
                        </a:rPr>
                      </a:b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וספריות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Entity framework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73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הוספת </a:t>
                      </a:r>
                      <a:r>
                        <a:rPr lang="he-IL" dirty="0" err="1"/>
                        <a:t>פונקצית</a:t>
                      </a:r>
                      <a:r>
                        <a:rPr lang="he-IL" dirty="0"/>
                        <a:t> הרשמה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20164"/>
                  </a:ext>
                </a:extLst>
              </a:tr>
              <a:tr h="31256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בדיקה </a:t>
                      </a:r>
                      <a:r>
                        <a:rPr lang="he-IL" dirty="0" err="1"/>
                        <a:t>ע''י</a:t>
                      </a:r>
                      <a:r>
                        <a:rPr lang="he-IL" dirty="0"/>
                        <a:t> </a:t>
                      </a:r>
                      <a:r>
                        <a:rPr lang="he-IL" dirty="0" err="1"/>
                        <a:t>פוסטמן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657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תיקיית </a:t>
                      </a:r>
                      <a:r>
                        <a:rPr lang="en-US" dirty="0"/>
                        <a:t>models </a:t>
                      </a:r>
                      <a:r>
                        <a:rPr lang="he-IL" dirty="0"/>
                        <a:t> בפרויקט </a:t>
                      </a:r>
                      <a:r>
                        <a:rPr lang="en-US" dirty="0"/>
                        <a:t>BL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42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הוספת מחלקה המתארת את הפרטים של משתמש מתחבר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419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הוספת פונקציית התחברות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770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בדיקה </a:t>
                      </a:r>
                      <a:r>
                        <a:rPr lang="he-IL" dirty="0" err="1"/>
                        <a:t>ע''י</a:t>
                      </a:r>
                      <a:r>
                        <a:rPr lang="he-IL" dirty="0"/>
                        <a:t> </a:t>
                      </a:r>
                      <a:r>
                        <a:rPr lang="he-IL" dirty="0" err="1"/>
                        <a:t>פוסטמן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3510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FCE6898-C36E-4F04-B82F-95C605B9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99701"/>
              </p:ext>
            </p:extLst>
          </p:nvPr>
        </p:nvGraphicFramePr>
        <p:xfrm>
          <a:off x="5598097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2A48A1A-A224-4E7C-B24F-6282D1FD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17499"/>
              </p:ext>
            </p:extLst>
          </p:nvPr>
        </p:nvGraphicFramePr>
        <p:xfrm>
          <a:off x="3084732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C529EA7-7E69-458B-B157-1D1BA148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11306"/>
              </p:ext>
            </p:extLst>
          </p:nvPr>
        </p:nvGraphicFramePr>
        <p:xfrm>
          <a:off x="571367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20BC003-1362-410C-850D-ED89AE0BE8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75B1-884F-428A-B131-562DB1EB9DA6}"/>
              </a:ext>
            </a:extLst>
          </p:cNvPr>
          <p:cNvSpPr txBox="1"/>
          <p:nvPr/>
        </p:nvSpPr>
        <p:spPr>
          <a:xfrm>
            <a:off x="6622742" y="213064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מסד נתונים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3ECDC27-F315-417D-A565-CF80B61B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65429"/>
              </p:ext>
            </p:extLst>
          </p:nvPr>
        </p:nvGraphicFramePr>
        <p:xfrm>
          <a:off x="8744504" y="1349980"/>
          <a:ext cx="2312140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 וטבלאות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קשרי גומלין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מילוי נתונים </a:t>
                      </a:r>
                      <a:r>
                        <a:rPr lang="he-IL" dirty="0" err="1"/>
                        <a:t>אמיתיים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BF8C128-3212-499F-B4B4-4BBFF17C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DBF0599-0DB7-42BB-8D2E-910AD09E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852ED41-BCDA-4E40-A087-9EA2A7F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290</Words>
  <Application>Microsoft Office PowerPoint</Application>
  <PresentationFormat>מסך רחב</PresentationFormat>
  <Paragraphs>49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mora</cp:lastModifiedBy>
  <cp:revision>9</cp:revision>
  <dcterms:created xsi:type="dcterms:W3CDTF">2021-12-28T07:00:55Z</dcterms:created>
  <dcterms:modified xsi:type="dcterms:W3CDTF">2022-01-11T06:59:55Z</dcterms:modified>
</cp:coreProperties>
</file>