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A408DA-5DCA-45EE-B7A4-9B03C0704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8259D6F-807D-4E42-9322-B2BAA509F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9E72C1-50EF-4EF3-93E1-7EA1DAE9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D39D2C-FE97-4A0E-88C9-F34D96D5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C8FF0D-F27A-401C-8118-C91F76FD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584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A3ACF7-4DC7-4B1F-905B-A6CBBC3D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45969B7-30D7-4B75-88B3-AAA8CBB78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BAA406-F93C-4318-8206-D05CBBE7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084902-F6FB-40D8-8C7D-C6627551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70AAE2-2089-4215-9211-686294E3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739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DA2004B-07B8-4382-9682-FBB7E5F0F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9C42CB1-006E-4CDD-B19A-DDD8200D0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CDF46A-38A6-45E6-B672-EE189F95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FEE4D9-82B4-46C9-9495-9E426B88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A7CD1F-F95C-45E7-AB65-5A600837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4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0541F5-4892-450A-8922-9A19D733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22FF98-26D5-47C0-8AD1-638D90C0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2D6B1A7-6F8A-4F6B-85B2-6146E61C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D1974D-9EAE-4D13-9888-9ACE02B7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612396-5AAC-42CA-AF79-A61FA30E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781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BD817B-C458-4E6E-BC55-D95B2468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EBFBDBC-B5B7-4753-9D8F-12BFAE217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1E2D77-32D8-4902-BCF1-2C384B33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969466-0374-4B4A-9C9B-13D7F0C2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9421D9-519F-4883-BC2D-C6953159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2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A5A971-3EF8-4EDE-8A8E-8D4E25AB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240037A-80CC-4FFF-AED6-BEFD92291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2C22768-FA39-4156-BF77-8AE313143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F2D572-0FB9-43CB-985B-D91A52F3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ED0588F-7672-4BDE-8FDC-59437B39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5533F4-E5FD-4F7E-98A6-D22FE0EF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5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9C81B3-DDA1-4B7C-8A7E-1F5503F1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87BB62B-5FA0-47FB-A383-F2910937E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AA2C918-4CC8-400C-8878-4CCAE46C7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7E130D6-7B31-44A6-A04A-5F2812EFF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E997F59-8AFE-49DB-A081-833BF5746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109E565-BE92-48DF-B360-9436FA77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0CF322B-FF2C-40F4-A3B1-767FEC9D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D55366C-D9F8-4FD8-8A8F-54D02D19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5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7FB5B3-C593-4319-9A05-38BFB466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A986FEB-B8DC-4F17-B1CD-E78B6F24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D1BDACB-8AD4-4AE8-A056-91E74D80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F093884-5E22-4F9D-BEB6-87A646C0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232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D41637F-BABE-4184-B0FA-E3F2265F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37FABCC-73E9-4D3C-A0EA-5ABB38BC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E105C8D-1CB6-42E3-AE44-DEA952E5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278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76CF03-58E6-47CA-909B-AAB649E8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C9FC41-F892-44B8-9F55-40CF98BA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22530D0-5715-4164-86CE-67AA7CD4F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D9FC794-0C54-4CCB-9985-92E9C3C1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A9AB39A-B2D1-44A3-9DA8-26F955E7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0D8D25D-5D51-495D-A7BB-CD50DC14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059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C8BFDC-A624-4EF7-9B94-74A2ECE6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BECE081-8EE0-457D-8D65-2941B04D8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8129038-A335-4393-886D-8E939A8D5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F15F1E-F411-49C1-92A2-95006B80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C45D358-8E8F-49EC-8A63-174CF976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3BBA494-1EE0-4C87-B909-B11CD854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2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5B1372B-EF0E-4C1E-9CEC-1DF391DF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B6F103B-8437-464F-A469-5CFE7F9C2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E5FE07-BFD3-43B3-BC61-E43A166E5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EDC2-FD7A-4DC3-B81A-525302B947A0}" type="datetimeFigureOut">
              <a:rPr lang="he-IL" smtClean="0"/>
              <a:t>כ"ד/טבת/תשפ"ב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C883F5-E96E-4086-B680-7EDAC678E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2306B45-63B7-4743-9FA8-910EAE863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037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44785E79-84B6-4B22-8C05-DE27B2F203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7011E-E4FB-4595-B843-3EF59613EB26}"/>
              </a:ext>
            </a:extLst>
          </p:cNvPr>
          <p:cNvSpPr txBox="1"/>
          <p:nvPr/>
        </p:nvSpPr>
        <p:spPr>
          <a:xfrm>
            <a:off x="3817398" y="523783"/>
            <a:ext cx="7794594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מצב התחלתי: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יש </a:t>
            </a:r>
            <a:r>
              <a:rPr lang="he-IL" dirty="0" err="1"/>
              <a:t>ריפוסיטורי</a:t>
            </a:r>
            <a:r>
              <a:rPr lang="he-IL" dirty="0"/>
              <a:t> </a:t>
            </a:r>
            <a:r>
              <a:rPr lang="he-IL" dirty="0" err="1"/>
              <a:t>בגיטהאב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יש פרויקט צד שרת מחולק ל-3 שכבות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יש בו חיבור לדאטה </a:t>
            </a:r>
            <a:r>
              <a:rPr lang="he-IL" dirty="0" err="1"/>
              <a:t>בייס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EDB4E-86C7-4ED9-B8B8-C84FEF2DC71E}"/>
              </a:ext>
            </a:extLst>
          </p:cNvPr>
          <p:cNvSpPr txBox="1"/>
          <p:nvPr/>
        </p:nvSpPr>
        <p:spPr>
          <a:xfrm>
            <a:off x="6791417" y="3053918"/>
            <a:ext cx="461638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שאלות למורה:</a:t>
            </a:r>
          </a:p>
          <a:p>
            <a:r>
              <a:rPr lang="he-IL" dirty="0"/>
              <a:t>1. למה בטבלת </a:t>
            </a:r>
            <a:r>
              <a:rPr lang="he-IL" dirty="0" err="1"/>
              <a:t>קטוגריה</a:t>
            </a:r>
            <a:r>
              <a:rPr lang="he-IL" dirty="0"/>
              <a:t>  לחנות צריך שם </a:t>
            </a:r>
            <a:r>
              <a:rPr lang="he-IL" dirty="0" err="1"/>
              <a:t>קטוריה</a:t>
            </a:r>
            <a:r>
              <a:rPr lang="he-IL" dirty="0"/>
              <a:t> הרי מספיק לי הקוד עצמו ???????????</a:t>
            </a:r>
          </a:p>
        </p:txBody>
      </p:sp>
    </p:spTree>
    <p:extLst>
      <p:ext uri="{BB962C8B-B14F-4D97-AF65-F5344CB8AC3E}">
        <p14:creationId xmlns:p14="http://schemas.microsoft.com/office/powerpoint/2010/main" val="383393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868C96F-3045-4439-B4E1-D28FA811BA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AF22D-7138-4912-B1ED-8F8B36CD063E}"/>
              </a:ext>
            </a:extLst>
          </p:cNvPr>
          <p:cNvSpPr txBox="1"/>
          <p:nvPr/>
        </p:nvSpPr>
        <p:spPr>
          <a:xfrm>
            <a:off x="6489577" y="168676"/>
            <a:ext cx="5113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בס''ד</a:t>
            </a:r>
            <a:r>
              <a:rPr lang="he-IL" dirty="0"/>
              <a:t> צד לקוח</a:t>
            </a: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2CB21005-3F31-49C5-BC31-6EAFA3388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786386"/>
              </p:ext>
            </p:extLst>
          </p:nvPr>
        </p:nvGraphicFramePr>
        <p:xfrm>
          <a:off x="8744504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לביצוע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יצירת פרויקט צד לקוח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העלאה </a:t>
                      </a:r>
                      <a:r>
                        <a:rPr lang="he-IL" dirty="0" err="1"/>
                        <a:t>לגיט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E0AE034B-89C7-44FE-BC1E-53D79FF1D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35760"/>
              </p:ext>
            </p:extLst>
          </p:nvPr>
        </p:nvGraphicFramePr>
        <p:xfrm>
          <a:off x="619661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עם חברות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13ECF3A2-00B2-471F-AE21-9A33E604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17542"/>
              </p:ext>
            </p:extLst>
          </p:nvPr>
        </p:nvGraphicFramePr>
        <p:xfrm>
          <a:off x="3683248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חיפושים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4C9F4B78-83C6-4E9A-9F83-F0AF033D5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39551"/>
              </p:ext>
            </p:extLst>
          </p:nvPr>
        </p:nvGraphicFramePr>
        <p:xfrm>
          <a:off x="116988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עזרה מהמורה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87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6A85AEA3-31EB-42B7-A307-593B136FE5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1B7A1-31B7-44A4-9A9F-F53D03F46C0B}"/>
              </a:ext>
            </a:extLst>
          </p:cNvPr>
          <p:cNvSpPr txBox="1"/>
          <p:nvPr/>
        </p:nvSpPr>
        <p:spPr>
          <a:xfrm>
            <a:off x="6489577" y="168676"/>
            <a:ext cx="5113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בס''ד</a:t>
            </a:r>
            <a:r>
              <a:rPr lang="he-IL" dirty="0"/>
              <a:t> צד שרת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3C55FA4B-996C-4554-BE65-607A98828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651558"/>
              </p:ext>
            </p:extLst>
          </p:nvPr>
        </p:nvGraphicFramePr>
        <p:xfrm>
          <a:off x="8744504" y="1349980"/>
          <a:ext cx="2312140" cy="3114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לביצוע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יצירת שלוש שכבות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חיבור לדאטה </a:t>
                      </a:r>
                      <a:r>
                        <a:rPr lang="he-IL" dirty="0" err="1">
                          <a:highlight>
                            <a:srgbClr val="FFFF00"/>
                          </a:highlight>
                        </a:rPr>
                        <a:t>בייס</a:t>
                      </a:r>
                      <a:endParaRPr lang="he-IL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יצירת מחלקות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DTO</a:t>
                      </a:r>
                      <a:endParaRPr lang="he-IL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1400" dirty="0"/>
                        <a:t>יצירת מחלקה גנרית </a:t>
                      </a:r>
                      <a:br>
                        <a:rPr lang="en-US" sz="1400" dirty="0"/>
                      </a:br>
                      <a:r>
                        <a:rPr lang="he-IL" sz="1400" dirty="0"/>
                        <a:t>(לפעולות על </a:t>
                      </a:r>
                      <a:r>
                        <a:rPr lang="he-IL" sz="1400" dirty="0" err="1"/>
                        <a:t>הדאטה</a:t>
                      </a:r>
                      <a:r>
                        <a:rPr lang="he-IL" sz="1400" dirty="0"/>
                        <a:t> </a:t>
                      </a:r>
                      <a:r>
                        <a:rPr lang="he-IL" sz="1400" dirty="0" err="1"/>
                        <a:t>בייס</a:t>
                      </a:r>
                      <a:r>
                        <a:rPr lang="he-IL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DFCE6898-C36E-4F04-B82F-95C605B9C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08998"/>
              </p:ext>
            </p:extLst>
          </p:nvPr>
        </p:nvGraphicFramePr>
        <p:xfrm>
          <a:off x="619661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עם חברות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D2A48A1A-A224-4E7C-B24F-6282D1FDA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68470"/>
              </p:ext>
            </p:extLst>
          </p:nvPr>
        </p:nvGraphicFramePr>
        <p:xfrm>
          <a:off x="3683248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חיפושים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2C529EA7-7E69-458B-B157-1D1BA148A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76355"/>
              </p:ext>
            </p:extLst>
          </p:nvPr>
        </p:nvGraphicFramePr>
        <p:xfrm>
          <a:off x="116988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עזרה מהמורה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6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B20BC003-1362-410C-850D-ED89AE0BE8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D75B1-884F-428A-B131-562DB1EB9DA6}"/>
              </a:ext>
            </a:extLst>
          </p:cNvPr>
          <p:cNvSpPr txBox="1"/>
          <p:nvPr/>
        </p:nvSpPr>
        <p:spPr>
          <a:xfrm>
            <a:off x="6622742" y="213064"/>
            <a:ext cx="51135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בס''ד</a:t>
            </a:r>
            <a:r>
              <a:rPr lang="he-IL" dirty="0"/>
              <a:t> מסד נתונים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23ECDC27-F315-417D-A565-CF80B61BF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842151"/>
              </p:ext>
            </p:extLst>
          </p:nvPr>
        </p:nvGraphicFramePr>
        <p:xfrm>
          <a:off x="8489339" y="1349980"/>
          <a:ext cx="2567305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567305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לביצוע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יצירת דאטה </a:t>
                      </a:r>
                      <a:r>
                        <a:rPr lang="he-IL" dirty="0" err="1">
                          <a:highlight>
                            <a:srgbClr val="FFFF00"/>
                          </a:highlight>
                        </a:rPr>
                        <a:t>בייס</a:t>
                      </a:r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 וטבלאות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highlight>
                            <a:srgbClr val="FFFF00"/>
                          </a:highlight>
                        </a:rPr>
                        <a:t>יצירת קשרי גומלין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מילוי נתונים </a:t>
                      </a:r>
                      <a:r>
                        <a:rPr lang="he-IL" dirty="0" err="1"/>
                        <a:t>אמיתיים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7BF8C128-3212-499F-B4B4-4BBFF17CF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08998"/>
              </p:ext>
            </p:extLst>
          </p:nvPr>
        </p:nvGraphicFramePr>
        <p:xfrm>
          <a:off x="619661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משימות עם חברות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CDBF0599-0DB7-42BB-8D2E-910AD09EC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68470"/>
              </p:ext>
            </p:extLst>
          </p:nvPr>
        </p:nvGraphicFramePr>
        <p:xfrm>
          <a:off x="3683248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חיפושים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B852ED41-BCDA-4E40-A087-9EA2A7F0E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76355"/>
              </p:ext>
            </p:extLst>
          </p:nvPr>
        </p:nvGraphicFramePr>
        <p:xfrm>
          <a:off x="1169883" y="1349980"/>
          <a:ext cx="231214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12140">
                  <a:extLst>
                    <a:ext uri="{9D8B030D-6E8A-4147-A177-3AD203B41FA5}">
                      <a16:colId xmlns:a16="http://schemas.microsoft.com/office/drawing/2014/main" val="2968349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עזרה מהמורה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9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4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6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6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5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4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61436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110</Words>
  <Application>Microsoft Office PowerPoint</Application>
  <PresentationFormat>מסך רחב</PresentationFormat>
  <Paragraphs>30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mora</dc:creator>
  <cp:lastModifiedBy>student</cp:lastModifiedBy>
  <cp:revision>5</cp:revision>
  <dcterms:created xsi:type="dcterms:W3CDTF">2021-12-28T07:00:55Z</dcterms:created>
  <dcterms:modified xsi:type="dcterms:W3CDTF">2021-12-28T09:30:02Z</dcterms:modified>
</cp:coreProperties>
</file>