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56D707-F5F6-4180-81D8-9CA6693E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560681-98DC-43B9-9A9D-160F5956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A86C38-78D4-4916-B611-99020926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BAF4F3-2638-42C7-B263-1C20ED25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7AEDC1-BDCA-400B-B33D-A8D8CC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55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FE39AC-9B30-447A-807B-E6406511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9EBCC66-1B1D-435F-A386-A7E999BC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3A07C3-B229-470E-95AE-1C493225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93178E-8E60-43E6-A25B-0FF68B8C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3A6DCB8-C7F7-460C-8BAA-47313AC8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13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8527066-DDAD-41DD-AF23-79495212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C433B2-6FAD-464E-9678-4A8F3CD3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BEE361-39C7-45AF-890E-4530828F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8A99A3-DCBA-4E59-B94E-E02D5AD1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8551C9-BCB1-431E-B231-C4819919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884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EF3E10-5658-4F4A-8562-28667B36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AD9166-EE13-49C4-A4E2-32F9A239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4AE308-9B18-4AB5-B94E-4C2A4992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DCCABF-524E-4709-98BB-8C13CB13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FEE06C-E876-4280-8F14-93E90B00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173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2385C9-35B4-481C-93E4-0BF02436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A52551-5D02-46B5-AF42-DD33C0D1A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5D1EA-F6B1-4677-9661-CA60689D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AEB413-68FB-4E50-9BD8-C0782268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11EB19-BA5A-4D8B-9C77-3307D564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08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21A3B9-0201-4957-B36F-F133736F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EA2809-00A8-442A-AEF2-D0C4E5348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5759EB4-DCDD-42BC-84E0-A501E90A2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7569D6-4986-4F87-966E-AE4FF49F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5EAA77C-FB49-4B2B-A860-67CDA2AF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0AA75E-CDFB-4019-A81B-4EE25C4A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82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04DBF4-6B36-4C62-8CB2-DBFCF31B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8743203-F881-43C9-9614-F7596E00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EFD5370-A67E-4BB0-B08A-45984EDD7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4ABAEF4-72CF-4DCC-A6AD-56D32A19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5401E1A-E5B9-41C9-8B0A-89BD4C3E8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9E6E468-31D2-46BA-83A7-03F8952D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C9478F5-DA84-44CB-8059-BBB74548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F2D2842-77AB-4D11-9D8F-3AD2A06A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1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74F6BE-D127-4442-8AD4-CA5E25B6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B161794-40AF-4C57-9184-2CCF9915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939A0EA-889A-4560-ADFE-2E2948EA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4887260-7880-46D7-8AAC-B53CF92D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583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5DAB88A-0731-485F-B68A-59648095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BAE0022-5B25-4F5D-BC6D-C68D1A2D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18E870B-F721-452D-861F-2DE038C6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765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C4E734-4BC4-4C24-8155-DE4E3EE6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14A966-394D-4353-A972-F1BE7C8B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81B70C-5F76-425D-AEDA-5168E587A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96B7A1C-6D99-4474-BFA9-E15F2D9B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840C7CE-6EA6-44A6-A726-ADD8DCCC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02969FD-53D3-4543-BF4D-590B830C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328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1B6C13-8F0B-4D6A-8E79-674D30CB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F2A8EC2-1126-497C-AF6C-42AC437E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EBC5334-828A-46DB-B16A-BBDB21F76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D9462D-1FEE-4BAA-A7A5-CD8378B4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CFBFA19-DB50-4902-9034-093CD105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0AC4B3-F082-48DB-B100-4AA8B5C3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48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44042D7-75C4-455E-BFE0-08133212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298208-3240-4F68-AE9A-FBA8D9520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434C12-4DD4-4F42-AD79-5ED0D9BF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A510-AA5B-4EB5-A80E-6394F3198117}" type="datetimeFigureOut">
              <a:rPr lang="he-IL" smtClean="0"/>
              <a:t>ט"ו/חשון/תשפ"ב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B19960-4C1B-4BDF-9BE8-7FE62BFE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4D7FAC-2368-4353-A04A-6CCB4555B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7E30-A2E1-4622-86F3-C80BC4F423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857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A21D042E-49FC-49D4-ABEE-12A1143CC9E7}"/>
              </a:ext>
            </a:extLst>
          </p:cNvPr>
          <p:cNvSpPr/>
          <p:nvPr/>
        </p:nvSpPr>
        <p:spPr>
          <a:xfrm>
            <a:off x="3895898" y="631767"/>
            <a:ext cx="3923607" cy="55944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F5A01CE7-09C4-4D64-A240-E15F63CBABF5}"/>
              </a:ext>
            </a:extLst>
          </p:cNvPr>
          <p:cNvSpPr/>
          <p:nvPr/>
        </p:nvSpPr>
        <p:spPr>
          <a:xfrm>
            <a:off x="5619404" y="5660966"/>
            <a:ext cx="476596" cy="37407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D85E3E4-E9F9-4E55-9FEF-ACF0B211BD4A}"/>
              </a:ext>
            </a:extLst>
          </p:cNvPr>
          <p:cNvSpPr/>
          <p:nvPr/>
        </p:nvSpPr>
        <p:spPr>
          <a:xfrm>
            <a:off x="4713316" y="1446415"/>
            <a:ext cx="2485506" cy="1255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 פירטי משתמש</a:t>
            </a: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2C950051-6CD1-47B4-B8DD-61BFCAE101EA}"/>
              </a:ext>
            </a:extLst>
          </p:cNvPr>
          <p:cNvCxnSpPr/>
          <p:nvPr/>
        </p:nvCxnSpPr>
        <p:spPr>
          <a:xfrm>
            <a:off x="7897091" y="2227811"/>
            <a:ext cx="1878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345492C5-FEFF-4BBF-B120-ED749F36B77F}"/>
              </a:ext>
            </a:extLst>
          </p:cNvPr>
          <p:cNvSpPr/>
          <p:nvPr/>
        </p:nvSpPr>
        <p:spPr>
          <a:xfrm>
            <a:off x="9853353" y="1924398"/>
            <a:ext cx="1571107" cy="606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שקופית הבאה  </a:t>
            </a:r>
          </a:p>
        </p:txBody>
      </p:sp>
    </p:spTree>
    <p:extLst>
      <p:ext uri="{BB962C8B-B14F-4D97-AF65-F5344CB8AC3E}">
        <p14:creationId xmlns:p14="http://schemas.microsoft.com/office/powerpoint/2010/main" val="29540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2BB3E7A0-12E6-456E-96EE-4E11C0841395}"/>
              </a:ext>
            </a:extLst>
          </p:cNvPr>
          <p:cNvSpPr/>
          <p:nvPr/>
        </p:nvSpPr>
        <p:spPr>
          <a:xfrm>
            <a:off x="1353587" y="590204"/>
            <a:ext cx="4164676" cy="50790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8ED2D88-CADA-462C-8769-8D2F26222EB7}"/>
              </a:ext>
            </a:extLst>
          </p:cNvPr>
          <p:cNvSpPr/>
          <p:nvPr/>
        </p:nvSpPr>
        <p:spPr>
          <a:xfrm>
            <a:off x="1910539" y="906088"/>
            <a:ext cx="3050771" cy="167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הזן את פרטי הקניה</a:t>
            </a:r>
          </a:p>
          <a:p>
            <a:pPr algn="ctr"/>
            <a:r>
              <a:rPr lang="he-IL" dirty="0"/>
              <a:t>מפורטים 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F21CE29-4D18-430D-89A0-057B823E14AB}"/>
              </a:ext>
            </a:extLst>
          </p:cNvPr>
          <p:cNvSpPr/>
          <p:nvPr/>
        </p:nvSpPr>
        <p:spPr>
          <a:xfrm>
            <a:off x="7797338" y="756458"/>
            <a:ext cx="2942706" cy="4887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24055D23-3D95-489C-9960-264B1E4D3AEC}"/>
              </a:ext>
            </a:extLst>
          </p:cNvPr>
          <p:cNvCxnSpPr/>
          <p:nvPr/>
        </p:nvCxnSpPr>
        <p:spPr>
          <a:xfrm flipV="1">
            <a:off x="9526385" y="3541222"/>
            <a:ext cx="0" cy="210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E65330F9-9712-4E53-8106-FB0235EB18DF}"/>
              </a:ext>
            </a:extLst>
          </p:cNvPr>
          <p:cNvSpPr/>
          <p:nvPr/>
        </p:nvSpPr>
        <p:spPr>
          <a:xfrm>
            <a:off x="9137779" y="5669280"/>
            <a:ext cx="777212" cy="5902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אני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85E68942-508F-4C66-91EB-1A0FD7F6E12A}"/>
              </a:ext>
            </a:extLst>
          </p:cNvPr>
          <p:cNvCxnSpPr/>
          <p:nvPr/>
        </p:nvCxnSpPr>
        <p:spPr>
          <a:xfrm>
            <a:off x="5627716" y="3042458"/>
            <a:ext cx="1629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96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מסך רחב</PresentationFormat>
  <Paragraphs>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2</cp:revision>
  <dcterms:created xsi:type="dcterms:W3CDTF">2021-10-21T14:02:36Z</dcterms:created>
  <dcterms:modified xsi:type="dcterms:W3CDTF">2021-10-21T14:23:56Z</dcterms:modified>
</cp:coreProperties>
</file>