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93" autoAdjust="0"/>
    <p:restoredTop sz="94660"/>
  </p:normalViewPr>
  <p:slideViewPr>
    <p:cSldViewPr snapToGrid="0">
      <p:cViewPr varScale="1">
        <p:scale>
          <a:sx n="51" d="100"/>
          <a:sy n="51" d="100"/>
        </p:scale>
        <p:origin x="8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B58764-A877-4286-B347-41FE721C3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5C1607B-BFCC-4902-B3B3-95886AA23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AB7A696-AE39-490F-91E7-047AFFAE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A439-F51B-4931-A50E-933C153669BB}" type="datetimeFigureOut">
              <a:rPr lang="he-IL" smtClean="0"/>
              <a:t>כ"ד/סיון/תשפ"ב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33A572C-221D-438E-BFE9-4F7DBADF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8FFFD99-7834-4876-8D5C-F7978858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1246-EAE8-4FA8-B1D8-5BC3FE61E5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466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A71A3C-8A71-4850-BF17-150F929D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440F560-D346-4AF8-9D3D-6DBE767C6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EFC2628-D733-4250-8CC3-D2B06559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A439-F51B-4931-A50E-933C153669BB}" type="datetimeFigureOut">
              <a:rPr lang="he-IL" smtClean="0"/>
              <a:t>כ"ד/סיון/תשפ"ב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95D8C1D-25BD-484D-9C88-0D70869F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44711F3-1249-4487-8CB2-D0B9E4E7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1246-EAE8-4FA8-B1D8-5BC3FE61E5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657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CFF328F-29B9-4209-9112-BE1A7F20B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3CDAAEE-E74A-40D7-8B63-9AED08E36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1AD87F9-61B2-48A0-A40B-B4DD493D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A439-F51B-4931-A50E-933C153669BB}" type="datetimeFigureOut">
              <a:rPr lang="he-IL" smtClean="0"/>
              <a:t>כ"ד/סיון/תשפ"ב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D9BBAD5-8A1B-46A6-9ABC-4D4A1B81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3B28DE0-E73B-4C33-B90B-AAA38AA5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1246-EAE8-4FA8-B1D8-5BC3FE61E5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444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73634A-9DE5-4123-9ABA-BAE8BB9E3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11B9DF6-0BAB-4420-A6F3-596557430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39E2751-A907-41E9-B025-167DA6A8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A439-F51B-4931-A50E-933C153669BB}" type="datetimeFigureOut">
              <a:rPr lang="he-IL" smtClean="0"/>
              <a:t>כ"ד/סיון/תשפ"ב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A276933-17D8-45D5-82AD-F33843396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9ACD2DE-2198-49C0-A6AA-0312389B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1246-EAE8-4FA8-B1D8-5BC3FE61E5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665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B67A46-21C5-473D-81C0-A8E500BC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5F8210B-8DD4-4117-AFD6-603C2CEE5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DF78A43-7996-4EE7-A534-0C0FA0764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A439-F51B-4931-A50E-933C153669BB}" type="datetimeFigureOut">
              <a:rPr lang="he-IL" smtClean="0"/>
              <a:t>כ"ד/סיון/תשפ"ב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EC266F9-26FD-4FB9-A741-379D21A8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ADE77C4-3DB4-4CD7-83CB-E2D5562F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1246-EAE8-4FA8-B1D8-5BC3FE61E5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4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EC0B22-D53F-4722-8107-2DF5114B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04C500-30EF-4BB5-A111-18745F975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B0E1602-F3F2-4D8E-870D-5BDFAF272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7384C3C-BE0C-41EF-AEAF-FD4A1392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A439-F51B-4931-A50E-933C153669BB}" type="datetimeFigureOut">
              <a:rPr lang="he-IL" smtClean="0"/>
              <a:t>כ"ד/סיון/תשפ"ב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FEB3612-FF10-4BC1-81A2-D5760B03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06E63B4-C598-4079-A136-2D6E1C2A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1246-EAE8-4FA8-B1D8-5BC3FE61E5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686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0E0A51-FCE9-41F2-B97C-66B0ED11A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EF156B7-C273-4FC7-A310-235C7672C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88E85B5-AFF6-44A3-BF36-12E274B0B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F7D4D2A-C388-42BF-8688-1D14EC87D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9DC889F-CF36-4CD0-B109-723179451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D2A7714-0B7A-4CF5-86BB-DC34DAE4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A439-F51B-4931-A50E-933C153669BB}" type="datetimeFigureOut">
              <a:rPr lang="he-IL" smtClean="0"/>
              <a:t>כ"ד/סיון/תשפ"ב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7EDA67D-00DC-467C-8494-23E88D0E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AA508CC-C54E-4111-A387-FD05F75D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1246-EAE8-4FA8-B1D8-5BC3FE61E5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942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972BBF-782A-404D-A5CC-693EA6B4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E7A3D97-C715-4BC9-9B96-4A8621E92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A439-F51B-4931-A50E-933C153669BB}" type="datetimeFigureOut">
              <a:rPr lang="he-IL" smtClean="0"/>
              <a:t>כ"ד/סיון/תשפ"ב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469DAA3-FBE2-409E-BEBF-234221DFF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A71F32F-2401-425F-BBA9-503025DF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1246-EAE8-4FA8-B1D8-5BC3FE61E5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235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4909FED-9DE3-44EB-BDFE-7EFBB8CA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A439-F51B-4931-A50E-933C153669BB}" type="datetimeFigureOut">
              <a:rPr lang="he-IL" smtClean="0"/>
              <a:t>כ"ד/סיון/תשפ"ב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B169B14-553C-4A79-9644-EFC7154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D9FC72F-9282-4EB5-8E67-E2478DB7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1246-EAE8-4FA8-B1D8-5BC3FE61E5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333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9CA31F-9513-4EFA-9A6C-3AB4299E4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F3EF84-EA15-4948-B365-990858698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260EBF5-7E90-42E0-A497-5B2BFFC3B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B7A01CA-5B71-4C86-827D-877BC10D4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A439-F51B-4931-A50E-933C153669BB}" type="datetimeFigureOut">
              <a:rPr lang="he-IL" smtClean="0"/>
              <a:t>כ"ד/סיון/תשפ"ב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C0986B1-73CD-43A9-966B-5F52C45D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8872AD8-9EA2-433E-B578-28AEBF7D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1246-EAE8-4FA8-B1D8-5BC3FE61E5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279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D16A13-246F-4346-BB7B-C50839F66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D69FCCD-FA42-46FA-9226-637DFC00D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6B883CD-147D-4B7C-B9E7-A2CE40C71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71AF00D-3EEF-4DC3-A280-C3FF7F13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A439-F51B-4931-A50E-933C153669BB}" type="datetimeFigureOut">
              <a:rPr lang="he-IL" smtClean="0"/>
              <a:t>כ"ד/סיון/תשפ"ב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E316641-5B3E-4BE6-B482-55455C23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9A12449-3770-4D76-8DE6-F3B41185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1246-EAE8-4FA8-B1D8-5BC3FE61E5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919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9ADD0D07-735A-471D-9BD2-F52C7E48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A08BEC5-D47C-422A-8C68-8B13FC27E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ABC5BA6-1D1F-4B42-A305-C69F3F913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DA439-F51B-4931-A50E-933C153669BB}" type="datetimeFigureOut">
              <a:rPr lang="he-IL" smtClean="0"/>
              <a:t>כ"ד/סיון/תשפ"ב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6C3700D-DABD-4116-9A07-0C790DC5A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3CA3A4A-F8C2-4114-80BD-C26FF1AEC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31246-EAE8-4FA8-B1D8-5BC3FE61E5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32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EC554CA-959F-46CA-B09B-01368A9C6733}"/>
              </a:ext>
            </a:extLst>
          </p:cNvPr>
          <p:cNvSpPr txBox="1"/>
          <p:nvPr/>
        </p:nvSpPr>
        <p:spPr>
          <a:xfrm>
            <a:off x="9509760" y="705394"/>
            <a:ext cx="1436914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BUG</a:t>
            </a:r>
          </a:p>
          <a:p>
            <a:r>
              <a:rPr lang="en-US" dirty="0"/>
              <a:t>LELNDON</a:t>
            </a:r>
          </a:p>
          <a:p>
            <a:r>
              <a:rPr lang="en-US" dirty="0"/>
              <a:t>BBB</a:t>
            </a:r>
          </a:p>
          <a:p>
            <a:r>
              <a:rPr lang="he-IL" dirty="0"/>
              <a:t>זהר פרחים </a:t>
            </a:r>
          </a:p>
          <a:p>
            <a:r>
              <a:rPr lang="he-IL" dirty="0" err="1"/>
              <a:t>הודיס</a:t>
            </a:r>
            <a:r>
              <a:rPr lang="he-IL" dirty="0"/>
              <a:t> </a:t>
            </a:r>
          </a:p>
          <a:p>
            <a:r>
              <a:rPr lang="he-IL" dirty="0" err="1"/>
              <a:t>היינס</a:t>
            </a:r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1A28EAA-6D04-40D0-BE4F-5F432906B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182" y="0"/>
            <a:ext cx="49896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4202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</Words>
  <Application>Microsoft Office PowerPoint</Application>
  <PresentationFormat>מסך רחב</PresentationFormat>
  <Paragraphs>6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student</dc:creator>
  <cp:lastModifiedBy>student</cp:lastModifiedBy>
  <cp:revision>3</cp:revision>
  <dcterms:created xsi:type="dcterms:W3CDTF">2022-06-23T07:19:19Z</dcterms:created>
  <dcterms:modified xsi:type="dcterms:W3CDTF">2022-06-23T08:17:12Z</dcterms:modified>
</cp:coreProperties>
</file>