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3767522" y="291027"/>
            <a:ext cx="7794594" cy="64633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highlight>
                  <a:srgbClr val="FFFF00"/>
                </a:highlight>
              </a:rPr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יש </a:t>
            </a:r>
            <a:r>
              <a:rPr lang="he-IL" dirty="0" err="1">
                <a:highlight>
                  <a:srgbClr val="FFFF00"/>
                </a:highlight>
              </a:rPr>
              <a:t>ריפוסיטורי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he-IL" dirty="0" err="1">
                <a:highlight>
                  <a:srgbClr val="FFFF00"/>
                </a:highlight>
              </a:rPr>
              <a:t>בגיטהאב</a:t>
            </a:r>
            <a:endParaRPr lang="he-IL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יש שכבת </a:t>
            </a:r>
            <a:r>
              <a:rPr lang="en-US" dirty="0">
                <a:highlight>
                  <a:srgbClr val="FFFF00"/>
                </a:highlight>
              </a:rPr>
              <a:t>DAL</a:t>
            </a:r>
            <a:r>
              <a:rPr lang="he-IL" dirty="0">
                <a:highlight>
                  <a:srgbClr val="FFFF00"/>
                </a:highlight>
              </a:rPr>
              <a:t> בשרת</a:t>
            </a:r>
            <a:r>
              <a:rPr lang="he-IL" dirty="0"/>
              <a:t>:</a:t>
            </a:r>
            <a:br>
              <a:rPr lang="en-US" dirty="0"/>
            </a:br>
            <a:r>
              <a:rPr lang="he-IL" dirty="0">
                <a:highlight>
                  <a:srgbClr val="FFFF00"/>
                </a:highlight>
              </a:rPr>
              <a:t>בתוכה יש:   חיבור לדאטה </a:t>
            </a:r>
            <a:r>
              <a:rPr lang="he-IL" dirty="0" err="1">
                <a:highlight>
                  <a:srgbClr val="FFFF00"/>
                </a:highlight>
              </a:rPr>
              <a:t>בייס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>
                <a:highlight>
                  <a:srgbClr val="FFFF00"/>
                </a:highlight>
              </a:rPr>
              <a:t>מחלקה גנרית שמבצעת הוספה, עדכון, מחיקה, שליפה לכל הטבלאות.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יש ספריית מחלקות </a:t>
            </a:r>
            <a:r>
              <a:rPr lang="en-US" dirty="0">
                <a:highlight>
                  <a:srgbClr val="FFFF00"/>
                </a:highlight>
              </a:rPr>
              <a:t>DTO</a:t>
            </a:r>
            <a:br>
              <a:rPr lang="en-US" dirty="0"/>
            </a:br>
            <a:r>
              <a:rPr lang="he-IL" dirty="0">
                <a:highlight>
                  <a:srgbClr val="FFFF00"/>
                </a:highlight>
              </a:rPr>
              <a:t>בתוכה יש: לכל מחלקה – מחלקה ללא קשרי גומלין. עם פונקציות המרה:</a:t>
            </a:r>
            <a:br>
              <a:rPr lang="en-US" dirty="0"/>
            </a:br>
            <a:r>
              <a:rPr lang="he-IL" dirty="0"/>
              <a:t>	</a:t>
            </a:r>
            <a:r>
              <a:rPr lang="he-IL" dirty="0">
                <a:highlight>
                  <a:srgbClr val="FFFF00"/>
                </a:highlight>
              </a:rPr>
              <a:t>מאובייקט תצוגה לאובייקט טבלה</a:t>
            </a:r>
            <a:r>
              <a:rPr lang="he-IL" dirty="0"/>
              <a:t>.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he-IL" dirty="0">
                <a:highlight>
                  <a:srgbClr val="FFFF00"/>
                </a:highlight>
              </a:rPr>
              <a:t>	מאובייקט טבלה לתצוגה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he-IL" dirty="0">
                <a:highlight>
                  <a:srgbClr val="FFFF00"/>
                </a:highlight>
              </a:rPr>
              <a:t>	מרשימה מסוג טבלה לרשימה מסוג תצוגה</a:t>
            </a:r>
            <a:r>
              <a:rPr lang="he-I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יש שכבת לוגיקה.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יש שכבה המתקשרת עם התצוגה – </a:t>
            </a:r>
            <a:r>
              <a:rPr lang="he-IL" dirty="0" err="1">
                <a:highlight>
                  <a:srgbClr val="FFFF00"/>
                </a:highlight>
              </a:rPr>
              <a:t>קונטרולר</a:t>
            </a:r>
            <a:r>
              <a:rPr lang="he-IL" dirty="0">
                <a:highlight>
                  <a:srgbClr val="FFFF00"/>
                </a:highligh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r>
              <a:rPr lang="he-IL" b="1" dirty="0"/>
              <a:t>מטרות להגיע בסוף שיעור: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להצליח לשלוף מידע מדאטה </a:t>
            </a:r>
            <a:r>
              <a:rPr lang="he-IL" dirty="0" err="1">
                <a:highlight>
                  <a:srgbClr val="FFFF00"/>
                </a:highlight>
              </a:rPr>
              <a:t>בייס</a:t>
            </a:r>
            <a:r>
              <a:rPr lang="he-IL" dirty="0">
                <a:highlight>
                  <a:srgbClr val="FFFF00"/>
                </a:highlight>
              </a:rPr>
              <a:t> , דרך שלוש השכבות. (מספיק מטבלה אחת)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לפתוח צד לקוח - </a:t>
            </a:r>
            <a:r>
              <a:rPr lang="he-IL" dirty="0" err="1"/>
              <a:t>אנגולר</a:t>
            </a:r>
            <a:r>
              <a:rPr lang="he-IL" dirty="0"/>
              <a:t>. ליצור דף המציג את המידע. (ממערך מזויף)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חיבור בין </a:t>
            </a:r>
            <a:r>
              <a:rPr lang="he-IL" dirty="0" err="1"/>
              <a:t>פונקצית</a:t>
            </a:r>
            <a:r>
              <a:rPr lang="he-IL" dirty="0"/>
              <a:t> השליפה בשרת לבין </a:t>
            </a:r>
            <a:r>
              <a:rPr lang="he-IL" dirty="0" err="1"/>
              <a:t>קומפוננטת</a:t>
            </a:r>
            <a:r>
              <a:rPr lang="he-IL" dirty="0"/>
              <a:t> התצוגה בלקוח.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לבנות כמה </a:t>
            </a:r>
            <a:r>
              <a:rPr lang="he-IL" dirty="0" err="1"/>
              <a:t>קומפוננטות</a:t>
            </a:r>
            <a:r>
              <a:rPr lang="he-IL" dirty="0"/>
              <a:t> </a:t>
            </a:r>
            <a:r>
              <a:rPr lang="he-IL" dirty="0" err="1"/>
              <a:t>ע''פ</a:t>
            </a:r>
            <a:r>
              <a:rPr lang="he-IL" dirty="0"/>
              <a:t> ניתוח מסכים.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6386"/>
              </p:ext>
            </p:extLst>
          </p:nvPr>
        </p:nvGraphicFramePr>
        <p:xfrm>
          <a:off x="8744504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העלאה </a:t>
                      </a:r>
                      <a:r>
                        <a:rPr lang="he-IL" dirty="0" err="1"/>
                        <a:t>לגיט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513"/>
              </p:ext>
            </p:extLst>
          </p:nvPr>
        </p:nvGraphicFramePr>
        <p:xfrm>
          <a:off x="8744504" y="1349980"/>
          <a:ext cx="2312140" cy="4475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שלוש שכבות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חיבור לדאטה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מחלקות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DTO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יצירת מחלקה גנרית </a:t>
                      </a:r>
                      <a:br>
                        <a:rPr lang="en-US" sz="1400" dirty="0">
                          <a:highlight>
                            <a:srgbClr val="FFFF00"/>
                          </a:highlight>
                        </a:rPr>
                      </a:b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(לפעולות על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הדאטה</a:t>
                      </a: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</a:t>
                      </a:r>
                      <a:r>
                        <a:rPr lang="he-IL" dirty="0" err="1"/>
                        <a:t>קונטרולר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פונקציה בשכבת הלוגיקה ששולפת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הפעלת הפונקציה </a:t>
                      </a:r>
                      <a:r>
                        <a:rPr lang="he-IL" dirty="0" err="1"/>
                        <a:t>מהקונטרולר</a:t>
                      </a:r>
                      <a:r>
                        <a:rPr lang="he-IL" dirty="0"/>
                        <a:t> (הוספת </a:t>
                      </a:r>
                      <a:r>
                        <a:rPr lang="en-US" dirty="0"/>
                        <a:t>connection string </a:t>
                      </a:r>
                      <a:r>
                        <a:rPr lang="he-IL" dirty="0"/>
                        <a:t>וספריות </a:t>
                      </a:r>
                      <a:r>
                        <a:rPr lang="en-US" dirty="0"/>
                        <a:t>Entity framework</a:t>
                      </a:r>
                      <a:r>
                        <a:rPr lang="he-I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65429"/>
              </p:ext>
            </p:extLst>
          </p:nvPr>
        </p:nvGraphicFramePr>
        <p:xfrm>
          <a:off x="8744504" y="1349980"/>
          <a:ext cx="231214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231</Words>
  <Application>Microsoft Office PowerPoint</Application>
  <PresentationFormat>מסך רחב</PresentationFormat>
  <Paragraphs>42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student</cp:lastModifiedBy>
  <cp:revision>12</cp:revision>
  <dcterms:created xsi:type="dcterms:W3CDTF">2021-12-28T07:00:55Z</dcterms:created>
  <dcterms:modified xsi:type="dcterms:W3CDTF">2022-01-04T15:02:53Z</dcterms:modified>
</cp:coreProperties>
</file>