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34326ECC-3E64-4417-87E2-E10F0FBE7623}">
          <p14:sldIdLst>
            <p14:sldId id="256"/>
            <p14:sldId id="257"/>
            <p14:sldId id="258"/>
            <p14:sldId id="259"/>
          </p14:sldIdLst>
        </p14:section>
        <p14:section name="מקטע ללא כותרת" id="{85F00EF6-EF18-4083-A13E-347D07099E5F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633BDE5-0238-4ECF-BE2D-8851ACF9BDBF}" type="datetimeFigureOut">
              <a:rPr lang="he-IL" smtClean="0"/>
              <a:t>כ"ו/כסלו/תשפ"א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EC17A21-7F27-4C25-85F6-19E71AA378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646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4BF0-157F-48DE-A91A-169B4C53E621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1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207F-37C5-4F14-93C9-A925733A3464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329714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207F-37C5-4F14-93C9-A925733A3464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686690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207F-37C5-4F14-93C9-A925733A3464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54621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207F-37C5-4F14-93C9-A925733A3464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116214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207F-37C5-4F14-93C9-A925733A3464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31203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207F-37C5-4F14-93C9-A925733A3464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25370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C6D-FB89-497B-ABA9-91FB00DAD799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80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0C34-2F95-44AE-8E11-A185307D480C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34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943-284D-4EED-A109-160204647959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16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CF34-2FB9-44AA-A039-E6E0F30F45B1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6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FC8A-31B1-40D2-B36C-D64224C90FBA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83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D79B-299A-49C4-99EE-0D5BC072AC31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66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95F4-9B61-4EE1-A0BF-C5407348CC5F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2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B05E-2DFF-4362-ACDB-FF118ABB827C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09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1190-811C-484D-BC08-A536BCEBBF91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995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E53-A30A-4813-A85A-BFDABD5B9524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55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87207F-37C5-4F14-93C9-A925733A3464}" type="datetime8">
              <a:rPr lang="he-IL" smtClean="0"/>
              <a:t>12 דצמבר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25AB2F-C6D6-40F0-A86D-7CF929F24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205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hf sldNum="0" hdr="0" dt="0"/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9.wav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0.wav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1.wav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audio" Target="../media/audio1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2.wav"/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3.wav"/><Relationship Id="rId2" Type="http://schemas.openxmlformats.org/officeDocument/2006/relationships/audio" Target="../media/audio13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4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4.wav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3.wav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5.wav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6.wav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audio" Target="../media/audio7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audio" Target="../media/audio8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08957D0-7B9B-49D4-9DC8-728B726AE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52" y="1130676"/>
            <a:ext cx="9181148" cy="3853129"/>
          </a:xfrm>
          <a:prstGeom prst="rect">
            <a:avLst/>
          </a:prstGeom>
          <a:ln>
            <a:noFill/>
          </a:ln>
          <a:effectLst>
            <a:reflection blurRad="469900" stA="44000" endPos="23000" dist="50800" dir="5400000" sy="-100000" algn="bl" rotWithShape="0"/>
            <a:softEdge rad="342900"/>
          </a:effectLst>
        </p:spPr>
      </p:pic>
    </p:spTree>
    <p:extLst>
      <p:ext uri="{BB962C8B-B14F-4D97-AF65-F5344CB8AC3E}">
        <p14:creationId xmlns:p14="http://schemas.microsoft.com/office/powerpoint/2010/main" val="2913358540"/>
      </p:ext>
    </p:extLst>
  </p:cSld>
  <p:clrMapOvr>
    <a:masterClrMapping/>
  </p:clrMapOvr>
  <p:transition spd="med">
    <p:pull dir="r"/>
    <p:sndAc>
      <p:stSnd>
        <p:snd r:embed="rId2" name="push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BDC4B05-1625-4A0E-96BA-81B98D9149C1}"/>
              </a:ext>
            </a:extLst>
          </p:cNvPr>
          <p:cNvSpPr txBox="1"/>
          <p:nvPr/>
        </p:nvSpPr>
        <p:spPr>
          <a:xfrm>
            <a:off x="42863" y="101084"/>
            <a:ext cx="6053137" cy="8156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This is what we get into all our drafts,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Everything we have received or sent, and we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Want to take care of them later ...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That is, things and matters that are not urgent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so much,</a:t>
            </a:r>
          </a:p>
          <a:p>
            <a:endParaRPr lang="en-US" sz="4000" b="1" dirty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FF0000"/>
              </a:solidFill>
            </a:endParaRPr>
          </a:p>
          <a:p>
            <a:endParaRPr lang="he-IL" sz="4000" b="1" dirty="0">
              <a:solidFill>
                <a:srgbClr val="FF00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EBDF881-0D70-4377-877B-33053DC85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75" y="1654209"/>
            <a:ext cx="4102159" cy="64771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57159AC-A025-4C1C-8131-AE5C42EF7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046" y="1670111"/>
            <a:ext cx="223132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9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  <p:sndAc>
          <p:stSnd>
            <p:snd r:embed="rId2" name="hammer.wav"/>
          </p:stSnd>
        </p:sndAc>
      </p:transition>
    </mc:Choice>
    <mc:Fallback xmlns="">
      <p:transition spd="slow">
        <p:fade/>
        <p:sndAc>
          <p:stSnd>
            <p:snd r:embed="rId7" name="hammer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3DF0D4B-FA08-4F79-A826-0323E925B9D0}"/>
              </a:ext>
            </a:extLst>
          </p:cNvPr>
          <p:cNvSpPr txBox="1"/>
          <p:nvPr/>
        </p:nvSpPr>
        <p:spPr>
          <a:xfrm>
            <a:off x="1105231" y="1072938"/>
            <a:ext cx="6106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This sign is a button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With which we can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Send everything</a:t>
            </a:r>
            <a:endParaRPr lang="he-IL" sz="4400" b="1" dirty="0">
              <a:solidFill>
                <a:srgbClr val="FF000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2CD5C9D-4B28-4582-9243-56A63C677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32475">
            <a:off x="6261798" y="1829289"/>
            <a:ext cx="3180348" cy="91447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5DBB3A7-C7AA-4510-952E-B38BFDD34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72" y="3384706"/>
            <a:ext cx="3885661" cy="2063929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994342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D0AD428-8A9F-4504-AEEE-804E4F8DD9A4}"/>
              </a:ext>
            </a:extLst>
          </p:cNvPr>
          <p:cNvSpPr txBox="1"/>
          <p:nvPr/>
        </p:nvSpPr>
        <p:spPr>
          <a:xfrm>
            <a:off x="490332" y="733018"/>
            <a:ext cx="6106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So what should be done ??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First enter the address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Here ,</a:t>
            </a:r>
            <a:endParaRPr lang="he-IL" sz="3200" b="1" dirty="0">
              <a:solidFill>
                <a:srgbClr val="FF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CCC39BA-CF82-4D4B-B41F-C081BA452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953" y="1060608"/>
            <a:ext cx="2231329" cy="91447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2DA8620-2D2D-4F2C-90C5-94E58E1CC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77" y="1060608"/>
            <a:ext cx="2502029" cy="113035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63500"/>
          </a:effec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D9628BD-1676-4669-80B9-3592BC504E94}"/>
              </a:ext>
            </a:extLst>
          </p:cNvPr>
          <p:cNvSpPr txBox="1"/>
          <p:nvPr/>
        </p:nvSpPr>
        <p:spPr>
          <a:xfrm>
            <a:off x="429372" y="3744829"/>
            <a:ext cx="6106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And here it should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Type the text :)</a:t>
            </a:r>
            <a:endParaRPr lang="he-IL" sz="3200" b="1" dirty="0">
              <a:solidFill>
                <a:srgbClr val="FF0000"/>
              </a:solidFill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35DF2B14-B57A-4B13-BCBA-E70F958C9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952" y="3826198"/>
            <a:ext cx="2231329" cy="914479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A6887DA0-612C-47BA-8982-8A90E03656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1" y="3429000"/>
            <a:ext cx="2386979" cy="110006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99164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8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02E637E-FF2A-4473-9791-7294C97CEBD1}"/>
              </a:ext>
            </a:extLst>
          </p:cNvPr>
          <p:cNvSpPr txBox="1"/>
          <p:nvPr/>
        </p:nvSpPr>
        <p:spPr>
          <a:xfrm>
            <a:off x="684212" y="1343281"/>
            <a:ext cx="6106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And in addition there is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Option to add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Smiley </a:t>
            </a:r>
            <a:r>
              <a:rPr lang="en-US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  </a:t>
            </a: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and more …</a:t>
            </a:r>
            <a:endParaRPr lang="he-IL" sz="3600" b="1" dirty="0">
              <a:solidFill>
                <a:srgbClr val="FF000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5F511E8-A960-49A4-8C5E-DCC2A4A23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267" y="2168678"/>
            <a:ext cx="2231329" cy="914479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56ACA62-9748-4D81-A83B-2F23BF8D54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50" y="1614964"/>
            <a:ext cx="3664138" cy="2419474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61953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7" name="cashreg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53334F1-BCC2-4A74-8830-EF459B5A26E6}"/>
              </a:ext>
            </a:extLst>
          </p:cNvPr>
          <p:cNvSpPr txBox="1"/>
          <p:nvPr/>
        </p:nvSpPr>
        <p:spPr>
          <a:xfrm>
            <a:off x="771277" y="1685187"/>
            <a:ext cx="6106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And here,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Click to send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The message.</a:t>
            </a:r>
            <a:endParaRPr lang="he-IL" sz="4400" b="1" dirty="0">
              <a:solidFill>
                <a:srgbClr val="FF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B6ED32B-3AF9-4D82-9D8F-EDAFD0C20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897" y="2514521"/>
            <a:ext cx="2231329" cy="91447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FD8D35E-6C78-4ED0-A614-5F757622F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54" y="2441051"/>
            <a:ext cx="3202742" cy="143935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137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  <p:sndAc>
          <p:stSnd>
            <p:snd r:embed="rId2" name="drumroll.wav"/>
          </p:stSnd>
        </p:sndAc>
      </p:transition>
    </mc:Choice>
    <mc:Fallback xmlns="">
      <p:transition spd="slow">
        <p:dissolve/>
        <p:sndAc>
          <p:stSnd>
            <p:snd r:embed="rId7" name="drumroll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38AA240-6333-49BA-A198-5DD282FAD3C4}"/>
              </a:ext>
            </a:extLst>
          </p:cNvPr>
          <p:cNvSpPr txBox="1"/>
          <p:nvPr/>
        </p:nvSpPr>
        <p:spPr>
          <a:xfrm>
            <a:off x="3228230" y="872124"/>
            <a:ext cx="6106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And this is friends,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We finished the presentation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I hope you enjoyed,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And you learned to use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By email ....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So goodbye :)</a:t>
            </a:r>
            <a:endParaRPr lang="he-IL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9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5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312036D-55D3-42E3-BA8A-66460EC2B91F}"/>
              </a:ext>
            </a:extLst>
          </p:cNvPr>
          <p:cNvSpPr txBox="1"/>
          <p:nvPr/>
        </p:nvSpPr>
        <p:spPr>
          <a:xfrm>
            <a:off x="684212" y="721360"/>
            <a:ext cx="9780588" cy="286232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1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Hi friends today we will learn about </a:t>
            </a:r>
          </a:p>
          <a:p>
            <a:r>
              <a:rPr lang="en-US" sz="6000" b="1" dirty="0">
                <a:solidFill>
                  <a:srgbClr val="FF0000"/>
                </a:solidFill>
              </a:rPr>
              <a:t>email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he-IL" sz="6000" b="1" dirty="0">
              <a:solidFill>
                <a:srgbClr val="FF0000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1969CA4-E0A1-477E-B5A9-3A617EF678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3" t="20687" r="34024" b="34316"/>
          <a:stretch/>
        </p:blipFill>
        <p:spPr>
          <a:xfrm>
            <a:off x="4876800" y="3041108"/>
            <a:ext cx="2824480" cy="2312663"/>
          </a:xfrm>
          <a:prstGeom prst="rect">
            <a:avLst/>
          </a:prstGeom>
          <a:effectLst>
            <a:reflection blurRad="6350" stA="55000" endPos="55500" dist="101600" dir="5400000" sy="-100000" algn="bl" rotWithShape="0"/>
            <a:softEdge rad="31750"/>
          </a:effectLst>
          <a:scene3d>
            <a:camera prst="orthographicFront"/>
            <a:lightRig rig="flat" dir="t"/>
          </a:scene3d>
          <a:sp3d extrusionH="76200">
            <a:bevelT w="114300" prst="artDeco"/>
            <a:bevelB prst="angle"/>
            <a:extrusionClr>
              <a:schemeClr val="tx1">
                <a:lumMod val="65000"/>
              </a:schemeClr>
            </a:extrusionClr>
          </a:sp3d>
        </p:spPr>
      </p:pic>
    </p:spTree>
    <p:extLst>
      <p:ext uri="{BB962C8B-B14F-4D97-AF65-F5344CB8AC3E}">
        <p14:creationId xmlns:p14="http://schemas.microsoft.com/office/powerpoint/2010/main" val="419612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push.wav"/>
          </p:stSnd>
        </p:sndAc>
      </p:transition>
    </mc:Choice>
    <mc:Fallback xmlns="">
      <p:transition spd="med">
        <p:fade/>
        <p:sndAc>
          <p:stSnd>
            <p:snd r:embed="rId6" name="push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170B31A-C450-4FA7-A1DF-AA333A72CF81}"/>
              </a:ext>
            </a:extLst>
          </p:cNvPr>
          <p:cNvSpPr txBox="1"/>
          <p:nvPr/>
        </p:nvSpPr>
        <p:spPr>
          <a:xfrm>
            <a:off x="599440" y="690880"/>
            <a:ext cx="8168640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Ok, first thing what's an email ??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Email is software that is sed to correspond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Submit pages, forms, photos, and more</a:t>
            </a:r>
            <a:endParaRPr lang="he-IL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18078"/>
      </p:ext>
    </p:extLst>
  </p:cSld>
  <p:clrMapOvr>
    <a:masterClrMapping/>
  </p:clrMapOvr>
  <p:transition spd="slow">
    <p:cover dir="r"/>
    <p:sndAc>
      <p:stSnd>
        <p:snd r:embed="rId2" name="explode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EF43EBA-F53D-4C53-9572-4C8F7FC4EBDE}"/>
              </a:ext>
            </a:extLst>
          </p:cNvPr>
          <p:cNvSpPr txBox="1"/>
          <p:nvPr/>
        </p:nvSpPr>
        <p:spPr>
          <a:xfrm>
            <a:off x="348932" y="424657"/>
            <a:ext cx="105121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Plus the email has become very useful.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  Because of its convenience and speed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And is used mainly by offices, company managers and the like…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Yes at work and in business…</a:t>
            </a:r>
            <a:endParaRPr lang="he-IL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E7398BA-E839-4D1B-89BF-EDC30AB1C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9" y="669488"/>
            <a:ext cx="6477811" cy="410201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BAC6931-FF5F-4A12-889F-15B89ED8A59C}"/>
              </a:ext>
            </a:extLst>
          </p:cNvPr>
          <p:cNvSpPr txBox="1"/>
          <p:nvPr/>
        </p:nvSpPr>
        <p:spPr>
          <a:xfrm>
            <a:off x="7310930" y="779195"/>
            <a:ext cx="9982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To enter the email, 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click on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This sign</a:t>
            </a:r>
            <a:endParaRPr lang="he-IL" sz="3600" b="1" dirty="0">
              <a:solidFill>
                <a:srgbClr val="FF0000"/>
              </a:solidFill>
            </a:endParaRPr>
          </a:p>
        </p:txBody>
      </p:sp>
      <p:pic>
        <p:nvPicPr>
          <p:cNvPr id="9" name="גרפיקה 8" descr="חץ קו ישר">
            <a:extLst>
              <a:ext uri="{FF2B5EF4-FFF2-40B4-BE49-F238E27FC236}">
                <a16:creationId xmlns:a16="http://schemas.microsoft.com/office/drawing/2014/main" id="{C920D29E-3481-466A-9D36-A75D07BCA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50647">
            <a:off x="5506342" y="1802450"/>
            <a:ext cx="2658418" cy="2297853"/>
          </a:xfrm>
          <a:prstGeom prst="rect">
            <a:avLst/>
          </a:prstGeom>
        </p:spPr>
      </p:pic>
      <p:sp>
        <p:nvSpPr>
          <p:cNvPr id="12" name="אליפסה 11">
            <a:extLst>
              <a:ext uri="{FF2B5EF4-FFF2-40B4-BE49-F238E27FC236}">
                <a16:creationId xmlns:a16="http://schemas.microsoft.com/office/drawing/2014/main" id="{2084B3A3-ACDC-4687-99CD-0810B765402F}"/>
              </a:ext>
            </a:extLst>
          </p:cNvPr>
          <p:cNvSpPr/>
          <p:nvPr/>
        </p:nvSpPr>
        <p:spPr>
          <a:xfrm>
            <a:off x="4775464" y="2854960"/>
            <a:ext cx="894080" cy="1148080"/>
          </a:xfrm>
          <a:prstGeom prst="ellipse">
            <a:avLst/>
          </a:prstGeom>
          <a:noFill/>
          <a:ln w="44450">
            <a:solidFill>
              <a:srgbClr val="FF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915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 invX="1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0826DE8-7FB9-449F-8A63-EA11733C487F}"/>
              </a:ext>
            </a:extLst>
          </p:cNvPr>
          <p:cNvSpPr txBox="1"/>
          <p:nvPr/>
        </p:nvSpPr>
        <p:spPr>
          <a:xfrm>
            <a:off x="355600" y="320675"/>
            <a:ext cx="10901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This is what the email looks like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And in this way everything can be done !!</a:t>
            </a:r>
            <a:endParaRPr lang="he-IL" sz="3600" b="1" dirty="0">
              <a:solidFill>
                <a:srgbClr val="FF0000"/>
              </a:solidFill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9A41038-CD0B-4CAD-A66B-7BEDF5DE2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2" y="1726779"/>
            <a:ext cx="5736908" cy="4239646"/>
          </a:xfrm>
          <a:prstGeom prst="rect">
            <a:avLst/>
          </a:prstGeom>
          <a:effectLst>
            <a:reflection blurRad="139700" stA="45000" endPos="65000" dist="508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447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  <p:sndAc>
          <p:stSnd>
            <p:snd r:embed="rId2" name="coin.wav"/>
          </p:stSnd>
        </p:sndAc>
      </p:transition>
    </mc:Choice>
    <mc:Fallback xmlns="">
      <p:transition spd="slow">
        <p:fade/>
        <p:sndAc>
          <p:stSnd>
            <p:snd r:embed="rId6" name="coin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318A141-B679-4E9C-9913-0F87E52A71EA}"/>
              </a:ext>
            </a:extLst>
          </p:cNvPr>
          <p:cNvSpPr txBox="1"/>
          <p:nvPr/>
        </p:nvSpPr>
        <p:spPr>
          <a:xfrm>
            <a:off x="6085840" y="441236"/>
            <a:ext cx="6106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Nice to meet you,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This is our main menu,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And with its help you can navigate every time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As needed.</a:t>
            </a:r>
            <a:endParaRPr lang="he-IL" sz="3600" b="1" dirty="0">
              <a:solidFill>
                <a:srgbClr val="FF00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C450243-440C-423F-99AD-89E3B18CC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1" y="596791"/>
            <a:ext cx="4370134" cy="42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6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type.wav"/>
          </p:stSnd>
        </p:sndAc>
      </p:transition>
    </mc:Choice>
    <mc:Fallback xmlns="">
      <p:transition spd="slow">
        <p:fade/>
        <p:sndAc>
          <p:stSnd>
            <p:snd r:embed="rId6" name="type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02946B-17BA-4191-B6F5-12E235B6E39D}"/>
              </a:ext>
            </a:extLst>
          </p:cNvPr>
          <p:cNvSpPr txBox="1"/>
          <p:nvPr/>
        </p:nvSpPr>
        <p:spPr>
          <a:xfrm>
            <a:off x="584200" y="925175"/>
            <a:ext cx="61061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Okay, so this is the path we are entering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To all our mail what they sent us, or what we are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We sent, favorites and more ...</a:t>
            </a:r>
            <a:endParaRPr lang="he-IL" sz="2800" b="1" dirty="0">
              <a:solidFill>
                <a:srgbClr val="FF0000"/>
              </a:solidFill>
            </a:endParaRPr>
          </a:p>
        </p:txBody>
      </p:sp>
      <p:pic>
        <p:nvPicPr>
          <p:cNvPr id="7" name="גרפיקה 6" descr="חץ קו ישר">
            <a:extLst>
              <a:ext uri="{FF2B5EF4-FFF2-40B4-BE49-F238E27FC236}">
                <a16:creationId xmlns:a16="http://schemas.microsoft.com/office/drawing/2014/main" id="{A907FF4A-E84F-47B5-ACB0-4AFBE1FCD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1580435"/>
            <a:ext cx="2225040" cy="9144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DB10EBC-8860-4215-A8D8-946066D3D9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1580436"/>
            <a:ext cx="3103880" cy="64768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AF7D582-975E-4010-BA44-AA3423A1EAE4}"/>
              </a:ext>
            </a:extLst>
          </p:cNvPr>
          <p:cNvSpPr txBox="1"/>
          <p:nvPr/>
        </p:nvSpPr>
        <p:spPr>
          <a:xfrm>
            <a:off x="584200" y="3827204"/>
            <a:ext cx="6106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In this path we enter all the favorites,</a:t>
            </a:r>
            <a:endParaRPr lang="he-IL" sz="2800" b="1" dirty="0">
              <a:solidFill>
                <a:srgbClr val="FF0000"/>
              </a:solidFill>
            </a:endParaRPr>
          </a:p>
        </p:txBody>
      </p:sp>
      <p:pic>
        <p:nvPicPr>
          <p:cNvPr id="12" name="גרפיקה 11" descr="חץ קו ישר">
            <a:extLst>
              <a:ext uri="{FF2B5EF4-FFF2-40B4-BE49-F238E27FC236}">
                <a16:creationId xmlns:a16="http://schemas.microsoft.com/office/drawing/2014/main" id="{A733D455-4046-4A2A-88BC-498A6BEA2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3686057"/>
            <a:ext cx="2225040" cy="914400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F4D2A307-FF71-4D53-A251-7F66DE680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83" y="3782074"/>
            <a:ext cx="3074817" cy="64768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84366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 invX="1"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9" name="camera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brushSize="6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AFE5874-420A-44CE-85C7-CE8CF7F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 .LIEL GLAZER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C250DC6-00A3-4CB4-B8A0-0C3CCFCB7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223" y="916514"/>
            <a:ext cx="2225233" cy="91447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2CA2710-F28F-45A2-9F66-9B0F8AA5B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223" y="3286720"/>
            <a:ext cx="2225233" cy="91447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9172B61-03C3-40C1-9B26-A5076933E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24" y="1023068"/>
            <a:ext cx="3221022" cy="59237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10DD6E1-4277-4E22-9DB6-D13662911B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979" y="3572500"/>
            <a:ext cx="3354386" cy="4915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AD7A1573-B53C-4388-A3A4-604A0516B014}"/>
              </a:ext>
            </a:extLst>
          </p:cNvPr>
          <p:cNvSpPr txBox="1"/>
          <p:nvPr/>
        </p:nvSpPr>
        <p:spPr>
          <a:xfrm>
            <a:off x="540689" y="1054222"/>
            <a:ext cx="6106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Everything we have received or sent, and we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Want to take care of them later ...</a:t>
            </a:r>
            <a:endParaRPr lang="he-IL" sz="3600" b="1" dirty="0">
              <a:solidFill>
                <a:srgbClr val="FF0000"/>
              </a:solidFill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8DA8D79E-E6BD-4846-B8F2-F005E729B2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872" y="3503406"/>
            <a:ext cx="6200169" cy="12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50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 invX="1"/>
        <p:sndAc>
          <p:stSnd>
            <p:snd r:embed="rId2" name="voltage.wav"/>
          </p:stSnd>
        </p:sndAc>
      </p:transition>
    </mc:Choice>
    <mc:Fallback xmlns="">
      <p:transition spd="slow">
        <p:fade/>
        <p:sndAc>
          <p:stSnd>
            <p:snd r:embed="rId9" name="voltag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354</Words>
  <Application>Microsoft Office PowerPoint</Application>
  <PresentationFormat>מסך רחב</PresentationFormat>
  <Paragraphs>68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פרוסה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24</cp:revision>
  <dcterms:created xsi:type="dcterms:W3CDTF">2020-12-10T14:18:21Z</dcterms:created>
  <dcterms:modified xsi:type="dcterms:W3CDTF">2020-12-12T21:21:27Z</dcterms:modified>
</cp:coreProperties>
</file>