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ג'/ניסן/תשפ"ב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24E57B9-E170-4420-80F3-F397C5963FC4}"/>
              </a:ext>
            </a:extLst>
          </p:cNvPr>
          <p:cNvSpPr/>
          <p:nvPr/>
        </p:nvSpPr>
        <p:spPr>
          <a:xfrm>
            <a:off x="111144" y="16413"/>
            <a:ext cx="11969712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351E89D-9588-4A15-B4A1-F5F42379ED6D}"/>
              </a:ext>
            </a:extLst>
          </p:cNvPr>
          <p:cNvSpPr/>
          <p:nvPr/>
        </p:nvSpPr>
        <p:spPr>
          <a:xfrm>
            <a:off x="5284408" y="1799421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  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8565142-F309-41DD-BA7A-8ED5BFAF6E46}"/>
              </a:ext>
            </a:extLst>
          </p:cNvPr>
          <p:cNvSpPr/>
          <p:nvPr/>
        </p:nvSpPr>
        <p:spPr>
          <a:xfrm>
            <a:off x="154714" y="843570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 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77986B5-FE06-40B1-8CDB-08455E766DE1}"/>
              </a:ext>
            </a:extLst>
          </p:cNvPr>
          <p:cNvSpPr/>
          <p:nvPr/>
        </p:nvSpPr>
        <p:spPr>
          <a:xfrm>
            <a:off x="154715" y="204743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7018FC1-FCD8-4B03-A909-8447F744AFFA}"/>
              </a:ext>
            </a:extLst>
          </p:cNvPr>
          <p:cNvSpPr/>
          <p:nvPr/>
        </p:nvSpPr>
        <p:spPr>
          <a:xfrm>
            <a:off x="154979" y="1427967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רישום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AA323B4-0890-4013-AF05-6878DF232C53}"/>
              </a:ext>
            </a:extLst>
          </p:cNvPr>
          <p:cNvSpPr/>
          <p:nvPr/>
        </p:nvSpPr>
        <p:spPr>
          <a:xfrm>
            <a:off x="3559293" y="815756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8F4BFE6-660C-4EE2-B5FE-754179301495}"/>
              </a:ext>
            </a:extLst>
          </p:cNvPr>
          <p:cNvSpPr/>
          <p:nvPr/>
        </p:nvSpPr>
        <p:spPr>
          <a:xfrm>
            <a:off x="7772402" y="1844456"/>
            <a:ext cx="1697277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6B9A325A-31E4-43EA-A7BE-ABA9CF903DE6}"/>
              </a:ext>
            </a:extLst>
          </p:cNvPr>
          <p:cNvSpPr/>
          <p:nvPr/>
        </p:nvSpPr>
        <p:spPr>
          <a:xfrm>
            <a:off x="5202143" y="24744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היסטוריה 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F770BA19-4AAF-4045-88CC-FB7A3D064E6A}"/>
              </a:ext>
            </a:extLst>
          </p:cNvPr>
          <p:cNvSpPr/>
          <p:nvPr/>
        </p:nvSpPr>
        <p:spPr>
          <a:xfrm>
            <a:off x="2233660" y="4866845"/>
            <a:ext cx="1290181" cy="45138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פירטי חנות  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9507BC3-3AF4-43AB-A6C9-74D62805BD61}"/>
              </a:ext>
            </a:extLst>
          </p:cNvPr>
          <p:cNvSpPr/>
          <p:nvPr/>
        </p:nvSpPr>
        <p:spPr>
          <a:xfrm>
            <a:off x="3559294" y="212942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7B707BA3-F901-41B5-ACC5-63D7BC3B5481}"/>
              </a:ext>
            </a:extLst>
          </p:cNvPr>
          <p:cNvSpPr/>
          <p:nvPr/>
        </p:nvSpPr>
        <p:spPr>
          <a:xfrm>
            <a:off x="3559293" y="1366530"/>
            <a:ext cx="1658329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קטגוריה  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1004C6B-EABC-4DE3-BA8A-1948E4F3F7D7}"/>
              </a:ext>
            </a:extLst>
          </p:cNvPr>
          <p:cNvSpPr/>
          <p:nvPr/>
        </p:nvSpPr>
        <p:spPr>
          <a:xfrm>
            <a:off x="5217622" y="790259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חניות  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6EC1CE7-7098-4E03-9FBE-C4C0E3BA947F}"/>
              </a:ext>
            </a:extLst>
          </p:cNvPr>
          <p:cNvSpPr/>
          <p:nvPr/>
        </p:nvSpPr>
        <p:spPr>
          <a:xfrm>
            <a:off x="1216555" y="2066794"/>
            <a:ext cx="203421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 ורשימות 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24160504-35D6-4FDE-9B10-1163BF8133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44895" y="514349"/>
            <a:ext cx="2114398" cy="5421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5D5CB445-EFB5-44FC-84A1-9AB4F0A9F2EF}"/>
              </a:ext>
            </a:extLst>
          </p:cNvPr>
          <p:cNvCxnSpPr>
            <a:cxnSpLocks/>
          </p:cNvCxnSpPr>
          <p:nvPr/>
        </p:nvCxnSpPr>
        <p:spPr>
          <a:xfrm>
            <a:off x="1216555" y="1640909"/>
            <a:ext cx="1570901" cy="37145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2BA157F-935B-4250-AB3C-BC922E5ABCC7}"/>
              </a:ext>
            </a:extLst>
          </p:cNvPr>
          <p:cNvCxnSpPr>
            <a:cxnSpLocks/>
          </p:cNvCxnSpPr>
          <p:nvPr/>
        </p:nvCxnSpPr>
        <p:spPr>
          <a:xfrm flipV="1">
            <a:off x="4642145" y="1028698"/>
            <a:ext cx="765109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E3D51FA6-EB77-4AEA-BD74-EBE4CA643C4F}"/>
              </a:ext>
            </a:extLst>
          </p:cNvPr>
          <p:cNvCxnSpPr>
            <a:cxnSpLocks/>
          </p:cNvCxnSpPr>
          <p:nvPr/>
        </p:nvCxnSpPr>
        <p:spPr>
          <a:xfrm flipV="1">
            <a:off x="6192035" y="1028698"/>
            <a:ext cx="765109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8EF29B7-D204-4881-957E-F95D44470A7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64389" y="1552654"/>
            <a:ext cx="765110" cy="2467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3BA7C953-C678-4843-A1C3-C5385129FC1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07803" y="1854760"/>
            <a:ext cx="1264599" cy="2026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8FE5FEDF-9AF9-48CD-80FE-2F9944049EE0}"/>
              </a:ext>
            </a:extLst>
          </p:cNvPr>
          <p:cNvCxnSpPr>
            <a:cxnSpLocks/>
          </p:cNvCxnSpPr>
          <p:nvPr/>
        </p:nvCxnSpPr>
        <p:spPr>
          <a:xfrm>
            <a:off x="6344435" y="1181100"/>
            <a:ext cx="1427967" cy="6455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21A5F370-5BE9-43EC-B6B8-2D6C1E0E9259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444895" y="1056513"/>
            <a:ext cx="1524274" cy="104577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9D6B9CAE-81FB-486E-99E8-FF4B62B889FF}"/>
              </a:ext>
            </a:extLst>
          </p:cNvPr>
          <p:cNvCxnSpPr>
            <a:cxnSpLocks/>
          </p:cNvCxnSpPr>
          <p:nvPr/>
        </p:nvCxnSpPr>
        <p:spPr>
          <a:xfrm flipV="1">
            <a:off x="1008228" y="993071"/>
            <a:ext cx="2786891" cy="82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065977D3-8EB1-473F-9CAC-A0FCF5C1B3FE}"/>
              </a:ext>
            </a:extLst>
          </p:cNvPr>
          <p:cNvSpPr/>
          <p:nvPr/>
        </p:nvSpPr>
        <p:spPr>
          <a:xfrm>
            <a:off x="1876120" y="195732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החנויות</a:t>
            </a: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DFE08D20-8551-4682-8725-9C42B6C773BA}"/>
              </a:ext>
            </a:extLst>
          </p:cNvPr>
          <p:cNvSpPr/>
          <p:nvPr/>
        </p:nvSpPr>
        <p:spPr>
          <a:xfrm>
            <a:off x="154714" y="3729339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</a:t>
            </a:r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36005232-677A-4AD3-BFDC-1660801BC09A}"/>
              </a:ext>
            </a:extLst>
          </p:cNvPr>
          <p:cNvSpPr/>
          <p:nvPr/>
        </p:nvSpPr>
        <p:spPr>
          <a:xfrm>
            <a:off x="154714" y="4313736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 </a:t>
            </a:r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50BEEA00-83FA-427E-BAFC-EFD53839D372}"/>
              </a:ext>
            </a:extLst>
          </p:cNvPr>
          <p:cNvSpPr/>
          <p:nvPr/>
        </p:nvSpPr>
        <p:spPr>
          <a:xfrm>
            <a:off x="154714" y="4898133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רישום </a:t>
            </a:r>
          </a:p>
        </p:txBody>
      </p: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C61404FF-CF4F-4789-94F4-1FF0B1A1C15F}"/>
              </a:ext>
            </a:extLst>
          </p:cNvPr>
          <p:cNvSpPr/>
          <p:nvPr/>
        </p:nvSpPr>
        <p:spPr>
          <a:xfrm>
            <a:off x="2207032" y="3729338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החנויות</a:t>
            </a:r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881A51B4-C563-444E-9025-4EAAA114AC80}"/>
              </a:ext>
            </a:extLst>
          </p:cNvPr>
          <p:cNvSpPr/>
          <p:nvPr/>
        </p:nvSpPr>
        <p:spPr>
          <a:xfrm>
            <a:off x="2207031" y="431484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חניות  </a:t>
            </a:r>
          </a:p>
        </p:txBody>
      </p: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291145AD-59C8-4683-9C79-DEE5AF42D3B0}"/>
              </a:ext>
            </a:extLst>
          </p:cNvPr>
          <p:cNvSpPr/>
          <p:nvPr/>
        </p:nvSpPr>
        <p:spPr>
          <a:xfrm>
            <a:off x="4519298" y="3727401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B488D8C0-479B-41C3-A7BB-F3224A156610}"/>
              </a:ext>
            </a:extLst>
          </p:cNvPr>
          <p:cNvSpPr/>
          <p:nvPr/>
        </p:nvSpPr>
        <p:spPr>
          <a:xfrm>
            <a:off x="4513914" y="431373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 </a:t>
            </a:r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877B309C-CCFB-48DD-A9F8-4D7FC3356A97}"/>
              </a:ext>
            </a:extLst>
          </p:cNvPr>
          <p:cNvSpPr/>
          <p:nvPr/>
        </p:nvSpPr>
        <p:spPr>
          <a:xfrm>
            <a:off x="4514594" y="4898132"/>
            <a:ext cx="1658329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קטגוריה  </a:t>
            </a:r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</Words>
  <Application>Microsoft Office PowerPoint</Application>
  <PresentationFormat>מסך רחב</PresentationFormat>
  <Paragraphs>21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student</cp:lastModifiedBy>
  <cp:revision>17</cp:revision>
  <dcterms:created xsi:type="dcterms:W3CDTF">2021-12-28T07:00:55Z</dcterms:created>
  <dcterms:modified xsi:type="dcterms:W3CDTF">2022-04-04T17:19:27Z</dcterms:modified>
</cp:coreProperties>
</file>