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73" r:id="rId3"/>
    <p:sldId id="265" r:id="rId4"/>
    <p:sldId id="266" r:id="rId5"/>
    <p:sldId id="269" r:id="rId6"/>
    <p:sldId id="261" r:id="rId7"/>
    <p:sldId id="260" r:id="rId8"/>
    <p:sldId id="268" r:id="rId9"/>
    <p:sldId id="272" r:id="rId10"/>
    <p:sldId id="271" r:id="rId11"/>
    <p:sldId id="270" r:id="rId12"/>
    <p:sldId id="267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35" d="100"/>
          <a:sy n="35" d="100"/>
        </p:scale>
        <p:origin x="3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E935C7-A453-4A89-95E3-36608AF61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B2A1A3A-58F1-45DF-8D78-1C850E108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CEE6C9-D216-4069-ABB3-CC899E1D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95ECF4-6656-46C9-927E-FF8054B1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9BDBD3F-2A9D-449A-AAAB-E237AD2E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81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3D0985-288B-4C79-944F-C1299419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65F62F-CF4F-490A-AEBE-9529EBBD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88D743-EAB0-4FD9-9A2A-2D70D3B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FB2CE5-F52E-4C48-94AC-133D8869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96B2DD-6FDF-4023-8DB0-359D9537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492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9CCD5BC-3D5E-4D06-92C0-2C3E0B97E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607BCB2-90E5-444F-BABF-FF9F2027A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BC4225-07C1-497D-93A2-BE6E953B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2EB440-C192-45BF-9269-25BB57CA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F3CE53-CBB6-491F-847A-6E8B9002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1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859883-6DF7-4615-89F5-43873C03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207E9F-CBD7-406F-81AA-60D408601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B6DD83-CC01-47B0-B822-09E33C5F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5DFAA12-73C2-4867-9011-B1F8474D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CAFCA8-4A15-4550-9071-1231A8E5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356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587AAB-30CF-4DBA-8457-EA82B250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C3EAF2-98ED-49AA-AE9F-4365C9C8D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A31C72-64A3-4BF9-BB03-230FCE85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2CCCF5C-48BC-41F4-AE73-4302CEE3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F2B967-6A2A-4CAF-9D99-8AC9F672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95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E71C6F-3668-4BA9-85C1-35B7C130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08A949-04E2-4D7B-AE23-598036A66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D763AB3-2F48-4B5C-84BD-AE931CFD4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3336FB-2EC6-46AD-A796-1D67A743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EB31D61-1626-43C3-BD0F-7A721C14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1B09BEA-ABEF-475D-BA9B-31B86B83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0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E11678-6A3F-497E-A1E3-685D785C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80920E6-EDD0-4728-AEFB-8020AA35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8D4AFE7-D947-42E7-8C5D-E98C39FC1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393B4AE-5C66-480D-88BC-6A0334AF2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61CF6CA-7E92-4A31-8E93-00DCAA191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322142F-47CB-4ECA-975C-B69B5FAE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078AD64-C3C7-4FD4-A1E4-ADD606D9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8D152DA-7DE2-4B38-A385-30582498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483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D9AAC9-56E5-4738-8F0C-5C5554B7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1E280F1-6A6A-4051-92B6-A5F97645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20608F-6442-48A0-9EC8-885DF31E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2182B3B-2F5D-4B33-A42D-9487BC13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779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69BB9FA-EA10-49F0-8317-F1BCAA57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EAE8C81-1B9A-4405-950F-2D8DC73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6DE7D55-A273-471A-895E-8E255EEF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673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587CC6-B551-4C36-BB7E-768339E8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52198F-40CB-4966-B820-D89B6F19F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2BBD118-71E7-4566-8394-B37759F32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FA5973C-FB1A-46B2-BA0D-92CC5F5B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F55C5E6-53DC-4139-84F3-D7D736BB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77514A-AA53-47D2-9876-103CB645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730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55EFB7-0CB9-46D3-B91B-F42DB611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EE2BE8E-9369-4A78-9772-466829B14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221AFBC-9625-4040-B7CD-0EF7B469F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E8ADB4D-D2F2-4093-B50E-430A8188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200E-A348-43F5-A1A0-829C29C37303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A368C7-9540-4AEB-8A4C-7A0F58F5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06D8DD9-72B6-4554-9000-F1B4E52F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62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FEE1531-8E6F-4792-88D4-F8BCC97A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E72E08F-7E91-463B-9135-908EDA5F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3951D7-2B9E-451F-BEC3-7DDD86825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8200E-A348-43F5-A1A0-829C29C37303}" type="datetimeFigureOut">
              <a:rPr lang="he-IL" smtClean="0"/>
              <a:t>כ"ח/אייר/תשפ"ב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081879-7D31-46D6-8B7D-7BBAE7147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9AA1E4-5A68-4781-8AAC-559F98E3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268E-E7C9-43CE-8493-C336A895EB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435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7E0AB21-8E8D-4AAF-870C-1CC4B4EBF3D1}"/>
              </a:ext>
            </a:extLst>
          </p:cNvPr>
          <p:cNvSpPr/>
          <p:nvPr/>
        </p:nvSpPr>
        <p:spPr>
          <a:xfrm>
            <a:off x="0" y="1"/>
            <a:ext cx="12192000" cy="2110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7AC36F7-2226-4206-81A8-3A2C03BB4474}"/>
              </a:ext>
            </a:extLst>
          </p:cNvPr>
          <p:cNvSpPr/>
          <p:nvPr/>
        </p:nvSpPr>
        <p:spPr>
          <a:xfrm>
            <a:off x="0" y="6565743"/>
            <a:ext cx="12192000" cy="2922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83AD0562-21EB-4841-A72C-C6B2505E6858}"/>
              </a:ext>
            </a:extLst>
          </p:cNvPr>
          <p:cNvSpPr/>
          <p:nvPr/>
        </p:nvSpPr>
        <p:spPr>
          <a:xfrm>
            <a:off x="5983509" y="1572780"/>
            <a:ext cx="1322773" cy="5060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הקש שם משתמש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249CFBB8-87A7-49C8-B518-ACDB2586FA4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644896" y="2078807"/>
            <a:ext cx="13316" cy="255668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B472959D-2CF4-4513-8A73-5C9FD11EBCC5}"/>
              </a:ext>
            </a:extLst>
          </p:cNvPr>
          <p:cNvSpPr/>
          <p:nvPr/>
        </p:nvSpPr>
        <p:spPr>
          <a:xfrm>
            <a:off x="5686144" y="2351345"/>
            <a:ext cx="1487013" cy="5948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מה הקטגוריות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E9446C4C-66A6-475D-8A02-B655405743D3}"/>
              </a:ext>
            </a:extLst>
          </p:cNvPr>
          <p:cNvSpPr/>
          <p:nvPr/>
        </p:nvSpPr>
        <p:spPr>
          <a:xfrm>
            <a:off x="4563122" y="3252740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אקזוריס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955F869C-5AD6-4BFC-8433-0A9A16A8559F}"/>
              </a:ext>
            </a:extLst>
          </p:cNvPr>
          <p:cNvSpPr/>
          <p:nvPr/>
        </p:nvSpPr>
        <p:spPr>
          <a:xfrm>
            <a:off x="5992053" y="3266489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ביגוד 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9112E42E-7C82-44C5-A05F-F150C2FDA5C1}"/>
              </a:ext>
            </a:extLst>
          </p:cNvPr>
          <p:cNvSpPr/>
          <p:nvPr/>
        </p:nvSpPr>
        <p:spPr>
          <a:xfrm>
            <a:off x="634012" y="5312697"/>
            <a:ext cx="1677883" cy="5648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מסלול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EAB04D46-4DBD-42BB-954C-A2EE07BCD45E}"/>
              </a:ext>
            </a:extLst>
          </p:cNvPr>
          <p:cNvSpPr/>
          <p:nvPr/>
        </p:nvSpPr>
        <p:spPr>
          <a:xfrm>
            <a:off x="2967268" y="3240318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אוכל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A91A292F-BBE1-4212-A54F-EAD7AB238390}"/>
              </a:ext>
            </a:extLst>
          </p:cNvPr>
          <p:cNvSpPr/>
          <p:nvPr/>
        </p:nvSpPr>
        <p:spPr>
          <a:xfrm>
            <a:off x="4223369" y="1802811"/>
            <a:ext cx="1100831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פרטם</a:t>
            </a: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4B57EF2D-3AE8-44B5-9B87-0EDEC164CA05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5663953" y="3489108"/>
            <a:ext cx="328100" cy="13749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25777F31-6DBD-4FA3-B940-7F652CB3038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050760" y="3451566"/>
            <a:ext cx="512362" cy="37542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DDF0423F-1572-44BE-B28C-D8791605F11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413942" y="3459978"/>
            <a:ext cx="553326" cy="16708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3D3497AC-DBAA-408F-AB13-97A667F5F15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484932" y="2946149"/>
            <a:ext cx="57537" cy="320340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600B7D36-9F79-428E-BBDF-C35372225A74}"/>
              </a:ext>
            </a:extLst>
          </p:cNvPr>
          <p:cNvSpPr/>
          <p:nvPr/>
        </p:nvSpPr>
        <p:spPr>
          <a:xfrm>
            <a:off x="3377216" y="919950"/>
            <a:ext cx="1322773" cy="5149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משתמש חדש</a:t>
            </a:r>
          </a:p>
        </p:txBody>
      </p: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845E77FE-44BA-4B33-AE9A-27E7171F2A9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835552" y="2039179"/>
            <a:ext cx="387817" cy="185248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מלבן: פינות מעוגלות 57">
            <a:extLst>
              <a:ext uri="{FF2B5EF4-FFF2-40B4-BE49-F238E27FC236}">
                <a16:creationId xmlns:a16="http://schemas.microsoft.com/office/drawing/2014/main" id="{3894B25F-C0B0-47A2-B61E-F17B050FBD06}"/>
              </a:ext>
            </a:extLst>
          </p:cNvPr>
          <p:cNvSpPr/>
          <p:nvPr/>
        </p:nvSpPr>
        <p:spPr>
          <a:xfrm>
            <a:off x="4565416" y="390979"/>
            <a:ext cx="1194777" cy="3440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דף בית</a:t>
            </a:r>
          </a:p>
        </p:txBody>
      </p:sp>
      <p:cxnSp>
        <p:nvCxnSpPr>
          <p:cNvPr id="60" name="מחבר חץ ישר 59">
            <a:extLst>
              <a:ext uri="{FF2B5EF4-FFF2-40B4-BE49-F238E27FC236}">
                <a16:creationId xmlns:a16="http://schemas.microsoft.com/office/drawing/2014/main" id="{96BEBBBE-2767-40D3-B501-F4971743C1F2}"/>
              </a:ext>
            </a:extLst>
          </p:cNvPr>
          <p:cNvCxnSpPr>
            <a:cxnSpLocks/>
          </p:cNvCxnSpPr>
          <p:nvPr/>
        </p:nvCxnSpPr>
        <p:spPr>
          <a:xfrm>
            <a:off x="5609783" y="734989"/>
            <a:ext cx="991511" cy="886109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חץ ישר 61">
            <a:extLst>
              <a:ext uri="{FF2B5EF4-FFF2-40B4-BE49-F238E27FC236}">
                <a16:creationId xmlns:a16="http://schemas.microsoft.com/office/drawing/2014/main" id="{4CC50522-B99C-4F0B-8FCE-5772B2AE7CA0}"/>
              </a:ext>
            </a:extLst>
          </p:cNvPr>
          <p:cNvCxnSpPr>
            <a:stCxn id="58" idx="2"/>
            <a:endCxn id="43" idx="0"/>
          </p:cNvCxnSpPr>
          <p:nvPr/>
        </p:nvCxnSpPr>
        <p:spPr>
          <a:xfrm flipH="1">
            <a:off x="4038603" y="734989"/>
            <a:ext cx="1124202" cy="184961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EF2A9A2-AA7A-4294-95FF-D89EA6B18D4F}"/>
              </a:ext>
            </a:extLst>
          </p:cNvPr>
          <p:cNvSpPr txBox="1"/>
          <p:nvPr/>
        </p:nvSpPr>
        <p:spPr>
          <a:xfrm>
            <a:off x="2933876" y="353139"/>
            <a:ext cx="1322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התחברות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91FDA2-1D55-4688-B01F-B29C0E98E436}"/>
              </a:ext>
            </a:extLst>
          </p:cNvPr>
          <p:cNvSpPr txBox="1"/>
          <p:nvPr/>
        </p:nvSpPr>
        <p:spPr>
          <a:xfrm>
            <a:off x="6136598" y="799544"/>
            <a:ext cx="721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dirty="0"/>
              <a:t>רישום</a:t>
            </a:r>
          </a:p>
        </p:txBody>
      </p:sp>
      <p:sp>
        <p:nvSpPr>
          <p:cNvPr id="67" name="מלבן: פינות מעוגלות 66">
            <a:extLst>
              <a:ext uri="{FF2B5EF4-FFF2-40B4-BE49-F238E27FC236}">
                <a16:creationId xmlns:a16="http://schemas.microsoft.com/office/drawing/2014/main" id="{67A778A1-D3EA-4EC7-B633-AB32C42140F4}"/>
              </a:ext>
            </a:extLst>
          </p:cNvPr>
          <p:cNvSpPr/>
          <p:nvPr/>
        </p:nvSpPr>
        <p:spPr>
          <a:xfrm>
            <a:off x="1411782" y="3229972"/>
            <a:ext cx="1002159" cy="4727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הנעלה</a:t>
            </a:r>
          </a:p>
        </p:txBody>
      </p:sp>
      <p:cxnSp>
        <p:nvCxnSpPr>
          <p:cNvPr id="69" name="מחבר חץ ישר 68">
            <a:extLst>
              <a:ext uri="{FF2B5EF4-FFF2-40B4-BE49-F238E27FC236}">
                <a16:creationId xmlns:a16="http://schemas.microsoft.com/office/drawing/2014/main" id="{6856F52B-E21F-43E1-A03A-E7D25AD7B65C}"/>
              </a:ext>
            </a:extLst>
          </p:cNvPr>
          <p:cNvCxnSpPr>
            <a:cxnSpLocks/>
          </p:cNvCxnSpPr>
          <p:nvPr/>
        </p:nvCxnSpPr>
        <p:spPr>
          <a:xfrm>
            <a:off x="7086978" y="1863512"/>
            <a:ext cx="797602" cy="292255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מלבן: פינות מעוגלות 69">
            <a:extLst>
              <a:ext uri="{FF2B5EF4-FFF2-40B4-BE49-F238E27FC236}">
                <a16:creationId xmlns:a16="http://schemas.microsoft.com/office/drawing/2014/main" id="{56F9202D-4493-49BF-B6ED-E61866D2BDF1}"/>
              </a:ext>
            </a:extLst>
          </p:cNvPr>
          <p:cNvSpPr/>
          <p:nvPr/>
        </p:nvSpPr>
        <p:spPr>
          <a:xfrm>
            <a:off x="7899288" y="1561642"/>
            <a:ext cx="1585034" cy="937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צפייה במפת הקניון + חיפוש חנות</a:t>
            </a:r>
          </a:p>
        </p:txBody>
      </p:sp>
      <p:cxnSp>
        <p:nvCxnSpPr>
          <p:cNvPr id="74" name="מחבר חץ ישר 73">
            <a:extLst>
              <a:ext uri="{FF2B5EF4-FFF2-40B4-BE49-F238E27FC236}">
                <a16:creationId xmlns:a16="http://schemas.microsoft.com/office/drawing/2014/main" id="{5606DC25-0DEB-4F48-941B-5AE214FCBF05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9464325" y="1911414"/>
            <a:ext cx="613003" cy="333079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מלבן: פינות מעוגלות 74">
            <a:extLst>
              <a:ext uri="{FF2B5EF4-FFF2-40B4-BE49-F238E27FC236}">
                <a16:creationId xmlns:a16="http://schemas.microsoft.com/office/drawing/2014/main" id="{2739370F-71ED-4A08-A0C6-F0211D25CEDB}"/>
              </a:ext>
            </a:extLst>
          </p:cNvPr>
          <p:cNvSpPr/>
          <p:nvPr/>
        </p:nvSpPr>
        <p:spPr>
          <a:xfrm>
            <a:off x="10077328" y="1664624"/>
            <a:ext cx="951673" cy="11597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מסלול</a:t>
            </a:r>
          </a:p>
          <a:p>
            <a:pPr algn="ctr"/>
            <a:r>
              <a:rPr lang="he-IL" dirty="0"/>
              <a:t>בין </a:t>
            </a:r>
          </a:p>
          <a:p>
            <a:pPr algn="ctr"/>
            <a:r>
              <a:rPr lang="he-IL" dirty="0"/>
              <a:t>נקודה לנקודה </a:t>
            </a:r>
          </a:p>
        </p:txBody>
      </p:sp>
      <p:sp>
        <p:nvSpPr>
          <p:cNvPr id="85" name="מלבן: פינות מעוגלות 84">
            <a:extLst>
              <a:ext uri="{FF2B5EF4-FFF2-40B4-BE49-F238E27FC236}">
                <a16:creationId xmlns:a16="http://schemas.microsoft.com/office/drawing/2014/main" id="{D54E6A2B-8E06-4463-BD32-203B707C3AC8}"/>
              </a:ext>
            </a:extLst>
          </p:cNvPr>
          <p:cNvSpPr/>
          <p:nvPr/>
        </p:nvSpPr>
        <p:spPr>
          <a:xfrm>
            <a:off x="6373427" y="4162278"/>
            <a:ext cx="1411550" cy="994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חנויות עם מבצעים – קודם?</a:t>
            </a:r>
          </a:p>
        </p:txBody>
      </p:sp>
      <p:cxnSp>
        <p:nvCxnSpPr>
          <p:cNvPr id="89" name="מחבר חץ ישר 88">
            <a:extLst>
              <a:ext uri="{FF2B5EF4-FFF2-40B4-BE49-F238E27FC236}">
                <a16:creationId xmlns:a16="http://schemas.microsoft.com/office/drawing/2014/main" id="{B0B42B03-CEB0-4387-89A4-883A7C51298A}"/>
              </a:ext>
            </a:extLst>
          </p:cNvPr>
          <p:cNvCxnSpPr>
            <a:cxnSpLocks/>
          </p:cNvCxnSpPr>
          <p:nvPr/>
        </p:nvCxnSpPr>
        <p:spPr>
          <a:xfrm>
            <a:off x="2311895" y="3709082"/>
            <a:ext cx="4546028" cy="42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חץ ישר 100">
            <a:extLst>
              <a:ext uri="{FF2B5EF4-FFF2-40B4-BE49-F238E27FC236}">
                <a16:creationId xmlns:a16="http://schemas.microsoft.com/office/drawing/2014/main" id="{23B48864-726E-472D-A0AE-C18CCF1E1E12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6203893" y="4659427"/>
            <a:ext cx="169534" cy="5791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חץ ישר 101">
            <a:extLst>
              <a:ext uri="{FF2B5EF4-FFF2-40B4-BE49-F238E27FC236}">
                <a16:creationId xmlns:a16="http://schemas.microsoft.com/office/drawing/2014/main" id="{FD3CCC08-485D-44E9-86A0-6D945DC7BBC8}"/>
              </a:ext>
            </a:extLst>
          </p:cNvPr>
          <p:cNvCxnSpPr>
            <a:cxnSpLocks/>
          </p:cNvCxnSpPr>
          <p:nvPr/>
        </p:nvCxnSpPr>
        <p:spPr>
          <a:xfrm flipH="1">
            <a:off x="5938817" y="4662322"/>
            <a:ext cx="454419" cy="1"/>
          </a:xfrm>
          <a:prstGeom prst="straightConnector1">
            <a:avLst/>
          </a:prstGeom>
          <a:ln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מלבן: פינות מעוגלות 103">
            <a:extLst>
              <a:ext uri="{FF2B5EF4-FFF2-40B4-BE49-F238E27FC236}">
                <a16:creationId xmlns:a16="http://schemas.microsoft.com/office/drawing/2014/main" id="{2971EF1C-E651-42B2-865F-7A7F8910FFB2}"/>
              </a:ext>
            </a:extLst>
          </p:cNvPr>
          <p:cNvSpPr/>
          <p:nvPr/>
        </p:nvSpPr>
        <p:spPr>
          <a:xfrm>
            <a:off x="4507458" y="4205520"/>
            <a:ext cx="1411550" cy="9942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חנויות מועדפות תחילה?</a:t>
            </a:r>
          </a:p>
        </p:txBody>
      </p:sp>
      <p:cxnSp>
        <p:nvCxnSpPr>
          <p:cNvPr id="110" name="מחבר חץ ישר 109">
            <a:extLst>
              <a:ext uri="{FF2B5EF4-FFF2-40B4-BE49-F238E27FC236}">
                <a16:creationId xmlns:a16="http://schemas.microsoft.com/office/drawing/2014/main" id="{BC570077-36B2-4098-8DCD-7AFF811F0758}"/>
              </a:ext>
            </a:extLst>
          </p:cNvPr>
          <p:cNvCxnSpPr>
            <a:stCxn id="104" idx="2"/>
            <a:endCxn id="11" idx="0"/>
          </p:cNvCxnSpPr>
          <p:nvPr/>
        </p:nvCxnSpPr>
        <p:spPr>
          <a:xfrm flipH="1">
            <a:off x="1472954" y="5199817"/>
            <a:ext cx="3740279" cy="11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3447758" y="1029177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4B77D6F-5968-4ECE-9109-C0C9F0B78833}"/>
              </a:ext>
            </a:extLst>
          </p:cNvPr>
          <p:cNvGrpSpPr/>
          <p:nvPr/>
        </p:nvGrpSpPr>
        <p:grpSpPr>
          <a:xfrm>
            <a:off x="4619015" y="1247434"/>
            <a:ext cx="4349495" cy="4217833"/>
            <a:chOff x="4619015" y="1247434"/>
            <a:chExt cx="4349495" cy="4217833"/>
          </a:xfrm>
        </p:grpSpPr>
        <p:sp>
          <p:nvSpPr>
            <p:cNvPr id="8" name="מלבן: פינות מעוגלות 7">
              <a:hlinkClick r:id="rId2" action="ppaction://hlinksldjump"/>
              <a:extLst>
                <a:ext uri="{FF2B5EF4-FFF2-40B4-BE49-F238E27FC236}">
                  <a16:creationId xmlns:a16="http://schemas.microsoft.com/office/drawing/2014/main" id="{49E014C7-C8EB-4E41-9255-ACAFDC54633A}"/>
                </a:ext>
              </a:extLst>
            </p:cNvPr>
            <p:cNvSpPr/>
            <p:nvPr/>
          </p:nvSpPr>
          <p:spPr>
            <a:xfrm>
              <a:off x="7517528" y="1855728"/>
              <a:ext cx="1199576" cy="48029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חלבי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E2EA6D-BE1C-490E-A161-66E42AFE0153}"/>
                </a:ext>
              </a:extLst>
            </p:cNvPr>
            <p:cNvSpPr txBox="1"/>
            <p:nvPr/>
          </p:nvSpPr>
          <p:spPr>
            <a:xfrm>
              <a:off x="5797260" y="1247434"/>
              <a:ext cx="145540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אוכל-סמן ב- </a:t>
              </a:r>
            </a:p>
          </p:txBody>
        </p:sp>
        <p:sp>
          <p:nvSpPr>
            <p:cNvPr id="9" name="מלבן: פינות מעוגלות 8">
              <a:hlinkClick r:id="rId2" action="ppaction://hlinksldjump"/>
              <a:extLst>
                <a:ext uri="{FF2B5EF4-FFF2-40B4-BE49-F238E27FC236}">
                  <a16:creationId xmlns:a16="http://schemas.microsoft.com/office/drawing/2014/main" id="{1A4C5D04-A5EC-4813-83E0-EC2899723FD8}"/>
                </a:ext>
              </a:extLst>
            </p:cNvPr>
            <p:cNvSpPr/>
            <p:nvPr/>
          </p:nvSpPr>
          <p:spPr>
            <a:xfrm>
              <a:off x="6095999" y="1855728"/>
              <a:ext cx="1199576" cy="48029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בשרי  </a:t>
              </a:r>
            </a:p>
          </p:txBody>
        </p:sp>
        <p:sp>
          <p:nvSpPr>
            <p:cNvPr id="13" name="מלבן: פינות מעוגלות 12">
              <a:hlinkClick r:id="rId2" action="ppaction://hlinksldjump"/>
              <a:extLst>
                <a:ext uri="{FF2B5EF4-FFF2-40B4-BE49-F238E27FC236}">
                  <a16:creationId xmlns:a16="http://schemas.microsoft.com/office/drawing/2014/main" id="{BCD403FC-B03B-43DF-84A1-D40CA36A3AFE}"/>
                </a:ext>
              </a:extLst>
            </p:cNvPr>
            <p:cNvSpPr/>
            <p:nvPr/>
          </p:nvSpPr>
          <p:spPr>
            <a:xfrm>
              <a:off x="4619015" y="1864612"/>
              <a:ext cx="1199576" cy="48029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פרווה</a:t>
              </a:r>
            </a:p>
          </p:txBody>
        </p:sp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0CB45415-E9D7-49B5-89A1-931F5F6BDAC3}"/>
                </a:ext>
              </a:extLst>
            </p:cNvPr>
            <p:cNvSpPr/>
            <p:nvPr/>
          </p:nvSpPr>
          <p:spPr>
            <a:xfrm>
              <a:off x="7784589" y="2783259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פיצות </a:t>
              </a:r>
            </a:p>
          </p:txBody>
        </p:sp>
        <p:sp>
          <p:nvSpPr>
            <p:cNvPr id="18" name="מלבן: פינות מעוגלות 17">
              <a:extLst>
                <a:ext uri="{FF2B5EF4-FFF2-40B4-BE49-F238E27FC236}">
                  <a16:creationId xmlns:a16="http://schemas.microsoft.com/office/drawing/2014/main" id="{D83CEEA7-2E0D-4ADC-A024-2D6E5FD4932B}"/>
                </a:ext>
              </a:extLst>
            </p:cNvPr>
            <p:cNvSpPr/>
            <p:nvPr/>
          </p:nvSpPr>
          <p:spPr>
            <a:xfrm>
              <a:off x="7784589" y="3168017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מוקרם</a:t>
              </a:r>
            </a:p>
          </p:txBody>
        </p:sp>
        <p:sp>
          <p:nvSpPr>
            <p:cNvPr id="19" name="מלבן: פינות מעוגלות 18">
              <a:extLst>
                <a:ext uri="{FF2B5EF4-FFF2-40B4-BE49-F238E27FC236}">
                  <a16:creationId xmlns:a16="http://schemas.microsoft.com/office/drawing/2014/main" id="{23B01BA3-4C72-44B8-AB6F-743EDECF8220}"/>
                </a:ext>
              </a:extLst>
            </p:cNvPr>
            <p:cNvSpPr/>
            <p:nvPr/>
          </p:nvSpPr>
          <p:spPr>
            <a:xfrm>
              <a:off x="7784589" y="3507357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שיקים</a:t>
              </a:r>
            </a:p>
          </p:txBody>
        </p:sp>
        <p:sp>
          <p:nvSpPr>
            <p:cNvPr id="20" name="מלבן: פינות מעוגלות 19">
              <a:extLst>
                <a:ext uri="{FF2B5EF4-FFF2-40B4-BE49-F238E27FC236}">
                  <a16:creationId xmlns:a16="http://schemas.microsoft.com/office/drawing/2014/main" id="{676BF399-92B6-4791-B018-D2C4209BD4D1}"/>
                </a:ext>
              </a:extLst>
            </p:cNvPr>
            <p:cNvSpPr/>
            <p:nvPr/>
          </p:nvSpPr>
          <p:spPr>
            <a:xfrm>
              <a:off x="7784589" y="387034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גלידות</a:t>
              </a:r>
            </a:p>
          </p:txBody>
        </p:sp>
        <p:sp>
          <p:nvSpPr>
            <p:cNvPr id="22" name="מלבן: פינות מעוגלות 21">
              <a:extLst>
                <a:ext uri="{FF2B5EF4-FFF2-40B4-BE49-F238E27FC236}">
                  <a16:creationId xmlns:a16="http://schemas.microsoft.com/office/drawing/2014/main" id="{5CA3DCD1-4D17-42AE-964F-89A4C6E59001}"/>
                </a:ext>
              </a:extLst>
            </p:cNvPr>
            <p:cNvSpPr/>
            <p:nvPr/>
          </p:nvSpPr>
          <p:spPr>
            <a:xfrm>
              <a:off x="6282411" y="276380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שוארמה </a:t>
              </a:r>
            </a:p>
          </p:txBody>
        </p:sp>
        <p:sp>
          <p:nvSpPr>
            <p:cNvPr id="24" name="מלבן: פינות מעוגלות 23">
              <a:extLst>
                <a:ext uri="{FF2B5EF4-FFF2-40B4-BE49-F238E27FC236}">
                  <a16:creationId xmlns:a16="http://schemas.microsoft.com/office/drawing/2014/main" id="{77B118C5-7A4A-48A9-9A7F-4ED7BC4E85A5}"/>
                </a:ext>
              </a:extLst>
            </p:cNvPr>
            <p:cNvSpPr/>
            <p:nvPr/>
          </p:nvSpPr>
          <p:spPr>
            <a:xfrm>
              <a:off x="6273647" y="3497854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בורגר</a:t>
              </a:r>
            </a:p>
          </p:txBody>
        </p:sp>
        <p:sp>
          <p:nvSpPr>
            <p:cNvPr id="25" name="מלבן: פינות מעוגלות 24">
              <a:extLst>
                <a:ext uri="{FF2B5EF4-FFF2-40B4-BE49-F238E27FC236}">
                  <a16:creationId xmlns:a16="http://schemas.microsoft.com/office/drawing/2014/main" id="{917045DB-022B-4C7B-A745-A7EEB9072AF5}"/>
                </a:ext>
              </a:extLst>
            </p:cNvPr>
            <p:cNvSpPr/>
            <p:nvPr/>
          </p:nvSpPr>
          <p:spPr>
            <a:xfrm>
              <a:off x="6273647" y="3871231"/>
              <a:ext cx="970254" cy="2730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שניצל</a:t>
              </a:r>
            </a:p>
          </p:txBody>
        </p:sp>
        <p:grpSp>
          <p:nvGrpSpPr>
            <p:cNvPr id="7" name="קבוצה 6">
              <a:extLst>
                <a:ext uri="{FF2B5EF4-FFF2-40B4-BE49-F238E27FC236}">
                  <a16:creationId xmlns:a16="http://schemas.microsoft.com/office/drawing/2014/main" id="{CE85257C-BDBE-40D2-8626-75D5402AE878}"/>
                </a:ext>
              </a:extLst>
            </p:cNvPr>
            <p:cNvGrpSpPr/>
            <p:nvPr/>
          </p:nvGrpSpPr>
          <p:grpSpPr>
            <a:xfrm>
              <a:off x="8837970" y="2873815"/>
              <a:ext cx="130540" cy="1205299"/>
              <a:chOff x="8837970" y="2873815"/>
              <a:chExt cx="130540" cy="1205299"/>
            </a:xfrm>
          </p:grpSpPr>
          <p:sp>
            <p:nvSpPr>
              <p:cNvPr id="4" name="לב 3">
                <a:extLst>
                  <a:ext uri="{FF2B5EF4-FFF2-40B4-BE49-F238E27FC236}">
                    <a16:creationId xmlns:a16="http://schemas.microsoft.com/office/drawing/2014/main" id="{7A597AB2-9E42-40E5-8326-EE5197F42518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לב 25">
                <a:extLst>
                  <a:ext uri="{FF2B5EF4-FFF2-40B4-BE49-F238E27FC236}">
                    <a16:creationId xmlns:a16="http://schemas.microsoft.com/office/drawing/2014/main" id="{63DE1F1D-EC4C-468E-8604-E2A3FF536E8A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לב 26">
                <a:extLst>
                  <a:ext uri="{FF2B5EF4-FFF2-40B4-BE49-F238E27FC236}">
                    <a16:creationId xmlns:a16="http://schemas.microsoft.com/office/drawing/2014/main" id="{AB596570-0052-4C98-8494-95F55DFEA2AE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לב 27">
                <a:extLst>
                  <a:ext uri="{FF2B5EF4-FFF2-40B4-BE49-F238E27FC236}">
                    <a16:creationId xmlns:a16="http://schemas.microsoft.com/office/drawing/2014/main" id="{D2AEEB8F-7308-4D95-8AED-C81F6564A02A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BE3C06FF-C1DA-4D0D-8493-FDE62F80E052}"/>
                </a:ext>
              </a:extLst>
            </p:cNvPr>
            <p:cNvSpPr/>
            <p:nvPr/>
          </p:nvSpPr>
          <p:spPr>
            <a:xfrm>
              <a:off x="6282411" y="313313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פרגיות</a:t>
              </a:r>
            </a:p>
          </p:txBody>
        </p:sp>
        <p:grpSp>
          <p:nvGrpSpPr>
            <p:cNvPr id="34" name="קבוצה 33">
              <a:extLst>
                <a:ext uri="{FF2B5EF4-FFF2-40B4-BE49-F238E27FC236}">
                  <a16:creationId xmlns:a16="http://schemas.microsoft.com/office/drawing/2014/main" id="{E17EE970-3305-46FC-9831-7538B3708EF4}"/>
                </a:ext>
              </a:extLst>
            </p:cNvPr>
            <p:cNvGrpSpPr/>
            <p:nvPr/>
          </p:nvGrpSpPr>
          <p:grpSpPr>
            <a:xfrm>
              <a:off x="7386988" y="2783259"/>
              <a:ext cx="130540" cy="1205299"/>
              <a:chOff x="8837970" y="2873815"/>
              <a:chExt cx="130540" cy="1205299"/>
            </a:xfrm>
          </p:grpSpPr>
          <p:sp>
            <p:nvSpPr>
              <p:cNvPr id="35" name="לב 34">
                <a:extLst>
                  <a:ext uri="{FF2B5EF4-FFF2-40B4-BE49-F238E27FC236}">
                    <a16:creationId xmlns:a16="http://schemas.microsoft.com/office/drawing/2014/main" id="{BC310B40-21FB-4762-A5C4-211047B94E66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לב 35">
                <a:extLst>
                  <a:ext uri="{FF2B5EF4-FFF2-40B4-BE49-F238E27FC236}">
                    <a16:creationId xmlns:a16="http://schemas.microsoft.com/office/drawing/2014/main" id="{733FDFD7-198E-4D8C-AE4F-651246DAFDB0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לב 36">
                <a:extLst>
                  <a:ext uri="{FF2B5EF4-FFF2-40B4-BE49-F238E27FC236}">
                    <a16:creationId xmlns:a16="http://schemas.microsoft.com/office/drawing/2014/main" id="{024910CD-C1ED-47EE-A67F-5427C72B4699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לב 37">
                <a:extLst>
                  <a:ext uri="{FF2B5EF4-FFF2-40B4-BE49-F238E27FC236}">
                    <a16:creationId xmlns:a16="http://schemas.microsoft.com/office/drawing/2014/main" id="{03933510-AFB7-424B-BEB2-3F39ABA9B1C1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1" name="מלבן: פינות מעוגלות 40">
              <a:extLst>
                <a:ext uri="{FF2B5EF4-FFF2-40B4-BE49-F238E27FC236}">
                  <a16:creationId xmlns:a16="http://schemas.microsoft.com/office/drawing/2014/main" id="{BD3C4D20-FE2D-4C3B-800E-202880BD54FE}"/>
                </a:ext>
              </a:extLst>
            </p:cNvPr>
            <p:cNvSpPr/>
            <p:nvPr/>
          </p:nvSpPr>
          <p:spPr>
            <a:xfrm>
              <a:off x="4658009" y="2710424"/>
              <a:ext cx="1045921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לחם שום</a:t>
              </a:r>
            </a:p>
          </p:txBody>
        </p:sp>
        <p:sp>
          <p:nvSpPr>
            <p:cNvPr id="42" name="מלבן: פינות מעוגלות 41">
              <a:extLst>
                <a:ext uri="{FF2B5EF4-FFF2-40B4-BE49-F238E27FC236}">
                  <a16:creationId xmlns:a16="http://schemas.microsoft.com/office/drawing/2014/main" id="{E5AD43C1-38D4-4670-A89F-AAFF70CFD6C8}"/>
                </a:ext>
              </a:extLst>
            </p:cNvPr>
            <p:cNvSpPr/>
            <p:nvPr/>
          </p:nvSpPr>
          <p:spPr>
            <a:xfrm>
              <a:off x="4733676" y="309518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עוגות</a:t>
              </a:r>
            </a:p>
          </p:txBody>
        </p:sp>
        <p:sp>
          <p:nvSpPr>
            <p:cNvPr id="43" name="מלבן: פינות מעוגלות 42">
              <a:extLst>
                <a:ext uri="{FF2B5EF4-FFF2-40B4-BE49-F238E27FC236}">
                  <a16:creationId xmlns:a16="http://schemas.microsoft.com/office/drawing/2014/main" id="{C9206978-3E30-45CA-8D43-0507440D6B10}"/>
                </a:ext>
              </a:extLst>
            </p:cNvPr>
            <p:cNvSpPr/>
            <p:nvPr/>
          </p:nvSpPr>
          <p:spPr>
            <a:xfrm>
              <a:off x="4733676" y="343452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עוגיות</a:t>
              </a:r>
            </a:p>
          </p:txBody>
        </p:sp>
        <p:grpSp>
          <p:nvGrpSpPr>
            <p:cNvPr id="45" name="קבוצה 44">
              <a:extLst>
                <a:ext uri="{FF2B5EF4-FFF2-40B4-BE49-F238E27FC236}">
                  <a16:creationId xmlns:a16="http://schemas.microsoft.com/office/drawing/2014/main" id="{89C19245-A4AD-43BA-B646-193E983B129A}"/>
                </a:ext>
              </a:extLst>
            </p:cNvPr>
            <p:cNvGrpSpPr/>
            <p:nvPr/>
          </p:nvGrpSpPr>
          <p:grpSpPr>
            <a:xfrm>
              <a:off x="5787058" y="2800980"/>
              <a:ext cx="130539" cy="881070"/>
              <a:chOff x="8837971" y="2873815"/>
              <a:chExt cx="130539" cy="881070"/>
            </a:xfrm>
          </p:grpSpPr>
          <p:sp>
            <p:nvSpPr>
              <p:cNvPr id="46" name="לב 45">
                <a:extLst>
                  <a:ext uri="{FF2B5EF4-FFF2-40B4-BE49-F238E27FC236}">
                    <a16:creationId xmlns:a16="http://schemas.microsoft.com/office/drawing/2014/main" id="{95647347-4496-4195-8A8C-439B6AFFA61C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7" name="לב 46">
                <a:extLst>
                  <a:ext uri="{FF2B5EF4-FFF2-40B4-BE49-F238E27FC236}">
                    <a16:creationId xmlns:a16="http://schemas.microsoft.com/office/drawing/2014/main" id="{4A9E9362-7F37-4030-A09A-79A10FF72209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לב 47">
                <a:extLst>
                  <a:ext uri="{FF2B5EF4-FFF2-40B4-BE49-F238E27FC236}">
                    <a16:creationId xmlns:a16="http://schemas.microsoft.com/office/drawing/2014/main" id="{378D5BC1-5C22-4DD6-A26C-D0842ABA2A56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4" name="לב 63">
              <a:extLst>
                <a:ext uri="{FF2B5EF4-FFF2-40B4-BE49-F238E27FC236}">
                  <a16:creationId xmlns:a16="http://schemas.microsoft.com/office/drawing/2014/main" id="{23486720-2C7E-437D-86B6-44676A899263}"/>
                </a:ext>
              </a:extLst>
            </p:cNvPr>
            <p:cNvSpPr/>
            <p:nvPr/>
          </p:nvSpPr>
          <p:spPr>
            <a:xfrm>
              <a:off x="5913454" y="1413390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7" name="מלבן: פינות מעוגלות 66">
              <a:hlinkClick r:id="rId2" action="ppaction://hlinksldjump"/>
              <a:extLst>
                <a:ext uri="{FF2B5EF4-FFF2-40B4-BE49-F238E27FC236}">
                  <a16:creationId xmlns:a16="http://schemas.microsoft.com/office/drawing/2014/main" id="{639F39E6-F816-4EBC-B4E0-3C1A8587345D}"/>
                </a:ext>
              </a:extLst>
            </p:cNvPr>
            <p:cNvSpPr/>
            <p:nvPr/>
          </p:nvSpPr>
          <p:spPr>
            <a:xfrm>
              <a:off x="5388546" y="5133684"/>
              <a:ext cx="1199576" cy="3315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bg1">
                      <a:lumMod val="65000"/>
                    </a:schemeClr>
                  </a:solidFill>
                </a:rPr>
                <a:t>המשך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83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06196" y="1243013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7517528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נשים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5545944" y="1268489"/>
            <a:ext cx="14554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הנעלה-סמן ב- </a:t>
            </a:r>
          </a:p>
        </p:txBody>
      </p:sp>
      <p:sp>
        <p:nvSpPr>
          <p:cNvPr id="9" name="מלבן: פינות מעוגלות 8">
            <a:hlinkClick r:id="rId2" action="ppaction://hlinksldjump"/>
            <a:extLst>
              <a:ext uri="{FF2B5EF4-FFF2-40B4-BE49-F238E27FC236}">
                <a16:creationId xmlns:a16="http://schemas.microsoft.com/office/drawing/2014/main" id="{1A4C5D04-A5EC-4813-83E0-EC2899723FD8}"/>
              </a:ext>
            </a:extLst>
          </p:cNvPr>
          <p:cNvSpPr/>
          <p:nvPr/>
        </p:nvSpPr>
        <p:spPr>
          <a:xfrm>
            <a:off x="609599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גברים  </a:t>
            </a:r>
          </a:p>
        </p:txBody>
      </p:sp>
      <p:sp>
        <p:nvSpPr>
          <p:cNvPr id="13" name="מלבן: פינות מעוגלות 12">
            <a:hlinkClick r:id="rId2" action="ppaction://hlinksldjump"/>
            <a:extLst>
              <a:ext uri="{FF2B5EF4-FFF2-40B4-BE49-F238E27FC236}">
                <a16:creationId xmlns:a16="http://schemas.microsoft.com/office/drawing/2014/main" id="{BCD403FC-B03B-43DF-84A1-D40CA36A3AFE}"/>
              </a:ext>
            </a:extLst>
          </p:cNvPr>
          <p:cNvSpPr/>
          <p:nvPr/>
        </p:nvSpPr>
        <p:spPr>
          <a:xfrm>
            <a:off x="465800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ילדים </a:t>
            </a:r>
          </a:p>
        </p:txBody>
      </p:sp>
      <p:sp>
        <p:nvSpPr>
          <p:cNvPr id="16" name="מלבן: פינות מעוגלות 15">
            <a:hlinkClick r:id="rId2" action="ppaction://hlinksldjump"/>
            <a:extLst>
              <a:ext uri="{FF2B5EF4-FFF2-40B4-BE49-F238E27FC236}">
                <a16:creationId xmlns:a16="http://schemas.microsoft.com/office/drawing/2014/main" id="{2371B9EE-A60A-4768-BA6C-65FE14B64F33}"/>
              </a:ext>
            </a:extLst>
          </p:cNvPr>
          <p:cNvSpPr/>
          <p:nvPr/>
        </p:nvSpPr>
        <p:spPr>
          <a:xfrm>
            <a:off x="3297375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בייבי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1AB63EF-2113-41D8-BDF2-D5696665D50A}"/>
              </a:ext>
            </a:extLst>
          </p:cNvPr>
          <p:cNvSpPr/>
          <p:nvPr/>
        </p:nvSpPr>
        <p:spPr>
          <a:xfrm>
            <a:off x="778458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עקבים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0CB45415-E9D7-49B5-89A1-931F5F6BDAC3}"/>
              </a:ext>
            </a:extLst>
          </p:cNvPr>
          <p:cNvSpPr/>
          <p:nvPr/>
        </p:nvSpPr>
        <p:spPr>
          <a:xfrm>
            <a:off x="7784589" y="2783259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סניקרס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D83CEEA7-2E0D-4ADC-A024-2D6E5FD4932B}"/>
              </a:ext>
            </a:extLst>
          </p:cNvPr>
          <p:cNvSpPr/>
          <p:nvPr/>
        </p:nvSpPr>
        <p:spPr>
          <a:xfrm>
            <a:off x="7784589" y="316801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מגפיים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3B01BA3-4C72-44B8-AB6F-743EDECF8220}"/>
              </a:ext>
            </a:extLst>
          </p:cNvPr>
          <p:cNvSpPr/>
          <p:nvPr/>
        </p:nvSpPr>
        <p:spPr>
          <a:xfrm>
            <a:off x="7784589" y="350735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סנדלים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76BF399-92B6-4791-B018-D2C4209BD4D1}"/>
              </a:ext>
            </a:extLst>
          </p:cNvPr>
          <p:cNvSpPr/>
          <p:nvPr/>
        </p:nvSpPr>
        <p:spPr>
          <a:xfrm>
            <a:off x="7784589" y="387034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ספורט</a:t>
            </a: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CE85257C-BDBE-40D2-8626-75D5402AE878}"/>
              </a:ext>
            </a:extLst>
          </p:cNvPr>
          <p:cNvGrpSpPr/>
          <p:nvPr/>
        </p:nvGrpSpPr>
        <p:grpSpPr>
          <a:xfrm>
            <a:off x="8837969" y="2873815"/>
            <a:ext cx="130541" cy="1616810"/>
            <a:chOff x="8837969" y="2873815"/>
            <a:chExt cx="130541" cy="1616810"/>
          </a:xfrm>
        </p:grpSpPr>
        <p:sp>
          <p:nvSpPr>
            <p:cNvPr id="4" name="לב 3">
              <a:extLst>
                <a:ext uri="{FF2B5EF4-FFF2-40B4-BE49-F238E27FC236}">
                  <a16:creationId xmlns:a16="http://schemas.microsoft.com/office/drawing/2014/main" id="{7A597AB2-9E42-40E5-8326-EE5197F42518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לב 25">
              <a:extLst>
                <a:ext uri="{FF2B5EF4-FFF2-40B4-BE49-F238E27FC236}">
                  <a16:creationId xmlns:a16="http://schemas.microsoft.com/office/drawing/2014/main" id="{63DE1F1D-EC4C-468E-8604-E2A3FF536E8A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לב 26">
              <a:extLst>
                <a:ext uri="{FF2B5EF4-FFF2-40B4-BE49-F238E27FC236}">
                  <a16:creationId xmlns:a16="http://schemas.microsoft.com/office/drawing/2014/main" id="{AB596570-0052-4C98-8494-95F55DFEA2AE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לב 27">
              <a:extLst>
                <a:ext uri="{FF2B5EF4-FFF2-40B4-BE49-F238E27FC236}">
                  <a16:creationId xmlns:a16="http://schemas.microsoft.com/office/drawing/2014/main" id="{D2AEEB8F-7308-4D95-8AED-C81F6564A02A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לב 28">
              <a:extLst>
                <a:ext uri="{FF2B5EF4-FFF2-40B4-BE49-F238E27FC236}">
                  <a16:creationId xmlns:a16="http://schemas.microsoft.com/office/drawing/2014/main" id="{6CBD0385-72F6-4E4B-B0B8-6D3B3AB4B807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573E9DCD-9D76-499B-9E39-00F9235AC4C6}"/>
              </a:ext>
            </a:extLst>
          </p:cNvPr>
          <p:cNvGrpSpPr/>
          <p:nvPr/>
        </p:nvGrpSpPr>
        <p:grpSpPr>
          <a:xfrm>
            <a:off x="4913911" y="2912182"/>
            <a:ext cx="1203153" cy="1380512"/>
            <a:chOff x="6273647" y="2763802"/>
            <a:chExt cx="1203153" cy="1380512"/>
          </a:xfrm>
        </p:grpSpPr>
        <p:sp>
          <p:nvSpPr>
            <p:cNvPr id="22" name="מלבן: פינות מעוגלות 21">
              <a:extLst>
                <a:ext uri="{FF2B5EF4-FFF2-40B4-BE49-F238E27FC236}">
                  <a16:creationId xmlns:a16="http://schemas.microsoft.com/office/drawing/2014/main" id="{5CA3DCD1-4D17-42AE-964F-89A4C6E59001}"/>
                </a:ext>
              </a:extLst>
            </p:cNvPr>
            <p:cNvSpPr/>
            <p:nvPr/>
          </p:nvSpPr>
          <p:spPr>
            <a:xfrm>
              <a:off x="6282411" y="276380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סניקרס</a:t>
              </a:r>
            </a:p>
          </p:txBody>
        </p:sp>
        <p:sp>
          <p:nvSpPr>
            <p:cNvPr id="24" name="מלבן: פינות מעוגלות 23">
              <a:extLst>
                <a:ext uri="{FF2B5EF4-FFF2-40B4-BE49-F238E27FC236}">
                  <a16:creationId xmlns:a16="http://schemas.microsoft.com/office/drawing/2014/main" id="{77B118C5-7A4A-48A9-9A7F-4ED7BC4E85A5}"/>
                </a:ext>
              </a:extLst>
            </p:cNvPr>
            <p:cNvSpPr/>
            <p:nvPr/>
          </p:nvSpPr>
          <p:spPr>
            <a:xfrm>
              <a:off x="6273647" y="3497854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סנדלים</a:t>
              </a:r>
            </a:p>
          </p:txBody>
        </p:sp>
        <p:sp>
          <p:nvSpPr>
            <p:cNvPr id="25" name="מלבן: פינות מעוגלות 24">
              <a:extLst>
                <a:ext uri="{FF2B5EF4-FFF2-40B4-BE49-F238E27FC236}">
                  <a16:creationId xmlns:a16="http://schemas.microsoft.com/office/drawing/2014/main" id="{917045DB-022B-4C7B-A745-A7EEB9072AF5}"/>
                </a:ext>
              </a:extLst>
            </p:cNvPr>
            <p:cNvSpPr/>
            <p:nvPr/>
          </p:nvSpPr>
          <p:spPr>
            <a:xfrm>
              <a:off x="6273647" y="3871231"/>
              <a:ext cx="970254" cy="2730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ספורט</a:t>
              </a:r>
            </a:p>
          </p:txBody>
        </p:sp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BE3C06FF-C1DA-4D0D-8493-FDE62F80E052}"/>
                </a:ext>
              </a:extLst>
            </p:cNvPr>
            <p:cNvSpPr/>
            <p:nvPr/>
          </p:nvSpPr>
          <p:spPr>
            <a:xfrm>
              <a:off x="6282411" y="313313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מגפיים</a:t>
              </a:r>
            </a:p>
          </p:txBody>
        </p:sp>
        <p:grpSp>
          <p:nvGrpSpPr>
            <p:cNvPr id="34" name="קבוצה 33">
              <a:extLst>
                <a:ext uri="{FF2B5EF4-FFF2-40B4-BE49-F238E27FC236}">
                  <a16:creationId xmlns:a16="http://schemas.microsoft.com/office/drawing/2014/main" id="{E17EE970-3305-46FC-9831-7538B3708EF4}"/>
                </a:ext>
              </a:extLst>
            </p:cNvPr>
            <p:cNvGrpSpPr/>
            <p:nvPr/>
          </p:nvGrpSpPr>
          <p:grpSpPr>
            <a:xfrm>
              <a:off x="7346260" y="2855287"/>
              <a:ext cx="130540" cy="1205299"/>
              <a:chOff x="8837970" y="2873815"/>
              <a:chExt cx="130540" cy="1205299"/>
            </a:xfrm>
          </p:grpSpPr>
          <p:sp>
            <p:nvSpPr>
              <p:cNvPr id="35" name="לב 34">
                <a:extLst>
                  <a:ext uri="{FF2B5EF4-FFF2-40B4-BE49-F238E27FC236}">
                    <a16:creationId xmlns:a16="http://schemas.microsoft.com/office/drawing/2014/main" id="{BC310B40-21FB-4762-A5C4-211047B94E66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לב 35">
                <a:extLst>
                  <a:ext uri="{FF2B5EF4-FFF2-40B4-BE49-F238E27FC236}">
                    <a16:creationId xmlns:a16="http://schemas.microsoft.com/office/drawing/2014/main" id="{733FDFD7-198E-4D8C-AE4F-651246DAFDB0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לב 36">
                <a:extLst>
                  <a:ext uri="{FF2B5EF4-FFF2-40B4-BE49-F238E27FC236}">
                    <a16:creationId xmlns:a16="http://schemas.microsoft.com/office/drawing/2014/main" id="{024910CD-C1ED-47EE-A67F-5427C72B4699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לב 37">
                <a:extLst>
                  <a:ext uri="{FF2B5EF4-FFF2-40B4-BE49-F238E27FC236}">
                    <a16:creationId xmlns:a16="http://schemas.microsoft.com/office/drawing/2014/main" id="{03933510-AFB7-424B-BEB2-3F39ABA9B1C1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51" name="מלבן: פינות מעוגלות 50">
            <a:extLst>
              <a:ext uri="{FF2B5EF4-FFF2-40B4-BE49-F238E27FC236}">
                <a16:creationId xmlns:a16="http://schemas.microsoft.com/office/drawing/2014/main" id="{084682D3-F4CC-46BF-8820-EA36FB766761}"/>
              </a:ext>
            </a:extLst>
          </p:cNvPr>
          <p:cNvSpPr/>
          <p:nvPr/>
        </p:nvSpPr>
        <p:spPr>
          <a:xfrm>
            <a:off x="3396904" y="416049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 </a:t>
            </a:r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4C474D1-0BDC-4726-86FC-F9701C9424BB}"/>
              </a:ext>
            </a:extLst>
          </p:cNvPr>
          <p:cNvSpPr/>
          <p:nvPr/>
        </p:nvSpPr>
        <p:spPr>
          <a:xfrm>
            <a:off x="3396904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סנדלי</a:t>
            </a: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866643A9-8A7F-448E-9E92-D7682CFA42C1}"/>
              </a:ext>
            </a:extLst>
          </p:cNvPr>
          <p:cNvSpPr/>
          <p:nvPr/>
        </p:nvSpPr>
        <p:spPr>
          <a:xfrm>
            <a:off x="3396904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גרביים</a:t>
            </a:r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DD74528F-4566-42DB-90E2-B98F3A7332E5}"/>
              </a:ext>
            </a:extLst>
          </p:cNvPr>
          <p:cNvSpPr/>
          <p:nvPr/>
        </p:nvSpPr>
        <p:spPr>
          <a:xfrm>
            <a:off x="3396904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55" name="מלבן: פינות מעוגלות 54">
            <a:extLst>
              <a:ext uri="{FF2B5EF4-FFF2-40B4-BE49-F238E27FC236}">
                <a16:creationId xmlns:a16="http://schemas.microsoft.com/office/drawing/2014/main" id="{AF458742-C2C1-4612-87C5-7E62131C8FB8}"/>
              </a:ext>
            </a:extLst>
          </p:cNvPr>
          <p:cNvSpPr/>
          <p:nvPr/>
        </p:nvSpPr>
        <p:spPr>
          <a:xfrm>
            <a:off x="3396904" y="379750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A1BA5FC2-9D52-460D-8C70-5BD63AB31003}"/>
              </a:ext>
            </a:extLst>
          </p:cNvPr>
          <p:cNvGrpSpPr/>
          <p:nvPr/>
        </p:nvGrpSpPr>
        <p:grpSpPr>
          <a:xfrm>
            <a:off x="4450284" y="2800980"/>
            <a:ext cx="130541" cy="1616810"/>
            <a:chOff x="8837969" y="2873815"/>
            <a:chExt cx="130541" cy="1616810"/>
          </a:xfrm>
        </p:grpSpPr>
        <p:sp>
          <p:nvSpPr>
            <p:cNvPr id="57" name="לב 56">
              <a:extLst>
                <a:ext uri="{FF2B5EF4-FFF2-40B4-BE49-F238E27FC236}">
                  <a16:creationId xmlns:a16="http://schemas.microsoft.com/office/drawing/2014/main" id="{DCB85051-016E-4290-916A-7E5BFBE15750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לב 57">
              <a:extLst>
                <a:ext uri="{FF2B5EF4-FFF2-40B4-BE49-F238E27FC236}">
                  <a16:creationId xmlns:a16="http://schemas.microsoft.com/office/drawing/2014/main" id="{A77BDE0C-2A01-4F6E-8B7B-B16BA792A998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לב 58">
              <a:extLst>
                <a:ext uri="{FF2B5EF4-FFF2-40B4-BE49-F238E27FC236}">
                  <a16:creationId xmlns:a16="http://schemas.microsoft.com/office/drawing/2014/main" id="{56C4D4A2-64DB-4234-8DC9-773F3376EC72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לב 59">
              <a:extLst>
                <a:ext uri="{FF2B5EF4-FFF2-40B4-BE49-F238E27FC236}">
                  <a16:creationId xmlns:a16="http://schemas.microsoft.com/office/drawing/2014/main" id="{4AD14F87-4789-4609-B445-BE15CA3980DE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לב 60">
              <a:extLst>
                <a:ext uri="{FF2B5EF4-FFF2-40B4-BE49-F238E27FC236}">
                  <a16:creationId xmlns:a16="http://schemas.microsoft.com/office/drawing/2014/main" id="{1C7F045F-7453-44DE-BCCB-84C10993B35F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2" name="מלבן: פינות מעוגלות 61">
            <a:extLst>
              <a:ext uri="{FF2B5EF4-FFF2-40B4-BE49-F238E27FC236}">
                <a16:creationId xmlns:a16="http://schemas.microsoft.com/office/drawing/2014/main" id="{691223A9-89D4-4903-B626-29C6C002AA78}"/>
              </a:ext>
            </a:extLst>
          </p:cNvPr>
          <p:cNvSpPr/>
          <p:nvPr/>
        </p:nvSpPr>
        <p:spPr>
          <a:xfrm>
            <a:off x="3412036" y="4579133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 </a:t>
            </a:r>
          </a:p>
        </p:txBody>
      </p:sp>
      <p:sp>
        <p:nvSpPr>
          <p:cNvPr id="63" name="לב 62">
            <a:extLst>
              <a:ext uri="{FF2B5EF4-FFF2-40B4-BE49-F238E27FC236}">
                <a16:creationId xmlns:a16="http://schemas.microsoft.com/office/drawing/2014/main" id="{E7D46735-7041-4695-B407-130EE33AD9C9}"/>
              </a:ext>
            </a:extLst>
          </p:cNvPr>
          <p:cNvSpPr/>
          <p:nvPr/>
        </p:nvSpPr>
        <p:spPr>
          <a:xfrm>
            <a:off x="4463331" y="4643244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לב 63">
            <a:extLst>
              <a:ext uri="{FF2B5EF4-FFF2-40B4-BE49-F238E27FC236}">
                <a16:creationId xmlns:a16="http://schemas.microsoft.com/office/drawing/2014/main" id="{23486720-2C7E-437D-86B6-44676A899263}"/>
              </a:ext>
            </a:extLst>
          </p:cNvPr>
          <p:cNvSpPr/>
          <p:nvPr/>
        </p:nvSpPr>
        <p:spPr>
          <a:xfrm>
            <a:off x="5485907" y="1392733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7" name="מלבן: פינות מעוגלות 66">
            <a:hlinkClick r:id="rId2" action="ppaction://hlinksldjump"/>
            <a:extLst>
              <a:ext uri="{FF2B5EF4-FFF2-40B4-BE49-F238E27FC236}">
                <a16:creationId xmlns:a16="http://schemas.microsoft.com/office/drawing/2014/main" id="{639F39E6-F816-4EBC-B4E0-3C1A8587345D}"/>
              </a:ext>
            </a:extLst>
          </p:cNvPr>
          <p:cNvSpPr/>
          <p:nvPr/>
        </p:nvSpPr>
        <p:spPr>
          <a:xfrm>
            <a:off x="5388546" y="5133684"/>
            <a:ext cx="1199576" cy="3315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המשך</a:t>
            </a:r>
          </a:p>
        </p:txBody>
      </p:sp>
      <p:grpSp>
        <p:nvGrpSpPr>
          <p:cNvPr id="75" name="קבוצה 74">
            <a:extLst>
              <a:ext uri="{FF2B5EF4-FFF2-40B4-BE49-F238E27FC236}">
                <a16:creationId xmlns:a16="http://schemas.microsoft.com/office/drawing/2014/main" id="{8B6B910C-4E79-49CA-92B8-A2A2B3243D7B}"/>
              </a:ext>
            </a:extLst>
          </p:cNvPr>
          <p:cNvGrpSpPr/>
          <p:nvPr/>
        </p:nvGrpSpPr>
        <p:grpSpPr>
          <a:xfrm>
            <a:off x="6426047" y="2916202"/>
            <a:ext cx="1203153" cy="1380512"/>
            <a:chOff x="6273647" y="2763802"/>
            <a:chExt cx="1203153" cy="1380512"/>
          </a:xfrm>
        </p:grpSpPr>
        <p:sp>
          <p:nvSpPr>
            <p:cNvPr id="76" name="מלבן: פינות מעוגלות 75">
              <a:extLst>
                <a:ext uri="{FF2B5EF4-FFF2-40B4-BE49-F238E27FC236}">
                  <a16:creationId xmlns:a16="http://schemas.microsoft.com/office/drawing/2014/main" id="{D0831EB7-1AE7-412C-9D25-0C923C606ED4}"/>
                </a:ext>
              </a:extLst>
            </p:cNvPr>
            <p:cNvSpPr/>
            <p:nvPr/>
          </p:nvSpPr>
          <p:spPr>
            <a:xfrm>
              <a:off x="6282411" y="276380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סניקרס</a:t>
              </a:r>
            </a:p>
          </p:txBody>
        </p:sp>
        <p:sp>
          <p:nvSpPr>
            <p:cNvPr id="77" name="מלבן: פינות מעוגלות 76">
              <a:extLst>
                <a:ext uri="{FF2B5EF4-FFF2-40B4-BE49-F238E27FC236}">
                  <a16:creationId xmlns:a16="http://schemas.microsoft.com/office/drawing/2014/main" id="{86CD8C88-AEDA-41CB-8410-9F389C5C1D80}"/>
                </a:ext>
              </a:extLst>
            </p:cNvPr>
            <p:cNvSpPr/>
            <p:nvPr/>
          </p:nvSpPr>
          <p:spPr>
            <a:xfrm>
              <a:off x="6273647" y="3497854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סנדלים</a:t>
              </a:r>
            </a:p>
          </p:txBody>
        </p:sp>
        <p:sp>
          <p:nvSpPr>
            <p:cNvPr id="78" name="מלבן: פינות מעוגלות 77">
              <a:extLst>
                <a:ext uri="{FF2B5EF4-FFF2-40B4-BE49-F238E27FC236}">
                  <a16:creationId xmlns:a16="http://schemas.microsoft.com/office/drawing/2014/main" id="{C6152146-CD39-4DF3-A04E-7A556E26EA87}"/>
                </a:ext>
              </a:extLst>
            </p:cNvPr>
            <p:cNvSpPr/>
            <p:nvPr/>
          </p:nvSpPr>
          <p:spPr>
            <a:xfrm>
              <a:off x="6273647" y="3871231"/>
              <a:ext cx="970254" cy="2730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ספורט</a:t>
              </a:r>
            </a:p>
          </p:txBody>
        </p:sp>
        <p:sp>
          <p:nvSpPr>
            <p:cNvPr id="79" name="מלבן: פינות מעוגלות 78">
              <a:extLst>
                <a:ext uri="{FF2B5EF4-FFF2-40B4-BE49-F238E27FC236}">
                  <a16:creationId xmlns:a16="http://schemas.microsoft.com/office/drawing/2014/main" id="{4353FD73-7829-4CE3-A3EE-4E1B6CE68190}"/>
                </a:ext>
              </a:extLst>
            </p:cNvPr>
            <p:cNvSpPr/>
            <p:nvPr/>
          </p:nvSpPr>
          <p:spPr>
            <a:xfrm>
              <a:off x="6282411" y="3133132"/>
              <a:ext cx="970254" cy="29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מגפיים</a:t>
              </a:r>
            </a:p>
          </p:txBody>
        </p:sp>
        <p:grpSp>
          <p:nvGrpSpPr>
            <p:cNvPr id="80" name="קבוצה 79">
              <a:extLst>
                <a:ext uri="{FF2B5EF4-FFF2-40B4-BE49-F238E27FC236}">
                  <a16:creationId xmlns:a16="http://schemas.microsoft.com/office/drawing/2014/main" id="{FDBA2791-90F5-49B3-B557-9B2F3C54B651}"/>
                </a:ext>
              </a:extLst>
            </p:cNvPr>
            <p:cNvGrpSpPr/>
            <p:nvPr/>
          </p:nvGrpSpPr>
          <p:grpSpPr>
            <a:xfrm>
              <a:off x="7346260" y="2855287"/>
              <a:ext cx="130540" cy="1205299"/>
              <a:chOff x="8837970" y="2873815"/>
              <a:chExt cx="130540" cy="1205299"/>
            </a:xfrm>
          </p:grpSpPr>
          <p:sp>
            <p:nvSpPr>
              <p:cNvPr id="81" name="לב 80">
                <a:extLst>
                  <a:ext uri="{FF2B5EF4-FFF2-40B4-BE49-F238E27FC236}">
                    <a16:creationId xmlns:a16="http://schemas.microsoft.com/office/drawing/2014/main" id="{68F2F5C1-B0B7-4D5C-966B-C41DD7757703}"/>
                  </a:ext>
                </a:extLst>
              </p:cNvPr>
              <p:cNvSpPr/>
              <p:nvPr/>
            </p:nvSpPr>
            <p:spPr>
              <a:xfrm>
                <a:off x="8848437" y="2873815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לב 81">
                <a:extLst>
                  <a:ext uri="{FF2B5EF4-FFF2-40B4-BE49-F238E27FC236}">
                    <a16:creationId xmlns:a16="http://schemas.microsoft.com/office/drawing/2014/main" id="{93812F57-7DD7-41DD-BDCB-878ED6755076}"/>
                  </a:ext>
                </a:extLst>
              </p:cNvPr>
              <p:cNvSpPr/>
              <p:nvPr/>
            </p:nvSpPr>
            <p:spPr>
              <a:xfrm>
                <a:off x="8848437" y="3260063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לב 82">
                <a:extLst>
                  <a:ext uri="{FF2B5EF4-FFF2-40B4-BE49-F238E27FC236}">
                    <a16:creationId xmlns:a16="http://schemas.microsoft.com/office/drawing/2014/main" id="{9AE6139F-D4A4-403D-8DE7-108B4BC69CDF}"/>
                  </a:ext>
                </a:extLst>
              </p:cNvPr>
              <p:cNvSpPr/>
              <p:nvPr/>
            </p:nvSpPr>
            <p:spPr>
              <a:xfrm>
                <a:off x="8837971" y="3630847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לב 83">
                <a:extLst>
                  <a:ext uri="{FF2B5EF4-FFF2-40B4-BE49-F238E27FC236}">
                    <a16:creationId xmlns:a16="http://schemas.microsoft.com/office/drawing/2014/main" id="{738BEAD0-0F5B-474F-9E47-5FEE5A5CA50F}"/>
                  </a:ext>
                </a:extLst>
              </p:cNvPr>
              <p:cNvSpPr/>
              <p:nvPr/>
            </p:nvSpPr>
            <p:spPr>
              <a:xfrm>
                <a:off x="8837970" y="3955076"/>
                <a:ext cx="120073" cy="124038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38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5636" y="1010658"/>
            <a:ext cx="6280727" cy="4165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6658266" y="2643908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חבר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376AD274-2AE0-412E-B14C-23D1548251C8}"/>
              </a:ext>
            </a:extLst>
          </p:cNvPr>
          <p:cNvSpPr/>
          <p:nvPr/>
        </p:nvSpPr>
        <p:spPr>
          <a:xfrm>
            <a:off x="3815771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חדש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4674753" y="1792398"/>
            <a:ext cx="2170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מה המצב שלך? </a:t>
            </a:r>
          </a:p>
        </p:txBody>
      </p:sp>
    </p:spTree>
    <p:extLst>
      <p:ext uri="{BB962C8B-B14F-4D97-AF65-F5344CB8AC3E}">
        <p14:creationId xmlns:p14="http://schemas.microsoft.com/office/powerpoint/2010/main" val="57196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A630240B-F2FF-4B44-92AA-7374C9B0B6C1}"/>
              </a:ext>
            </a:extLst>
          </p:cNvPr>
          <p:cNvSpPr/>
          <p:nvPr/>
        </p:nvSpPr>
        <p:spPr>
          <a:xfrm>
            <a:off x="1311279" y="3504075"/>
            <a:ext cx="1741859" cy="3440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הצגת המסלול 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40EDA9EC-1445-4311-88D8-B26C53AABAC3}"/>
              </a:ext>
            </a:extLst>
          </p:cNvPr>
          <p:cNvSpPr/>
          <p:nvPr/>
        </p:nvSpPr>
        <p:spPr>
          <a:xfrm>
            <a:off x="1742293" y="2567304"/>
            <a:ext cx="2621689" cy="5595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מסלול לחנות </a:t>
            </a:r>
          </a:p>
          <a:p>
            <a:pPr algn="ctr"/>
            <a:r>
              <a:rPr lang="he-IL" dirty="0"/>
              <a:t>יחידה : הכנס שם חנות </a:t>
            </a:r>
          </a:p>
        </p:txBody>
      </p: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459C4832-5F81-4F73-902D-0A0DF6D0E1E3}"/>
              </a:ext>
            </a:extLst>
          </p:cNvPr>
          <p:cNvGrpSpPr/>
          <p:nvPr/>
        </p:nvGrpSpPr>
        <p:grpSpPr>
          <a:xfrm>
            <a:off x="3390717" y="986848"/>
            <a:ext cx="5250197" cy="1268433"/>
            <a:chOff x="3453965" y="471591"/>
            <a:chExt cx="5250197" cy="126843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מלבן: פינות מעוגלות 2">
              <a:extLst>
                <a:ext uri="{FF2B5EF4-FFF2-40B4-BE49-F238E27FC236}">
                  <a16:creationId xmlns:a16="http://schemas.microsoft.com/office/drawing/2014/main" id="{62B7F40E-D510-400E-99EB-A8FAA636B7EE}"/>
                </a:ext>
              </a:extLst>
            </p:cNvPr>
            <p:cNvSpPr/>
            <p:nvPr/>
          </p:nvSpPr>
          <p:spPr>
            <a:xfrm>
              <a:off x="5529307" y="471591"/>
              <a:ext cx="1194777" cy="34401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דף בית</a:t>
              </a:r>
            </a:p>
          </p:txBody>
        </p:sp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BCE6D3A8-E526-4FDE-B6A4-76C7E1619A20}"/>
                </a:ext>
              </a:extLst>
            </p:cNvPr>
            <p:cNvSpPr/>
            <p:nvPr/>
          </p:nvSpPr>
          <p:spPr>
            <a:xfrm>
              <a:off x="3453965" y="1139274"/>
              <a:ext cx="2238278" cy="60075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רישום : שם משתמש </a:t>
              </a:r>
            </a:p>
            <a:p>
              <a:pPr algn="ctr"/>
              <a:r>
                <a:rPr lang="he-IL" dirty="0"/>
                <a:t>סיסמא + </a:t>
              </a:r>
              <a:r>
                <a:rPr lang="he-IL" dirty="0">
                  <a:solidFill>
                    <a:srgbClr val="FF0000"/>
                  </a:solidFill>
                </a:rPr>
                <a:t>סטטוס*</a:t>
              </a:r>
            </a:p>
          </p:txBody>
        </p:sp>
        <p:sp>
          <p:nvSpPr>
            <p:cNvPr id="8" name="מלבן: פינות מעוגלות 7">
              <a:extLst>
                <a:ext uri="{FF2B5EF4-FFF2-40B4-BE49-F238E27FC236}">
                  <a16:creationId xmlns:a16="http://schemas.microsoft.com/office/drawing/2014/main" id="{06AB568D-C401-47C6-BB78-ED398D799A03}"/>
                </a:ext>
              </a:extLst>
            </p:cNvPr>
            <p:cNvSpPr/>
            <p:nvPr/>
          </p:nvSpPr>
          <p:spPr>
            <a:xfrm>
              <a:off x="6839871" y="1139274"/>
              <a:ext cx="1864291" cy="60074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 התחבר : שם משתמש , סיסמא</a:t>
              </a:r>
            </a:p>
          </p:txBody>
        </p:sp>
        <p:cxnSp>
          <p:nvCxnSpPr>
            <p:cNvPr id="13" name="מחבר חץ ישר 12">
              <a:extLst>
                <a:ext uri="{FF2B5EF4-FFF2-40B4-BE49-F238E27FC236}">
                  <a16:creationId xmlns:a16="http://schemas.microsoft.com/office/drawing/2014/main" id="{F5F65BA7-598B-4F83-9AF9-12BCA65837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8071" y="815601"/>
              <a:ext cx="489940" cy="320389"/>
            </a:xfrm>
            <a:prstGeom prst="straightConnector1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85C4E907-21CF-4985-A6C6-D1FDB5F61C1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86" y="812472"/>
              <a:ext cx="487345" cy="323518"/>
            </a:xfrm>
            <a:prstGeom prst="straightConnector1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E86E175-DEF9-4180-A63C-96BDD7E23F52}"/>
              </a:ext>
            </a:extLst>
          </p:cNvPr>
          <p:cNvSpPr txBox="1"/>
          <p:nvPr/>
        </p:nvSpPr>
        <p:spPr>
          <a:xfrm>
            <a:off x="4107206" y="526415"/>
            <a:ext cx="71642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סטטוס*:מגדיר האם הוא מעוניין בחניות עם מבצעים תחילה (בתחילת המסלול )</a:t>
            </a:r>
            <a:endParaRPr lang="he-IL" dirty="0"/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F5D2CFD5-8CB0-4DAB-9C7C-20C1BF6A4CAE}"/>
              </a:ext>
            </a:extLst>
          </p:cNvPr>
          <p:cNvCxnSpPr>
            <a:cxnSpLocks/>
          </p:cNvCxnSpPr>
          <p:nvPr/>
        </p:nvCxnSpPr>
        <p:spPr>
          <a:xfrm flipH="1">
            <a:off x="3613211" y="2255280"/>
            <a:ext cx="544775" cy="32275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418C9637-DB8C-4DF9-BF6D-A8AC3A065E6D}"/>
              </a:ext>
            </a:extLst>
          </p:cNvPr>
          <p:cNvCxnSpPr>
            <a:cxnSpLocks/>
          </p:cNvCxnSpPr>
          <p:nvPr/>
        </p:nvCxnSpPr>
        <p:spPr>
          <a:xfrm flipH="1">
            <a:off x="2533517" y="3137537"/>
            <a:ext cx="519621" cy="36768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2DB07D92-42F4-468C-9864-85D33DB4E232}"/>
              </a:ext>
            </a:extLst>
          </p:cNvPr>
          <p:cNvSpPr/>
          <p:nvPr/>
        </p:nvSpPr>
        <p:spPr>
          <a:xfrm>
            <a:off x="5427608" y="4394592"/>
            <a:ext cx="1542840" cy="3440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הצגת מסלול </a:t>
            </a: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A844A7AC-55F3-4172-B575-3B1CACB955EA}"/>
              </a:ext>
            </a:extLst>
          </p:cNvPr>
          <p:cNvSpPr/>
          <p:nvPr/>
        </p:nvSpPr>
        <p:spPr>
          <a:xfrm>
            <a:off x="7337066" y="2879529"/>
            <a:ext cx="1762197" cy="11482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מסלול לפי</a:t>
            </a:r>
          </a:p>
          <a:p>
            <a:pPr algn="ctr"/>
            <a:r>
              <a:rPr lang="he-IL" dirty="0"/>
              <a:t> רשימת חניות + הכנסת רשימת חניות </a:t>
            </a: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EF6E0162-C2E7-43AD-A4F9-D78F533B7F43}"/>
              </a:ext>
            </a:extLst>
          </p:cNvPr>
          <p:cNvSpPr/>
          <p:nvPr/>
        </p:nvSpPr>
        <p:spPr>
          <a:xfrm>
            <a:off x="9509288" y="2879528"/>
            <a:ext cx="1762197" cy="112068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מסלול לפי </a:t>
            </a:r>
          </a:p>
          <a:p>
            <a:pPr algn="ctr"/>
            <a:r>
              <a:rPr lang="he-IL" dirty="0"/>
              <a:t>רשימת קטגוריות +הכנסת רשימת קטגוריות</a:t>
            </a: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1FA8147C-F59A-4624-8F5D-3CF47647889D}"/>
              </a:ext>
            </a:extLst>
          </p:cNvPr>
          <p:cNvSpPr/>
          <p:nvPr/>
        </p:nvSpPr>
        <p:spPr>
          <a:xfrm>
            <a:off x="5509793" y="2909055"/>
            <a:ext cx="1542840" cy="10911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מסלול לחנות </a:t>
            </a:r>
          </a:p>
          <a:p>
            <a:pPr algn="ctr"/>
            <a:r>
              <a:rPr lang="he-IL" dirty="0"/>
              <a:t>יחידה : הכנס שם חנות </a:t>
            </a:r>
          </a:p>
        </p:txBody>
      </p: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CEA94C6D-2D35-4ECA-9508-ABD477EEFFC0}"/>
              </a:ext>
            </a:extLst>
          </p:cNvPr>
          <p:cNvCxnSpPr>
            <a:cxnSpLocks/>
          </p:cNvCxnSpPr>
          <p:nvPr/>
        </p:nvCxnSpPr>
        <p:spPr>
          <a:xfrm flipH="1">
            <a:off x="7960404" y="2255080"/>
            <a:ext cx="1" cy="62444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E9E875B2-79B8-47D6-A3D8-4A0AB1BECBB8}"/>
              </a:ext>
            </a:extLst>
          </p:cNvPr>
          <p:cNvCxnSpPr>
            <a:cxnSpLocks/>
          </p:cNvCxnSpPr>
          <p:nvPr/>
        </p:nvCxnSpPr>
        <p:spPr>
          <a:xfrm flipH="1">
            <a:off x="6533965" y="2261577"/>
            <a:ext cx="664160" cy="64747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E42D643F-08C0-45E6-9587-DC18DA921957}"/>
              </a:ext>
            </a:extLst>
          </p:cNvPr>
          <p:cNvCxnSpPr>
            <a:cxnSpLocks/>
          </p:cNvCxnSpPr>
          <p:nvPr/>
        </p:nvCxnSpPr>
        <p:spPr>
          <a:xfrm>
            <a:off x="8381907" y="2256737"/>
            <a:ext cx="1192197" cy="60104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EE46949D-9EDE-40EB-8541-C0A150218EEE}"/>
              </a:ext>
            </a:extLst>
          </p:cNvPr>
          <p:cNvSpPr/>
          <p:nvPr/>
        </p:nvSpPr>
        <p:spPr>
          <a:xfrm>
            <a:off x="7462658" y="4286260"/>
            <a:ext cx="1542840" cy="3440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הצגת מסלול </a:t>
            </a:r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1F6892F7-38BA-483B-AB7E-8A684B75FC07}"/>
              </a:ext>
            </a:extLst>
          </p:cNvPr>
          <p:cNvSpPr/>
          <p:nvPr/>
        </p:nvSpPr>
        <p:spPr>
          <a:xfrm>
            <a:off x="9497708" y="4286260"/>
            <a:ext cx="1542840" cy="3440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הצגת מסלול </a:t>
            </a:r>
          </a:p>
        </p:txBody>
      </p: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0B571374-4150-4421-B15F-CA54E4EBB333}"/>
              </a:ext>
            </a:extLst>
          </p:cNvPr>
          <p:cNvCxnSpPr>
            <a:cxnSpLocks/>
          </p:cNvCxnSpPr>
          <p:nvPr/>
        </p:nvCxnSpPr>
        <p:spPr>
          <a:xfrm>
            <a:off x="6181274" y="4000215"/>
            <a:ext cx="1" cy="40952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68767184-76D9-48EC-9530-1DD76440C01C}"/>
              </a:ext>
            </a:extLst>
          </p:cNvPr>
          <p:cNvCxnSpPr>
            <a:cxnSpLocks/>
          </p:cNvCxnSpPr>
          <p:nvPr/>
        </p:nvCxnSpPr>
        <p:spPr>
          <a:xfrm>
            <a:off x="10284547" y="4000215"/>
            <a:ext cx="0" cy="32090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03353131-075B-4061-8309-70A71F353E6A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8218165" y="4027765"/>
            <a:ext cx="15913" cy="25849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14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5636" y="1010658"/>
            <a:ext cx="6280727" cy="4165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6658266" y="2643908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חבר</a:t>
            </a:r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376AD274-2AE0-412E-B14C-23D1548251C8}"/>
              </a:ext>
            </a:extLst>
          </p:cNvPr>
          <p:cNvSpPr/>
          <p:nvPr/>
        </p:nvSpPr>
        <p:spPr>
          <a:xfrm>
            <a:off x="3815771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חדש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4674753" y="1792398"/>
            <a:ext cx="2170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/>
              <a:t>מה המצב שלך?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629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A448BF2-A554-4FE0-B474-7F63DB23831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00A842F-AA77-4031-9CFC-4623178CAE0F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F2E32497-BF6B-4152-AE45-F3F3264C2706}"/>
              </a:ext>
            </a:extLst>
          </p:cNvPr>
          <p:cNvSpPr/>
          <p:nvPr/>
        </p:nvSpPr>
        <p:spPr>
          <a:xfrm>
            <a:off x="2479963" y="1507836"/>
            <a:ext cx="7232073" cy="38423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A1F30-768C-4B80-A707-FFAEC24FFDEB}"/>
              </a:ext>
            </a:extLst>
          </p:cNvPr>
          <p:cNvSpPr txBox="1"/>
          <p:nvPr/>
        </p:nvSpPr>
        <p:spPr>
          <a:xfrm>
            <a:off x="4257964" y="2050411"/>
            <a:ext cx="26970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הקש שם משתמש :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D58216FF-2778-424F-8364-DA3514658B92}"/>
              </a:ext>
            </a:extLst>
          </p:cNvPr>
          <p:cNvSpPr/>
          <p:nvPr/>
        </p:nvSpPr>
        <p:spPr>
          <a:xfrm>
            <a:off x="4747488" y="2727098"/>
            <a:ext cx="2697019" cy="7019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שם משתמש</a:t>
            </a:r>
          </a:p>
        </p:txBody>
      </p:sp>
      <p:sp>
        <p:nvSpPr>
          <p:cNvPr id="7" name="מלבן: פינות מעוגלות 6">
            <a:hlinkClick r:id="rId2" action="ppaction://hlinksldjump"/>
            <a:extLst>
              <a:ext uri="{FF2B5EF4-FFF2-40B4-BE49-F238E27FC236}">
                <a16:creationId xmlns:a16="http://schemas.microsoft.com/office/drawing/2014/main" id="{FF15F8EB-E31F-451B-96FC-02EF443E828B}"/>
              </a:ext>
            </a:extLst>
          </p:cNvPr>
          <p:cNvSpPr/>
          <p:nvPr/>
        </p:nvSpPr>
        <p:spPr>
          <a:xfrm>
            <a:off x="5481780" y="3813932"/>
            <a:ext cx="1228436" cy="4987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אישור</a:t>
            </a:r>
          </a:p>
        </p:txBody>
      </p:sp>
    </p:spTree>
    <p:extLst>
      <p:ext uri="{BB962C8B-B14F-4D97-AF65-F5344CB8AC3E}">
        <p14:creationId xmlns:p14="http://schemas.microsoft.com/office/powerpoint/2010/main" val="193212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5636" y="1010658"/>
            <a:ext cx="6280727" cy="4165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6393870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מסלול לחנות מסוימת </a:t>
            </a:r>
          </a:p>
        </p:txBody>
      </p:sp>
      <p:sp>
        <p:nvSpPr>
          <p:cNvPr id="10" name="מלבן: פינות מעוגלות 9">
            <a:hlinkClick r:id="rId3" action="ppaction://hlinksldjump"/>
            <a:extLst>
              <a:ext uri="{FF2B5EF4-FFF2-40B4-BE49-F238E27FC236}">
                <a16:creationId xmlns:a16="http://schemas.microsoft.com/office/drawing/2014/main" id="{376AD274-2AE0-412E-B14C-23D1548251C8}"/>
              </a:ext>
            </a:extLst>
          </p:cNvPr>
          <p:cNvSpPr/>
          <p:nvPr/>
        </p:nvSpPr>
        <p:spPr>
          <a:xfrm>
            <a:off x="3921985" y="2643907"/>
            <a:ext cx="1717964" cy="7850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מסלול לפי קטגוריות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949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7E0AB21-8E8D-4AAF-870C-1CC4B4EBF3D1}"/>
              </a:ext>
            </a:extLst>
          </p:cNvPr>
          <p:cNvSpPr/>
          <p:nvPr/>
        </p:nvSpPr>
        <p:spPr>
          <a:xfrm>
            <a:off x="0" y="1"/>
            <a:ext cx="12192000" cy="3509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7AC36F7-2226-4206-81A8-3A2C03BB4474}"/>
              </a:ext>
            </a:extLst>
          </p:cNvPr>
          <p:cNvSpPr/>
          <p:nvPr/>
        </p:nvSpPr>
        <p:spPr>
          <a:xfrm>
            <a:off x="0" y="6437745"/>
            <a:ext cx="12192000" cy="4202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B51849AE-2A12-4D8A-85CE-424682A9D716}"/>
              </a:ext>
            </a:extLst>
          </p:cNvPr>
          <p:cNvSpPr/>
          <p:nvPr/>
        </p:nvSpPr>
        <p:spPr>
          <a:xfrm>
            <a:off x="3994951" y="1003177"/>
            <a:ext cx="4616389" cy="40748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A8094B3-C70B-48F8-BC3A-38043842E19B}"/>
              </a:ext>
            </a:extLst>
          </p:cNvPr>
          <p:cNvSpPr/>
          <p:nvPr/>
        </p:nvSpPr>
        <p:spPr>
          <a:xfrm>
            <a:off x="5057312" y="2240502"/>
            <a:ext cx="2334827" cy="5504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הקש שם חנות </a:t>
            </a:r>
          </a:p>
        </p:txBody>
      </p:sp>
      <p:sp>
        <p:nvSpPr>
          <p:cNvPr id="6" name="מלבן: פינות מעוגלות 5">
            <a:hlinkClick r:id="rId2" action="ppaction://hlinksldjump"/>
            <a:extLst>
              <a:ext uri="{FF2B5EF4-FFF2-40B4-BE49-F238E27FC236}">
                <a16:creationId xmlns:a16="http://schemas.microsoft.com/office/drawing/2014/main" id="{1C1F8047-B387-4B88-8555-CA0EECBB3231}"/>
              </a:ext>
            </a:extLst>
          </p:cNvPr>
          <p:cNvSpPr/>
          <p:nvPr/>
        </p:nvSpPr>
        <p:spPr>
          <a:xfrm>
            <a:off x="5705381" y="3542189"/>
            <a:ext cx="1038688" cy="4505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  <a:hlinkClick r:id="rId3" action="ppaction://hlinksldjump"/>
              </a:rPr>
              <a:t>אישור</a:t>
            </a:r>
            <a:endParaRPr lang="he-IL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7E0AB21-8E8D-4AAF-870C-1CC4B4EBF3D1}"/>
              </a:ext>
            </a:extLst>
          </p:cNvPr>
          <p:cNvSpPr/>
          <p:nvPr/>
        </p:nvSpPr>
        <p:spPr>
          <a:xfrm>
            <a:off x="0" y="1"/>
            <a:ext cx="12192000" cy="424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7AC36F7-2226-4206-81A8-3A2C03BB4474}"/>
              </a:ext>
            </a:extLst>
          </p:cNvPr>
          <p:cNvSpPr/>
          <p:nvPr/>
        </p:nvSpPr>
        <p:spPr>
          <a:xfrm>
            <a:off x="0" y="6457907"/>
            <a:ext cx="12192000" cy="40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C8E5BDCC-043B-4EC4-86D3-B818D0979FB0}"/>
              </a:ext>
            </a:extLst>
          </p:cNvPr>
          <p:cNvSpPr/>
          <p:nvPr/>
        </p:nvSpPr>
        <p:spPr>
          <a:xfrm>
            <a:off x="9070110" y="1631897"/>
            <a:ext cx="1856508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הכנס יעד</a:t>
            </a:r>
          </a:p>
        </p:txBody>
      </p: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3831F6DA-9794-4C13-A09F-AF7F72EDEBB8}"/>
              </a:ext>
            </a:extLst>
          </p:cNvPr>
          <p:cNvGrpSpPr/>
          <p:nvPr/>
        </p:nvGrpSpPr>
        <p:grpSpPr>
          <a:xfrm>
            <a:off x="813763" y="2436379"/>
            <a:ext cx="4321177" cy="2663665"/>
            <a:chOff x="176271" y="1321293"/>
            <a:chExt cx="4155584" cy="2769922"/>
          </a:xfrm>
        </p:grpSpPr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0002339D-C7E7-48C4-B725-A15E7C272FD1}"/>
                </a:ext>
              </a:extLst>
            </p:cNvPr>
            <p:cNvSpPr/>
            <p:nvPr/>
          </p:nvSpPr>
          <p:spPr>
            <a:xfrm>
              <a:off x="176271" y="1321293"/>
              <a:ext cx="4155584" cy="27699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חץ: פניית פרסה 8">
              <a:extLst>
                <a:ext uri="{FF2B5EF4-FFF2-40B4-BE49-F238E27FC236}">
                  <a16:creationId xmlns:a16="http://schemas.microsoft.com/office/drawing/2014/main" id="{547E9AE2-224B-431E-975D-C13DDA59C5BB}"/>
                </a:ext>
              </a:extLst>
            </p:cNvPr>
            <p:cNvSpPr/>
            <p:nvPr/>
          </p:nvSpPr>
          <p:spPr>
            <a:xfrm rot="16200000">
              <a:off x="767630" y="2157971"/>
              <a:ext cx="779159" cy="1109342"/>
            </a:xfrm>
            <a:prstGeom prst="uturn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0" name="חץ: ימינה 9">
              <a:extLst>
                <a:ext uri="{FF2B5EF4-FFF2-40B4-BE49-F238E27FC236}">
                  <a16:creationId xmlns:a16="http://schemas.microsoft.com/office/drawing/2014/main" id="{FCF85B01-857E-4100-8584-446B0991CE59}"/>
                </a:ext>
              </a:extLst>
            </p:cNvPr>
            <p:cNvSpPr/>
            <p:nvPr/>
          </p:nvSpPr>
          <p:spPr>
            <a:xfrm>
              <a:off x="1711881" y="2799666"/>
              <a:ext cx="1935046" cy="414992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83F7916C-B195-41EE-89EE-9C7A86C25CD1}"/>
                </a:ext>
              </a:extLst>
            </p:cNvPr>
            <p:cNvSpPr/>
            <p:nvPr/>
          </p:nvSpPr>
          <p:spPr>
            <a:xfrm>
              <a:off x="3677975" y="2819048"/>
              <a:ext cx="604733" cy="47276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יעד</a:t>
              </a:r>
            </a:p>
          </p:txBody>
        </p:sp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6A03688B-3B98-4A48-A01C-5308F735A5E4}"/>
                </a:ext>
              </a:extLst>
            </p:cNvPr>
            <p:cNvGrpSpPr/>
            <p:nvPr/>
          </p:nvGrpSpPr>
          <p:grpSpPr>
            <a:xfrm>
              <a:off x="1454722" y="2342223"/>
              <a:ext cx="357878" cy="351208"/>
              <a:chOff x="1454722" y="2342223"/>
              <a:chExt cx="357878" cy="351208"/>
            </a:xfrm>
          </p:grpSpPr>
          <p:sp>
            <p:nvSpPr>
              <p:cNvPr id="7" name="דמעה 6">
                <a:extLst>
                  <a:ext uri="{FF2B5EF4-FFF2-40B4-BE49-F238E27FC236}">
                    <a16:creationId xmlns:a16="http://schemas.microsoft.com/office/drawing/2014/main" id="{CE261AE9-CCC6-4839-AE28-5E949E72E85F}"/>
                  </a:ext>
                </a:extLst>
              </p:cNvPr>
              <p:cNvSpPr/>
              <p:nvPr/>
            </p:nvSpPr>
            <p:spPr>
              <a:xfrm rot="8121744">
                <a:off x="1454722" y="2342223"/>
                <a:ext cx="357878" cy="351208"/>
              </a:xfrm>
              <a:prstGeom prst="teardrop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אליפסה 13">
                <a:extLst>
                  <a:ext uri="{FF2B5EF4-FFF2-40B4-BE49-F238E27FC236}">
                    <a16:creationId xmlns:a16="http://schemas.microsoft.com/office/drawing/2014/main" id="{9EA9357A-3264-4986-A372-72E2BECEC767}"/>
                  </a:ext>
                </a:extLst>
              </p:cNvPr>
              <p:cNvSpPr/>
              <p:nvPr/>
            </p:nvSpPr>
            <p:spPr>
              <a:xfrm>
                <a:off x="1560945" y="2493818"/>
                <a:ext cx="150936" cy="120073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DCD4A407-5863-49E8-A06F-CA40A895222F}"/>
              </a:ext>
            </a:extLst>
          </p:cNvPr>
          <p:cNvSpPr/>
          <p:nvPr/>
        </p:nvSpPr>
        <p:spPr>
          <a:xfrm>
            <a:off x="10119467" y="2840771"/>
            <a:ext cx="825623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זמן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C55E99DD-C597-4E30-95BE-3EEF257F99EE}"/>
              </a:ext>
            </a:extLst>
          </p:cNvPr>
          <p:cNvSpPr/>
          <p:nvPr/>
        </p:nvSpPr>
        <p:spPr>
          <a:xfrm>
            <a:off x="9107055" y="1027460"/>
            <a:ext cx="1819563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הכנס מיקום נוכחי</a:t>
            </a:r>
          </a:p>
        </p:txBody>
      </p: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9DC00C7B-5BB0-4973-9476-40E357AE31F6}"/>
              </a:ext>
            </a:extLst>
          </p:cNvPr>
          <p:cNvGrpSpPr/>
          <p:nvPr/>
        </p:nvGrpSpPr>
        <p:grpSpPr>
          <a:xfrm>
            <a:off x="8523689" y="991013"/>
            <a:ext cx="357878" cy="351208"/>
            <a:chOff x="1454722" y="2342223"/>
            <a:chExt cx="357878" cy="351208"/>
          </a:xfrm>
        </p:grpSpPr>
        <p:sp>
          <p:nvSpPr>
            <p:cNvPr id="21" name="דמעה 20">
              <a:extLst>
                <a:ext uri="{FF2B5EF4-FFF2-40B4-BE49-F238E27FC236}">
                  <a16:creationId xmlns:a16="http://schemas.microsoft.com/office/drawing/2014/main" id="{65D1B41D-3094-44DB-86E9-BEEE7C422407}"/>
                </a:ext>
              </a:extLst>
            </p:cNvPr>
            <p:cNvSpPr/>
            <p:nvPr/>
          </p:nvSpPr>
          <p:spPr>
            <a:xfrm rot="8121744">
              <a:off x="1454722" y="2342223"/>
              <a:ext cx="357878" cy="351208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2" name="אליפסה 21">
              <a:extLst>
                <a:ext uri="{FF2B5EF4-FFF2-40B4-BE49-F238E27FC236}">
                  <a16:creationId xmlns:a16="http://schemas.microsoft.com/office/drawing/2014/main" id="{1F628442-F667-4CEA-85DD-26394C4A0E70}"/>
                </a:ext>
              </a:extLst>
            </p:cNvPr>
            <p:cNvSpPr/>
            <p:nvPr/>
          </p:nvSpPr>
          <p:spPr>
            <a:xfrm>
              <a:off x="1560945" y="2493818"/>
              <a:ext cx="150936" cy="12007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6521396D-2DDD-41A3-BCC6-DD83F2BA92BD}"/>
              </a:ext>
            </a:extLst>
          </p:cNvPr>
          <p:cNvSpPr/>
          <p:nvPr/>
        </p:nvSpPr>
        <p:spPr>
          <a:xfrm>
            <a:off x="8464457" y="1643632"/>
            <a:ext cx="476343" cy="3587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853980E3-2BE0-451C-89BC-6B8476AB601D}"/>
              </a:ext>
            </a:extLst>
          </p:cNvPr>
          <p:cNvSpPr/>
          <p:nvPr/>
        </p:nvSpPr>
        <p:spPr>
          <a:xfrm>
            <a:off x="9088582" y="2236334"/>
            <a:ext cx="1856508" cy="400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חישוב מסלול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D49FB5-150A-4C78-BA58-3BDF4060CEC9}"/>
              </a:ext>
            </a:extLst>
          </p:cNvPr>
          <p:cNvSpPr txBox="1"/>
          <p:nvPr/>
        </p:nvSpPr>
        <p:spPr>
          <a:xfrm>
            <a:off x="1265382" y="807520"/>
            <a:ext cx="12471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מפת הקניון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4BC48-D407-40F6-BA8B-CDBD2FA26F92}"/>
              </a:ext>
            </a:extLst>
          </p:cNvPr>
          <p:cNvSpPr txBox="1"/>
          <p:nvPr/>
        </p:nvSpPr>
        <p:spPr>
          <a:xfrm>
            <a:off x="2092649" y="1801845"/>
            <a:ext cx="165330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>
                    <a:lumMod val="95000"/>
                  </a:schemeClr>
                </a:solidFill>
              </a:rPr>
              <a:t>חישוב המסלול</a:t>
            </a:r>
          </a:p>
        </p:txBody>
      </p:sp>
    </p:spTree>
    <p:extLst>
      <p:ext uri="{BB962C8B-B14F-4D97-AF65-F5344CB8AC3E}">
        <p14:creationId xmlns:p14="http://schemas.microsoft.com/office/powerpoint/2010/main" val="381706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5635" y="1134687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7517528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נשים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5545944" y="1268489"/>
            <a:ext cx="14554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ביגוד-סמן ב- </a:t>
            </a:r>
          </a:p>
        </p:txBody>
      </p:sp>
      <p:sp>
        <p:nvSpPr>
          <p:cNvPr id="9" name="מלבן: פינות מעוגלות 8">
            <a:hlinkClick r:id="rId2" action="ppaction://hlinksldjump"/>
            <a:extLst>
              <a:ext uri="{FF2B5EF4-FFF2-40B4-BE49-F238E27FC236}">
                <a16:creationId xmlns:a16="http://schemas.microsoft.com/office/drawing/2014/main" id="{1A4C5D04-A5EC-4813-83E0-EC2899723FD8}"/>
              </a:ext>
            </a:extLst>
          </p:cNvPr>
          <p:cNvSpPr/>
          <p:nvPr/>
        </p:nvSpPr>
        <p:spPr>
          <a:xfrm>
            <a:off x="609599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גברים  </a:t>
            </a:r>
          </a:p>
        </p:txBody>
      </p:sp>
      <p:sp>
        <p:nvSpPr>
          <p:cNvPr id="13" name="מלבן: פינות מעוגלות 12">
            <a:hlinkClick r:id="rId2" action="ppaction://hlinksldjump"/>
            <a:extLst>
              <a:ext uri="{FF2B5EF4-FFF2-40B4-BE49-F238E27FC236}">
                <a16:creationId xmlns:a16="http://schemas.microsoft.com/office/drawing/2014/main" id="{BCD403FC-B03B-43DF-84A1-D40CA36A3AFE}"/>
              </a:ext>
            </a:extLst>
          </p:cNvPr>
          <p:cNvSpPr/>
          <p:nvPr/>
        </p:nvSpPr>
        <p:spPr>
          <a:xfrm>
            <a:off x="465800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ילדים </a:t>
            </a:r>
          </a:p>
        </p:txBody>
      </p:sp>
      <p:sp>
        <p:nvSpPr>
          <p:cNvPr id="16" name="מלבן: פינות מעוגלות 15">
            <a:hlinkClick r:id="rId2" action="ppaction://hlinksldjump"/>
            <a:extLst>
              <a:ext uri="{FF2B5EF4-FFF2-40B4-BE49-F238E27FC236}">
                <a16:creationId xmlns:a16="http://schemas.microsoft.com/office/drawing/2014/main" id="{2371B9EE-A60A-4768-BA6C-65FE14B64F33}"/>
              </a:ext>
            </a:extLst>
          </p:cNvPr>
          <p:cNvSpPr/>
          <p:nvPr/>
        </p:nvSpPr>
        <p:spPr>
          <a:xfrm>
            <a:off x="3297375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בייבי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1AB63EF-2113-41D8-BDF2-D5696665D50A}"/>
              </a:ext>
            </a:extLst>
          </p:cNvPr>
          <p:cNvSpPr/>
          <p:nvPr/>
        </p:nvSpPr>
        <p:spPr>
          <a:xfrm>
            <a:off x="778458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0CB45415-E9D7-49B5-89A1-931F5F6BDAC3}"/>
              </a:ext>
            </a:extLst>
          </p:cNvPr>
          <p:cNvSpPr/>
          <p:nvPr/>
        </p:nvSpPr>
        <p:spPr>
          <a:xfrm>
            <a:off x="7784589" y="2783259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D83CEEA7-2E0D-4ADC-A024-2D6E5FD4932B}"/>
              </a:ext>
            </a:extLst>
          </p:cNvPr>
          <p:cNvSpPr/>
          <p:nvPr/>
        </p:nvSpPr>
        <p:spPr>
          <a:xfrm>
            <a:off x="7784589" y="316801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3B01BA3-4C72-44B8-AB6F-743EDECF8220}"/>
              </a:ext>
            </a:extLst>
          </p:cNvPr>
          <p:cNvSpPr/>
          <p:nvPr/>
        </p:nvSpPr>
        <p:spPr>
          <a:xfrm>
            <a:off x="7784589" y="350735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76BF399-92B6-4791-B018-D2C4209BD4D1}"/>
              </a:ext>
            </a:extLst>
          </p:cNvPr>
          <p:cNvSpPr/>
          <p:nvPr/>
        </p:nvSpPr>
        <p:spPr>
          <a:xfrm>
            <a:off x="7784589" y="387034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ז'קטים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4F352DAE-4A52-4F6D-8994-34C9E1D1843D}"/>
              </a:ext>
            </a:extLst>
          </p:cNvPr>
          <p:cNvSpPr/>
          <p:nvPr/>
        </p:nvSpPr>
        <p:spPr>
          <a:xfrm>
            <a:off x="6273647" y="4226418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5CA3DCD1-4D17-42AE-964F-89A4C6E59001}"/>
              </a:ext>
            </a:extLst>
          </p:cNvPr>
          <p:cNvSpPr/>
          <p:nvPr/>
        </p:nvSpPr>
        <p:spPr>
          <a:xfrm>
            <a:off x="6282411" y="276380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77B118C5-7A4A-48A9-9A7F-4ED7BC4E85A5}"/>
              </a:ext>
            </a:extLst>
          </p:cNvPr>
          <p:cNvSpPr/>
          <p:nvPr/>
        </p:nvSpPr>
        <p:spPr>
          <a:xfrm>
            <a:off x="6273647" y="349785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917045DB-022B-4C7B-A745-A7EEB9072AF5}"/>
              </a:ext>
            </a:extLst>
          </p:cNvPr>
          <p:cNvSpPr/>
          <p:nvPr/>
        </p:nvSpPr>
        <p:spPr>
          <a:xfrm>
            <a:off x="6273647" y="3871231"/>
            <a:ext cx="970254" cy="273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ז'קטים</a:t>
            </a: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CE85257C-BDBE-40D2-8626-75D5402AE878}"/>
              </a:ext>
            </a:extLst>
          </p:cNvPr>
          <p:cNvGrpSpPr/>
          <p:nvPr/>
        </p:nvGrpSpPr>
        <p:grpSpPr>
          <a:xfrm>
            <a:off x="8837969" y="2873815"/>
            <a:ext cx="130541" cy="1616810"/>
            <a:chOff x="8837969" y="2873815"/>
            <a:chExt cx="130541" cy="1616810"/>
          </a:xfrm>
        </p:grpSpPr>
        <p:sp>
          <p:nvSpPr>
            <p:cNvPr id="4" name="לב 3">
              <a:extLst>
                <a:ext uri="{FF2B5EF4-FFF2-40B4-BE49-F238E27FC236}">
                  <a16:creationId xmlns:a16="http://schemas.microsoft.com/office/drawing/2014/main" id="{7A597AB2-9E42-40E5-8326-EE5197F42518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לב 25">
              <a:extLst>
                <a:ext uri="{FF2B5EF4-FFF2-40B4-BE49-F238E27FC236}">
                  <a16:creationId xmlns:a16="http://schemas.microsoft.com/office/drawing/2014/main" id="{63DE1F1D-EC4C-468E-8604-E2A3FF536E8A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לב 26">
              <a:extLst>
                <a:ext uri="{FF2B5EF4-FFF2-40B4-BE49-F238E27FC236}">
                  <a16:creationId xmlns:a16="http://schemas.microsoft.com/office/drawing/2014/main" id="{AB596570-0052-4C98-8494-95F55DFEA2AE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לב 27">
              <a:extLst>
                <a:ext uri="{FF2B5EF4-FFF2-40B4-BE49-F238E27FC236}">
                  <a16:creationId xmlns:a16="http://schemas.microsoft.com/office/drawing/2014/main" id="{D2AEEB8F-7308-4D95-8AED-C81F6564A02A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לב 28">
              <a:extLst>
                <a:ext uri="{FF2B5EF4-FFF2-40B4-BE49-F238E27FC236}">
                  <a16:creationId xmlns:a16="http://schemas.microsoft.com/office/drawing/2014/main" id="{6CBD0385-72F6-4E4B-B0B8-6D3B3AB4B807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BE3C06FF-C1DA-4D0D-8493-FDE62F80E052}"/>
              </a:ext>
            </a:extLst>
          </p:cNvPr>
          <p:cNvSpPr/>
          <p:nvPr/>
        </p:nvSpPr>
        <p:spPr>
          <a:xfrm>
            <a:off x="6282411" y="313313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חליפות</a:t>
            </a:r>
          </a:p>
        </p:txBody>
      </p: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E17EE970-3305-46FC-9831-7538B3708EF4}"/>
              </a:ext>
            </a:extLst>
          </p:cNvPr>
          <p:cNvGrpSpPr/>
          <p:nvPr/>
        </p:nvGrpSpPr>
        <p:grpSpPr>
          <a:xfrm>
            <a:off x="7346259" y="2855287"/>
            <a:ext cx="130541" cy="1616810"/>
            <a:chOff x="8837969" y="2873815"/>
            <a:chExt cx="130541" cy="1616810"/>
          </a:xfrm>
        </p:grpSpPr>
        <p:sp>
          <p:nvSpPr>
            <p:cNvPr id="35" name="לב 34">
              <a:extLst>
                <a:ext uri="{FF2B5EF4-FFF2-40B4-BE49-F238E27FC236}">
                  <a16:creationId xmlns:a16="http://schemas.microsoft.com/office/drawing/2014/main" id="{BC310B40-21FB-4762-A5C4-211047B94E66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לב 35">
              <a:extLst>
                <a:ext uri="{FF2B5EF4-FFF2-40B4-BE49-F238E27FC236}">
                  <a16:creationId xmlns:a16="http://schemas.microsoft.com/office/drawing/2014/main" id="{733FDFD7-198E-4D8C-AE4F-651246DAFDB0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לב 36">
              <a:extLst>
                <a:ext uri="{FF2B5EF4-FFF2-40B4-BE49-F238E27FC236}">
                  <a16:creationId xmlns:a16="http://schemas.microsoft.com/office/drawing/2014/main" id="{024910CD-C1ED-47EE-A67F-5427C72B4699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לב 37">
              <a:extLst>
                <a:ext uri="{FF2B5EF4-FFF2-40B4-BE49-F238E27FC236}">
                  <a16:creationId xmlns:a16="http://schemas.microsoft.com/office/drawing/2014/main" id="{03933510-AFB7-424B-BEB2-3F39ABA9B1C1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לב 38">
              <a:extLst>
                <a:ext uri="{FF2B5EF4-FFF2-40B4-BE49-F238E27FC236}">
                  <a16:creationId xmlns:a16="http://schemas.microsoft.com/office/drawing/2014/main" id="{AFEB6EAC-741A-4349-A169-16BFC181C4A5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29974312-C69A-4D2A-ABD4-4FCE2250A612}"/>
              </a:ext>
            </a:extLst>
          </p:cNvPr>
          <p:cNvSpPr/>
          <p:nvPr/>
        </p:nvSpPr>
        <p:spPr>
          <a:xfrm>
            <a:off x="4733676" y="416049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</a:t>
            </a:r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BD3C4D20-FE2D-4C3B-800E-202880BD54FE}"/>
              </a:ext>
            </a:extLst>
          </p:cNvPr>
          <p:cNvSpPr/>
          <p:nvPr/>
        </p:nvSpPr>
        <p:spPr>
          <a:xfrm>
            <a:off x="4733676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E5AD43C1-38D4-4670-A89F-AAFF70CFD6C8}"/>
              </a:ext>
            </a:extLst>
          </p:cNvPr>
          <p:cNvSpPr/>
          <p:nvPr/>
        </p:nvSpPr>
        <p:spPr>
          <a:xfrm>
            <a:off x="4733676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</a:t>
            </a:r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C9206978-3E30-45CA-8D43-0507440D6B10}"/>
              </a:ext>
            </a:extLst>
          </p:cNvPr>
          <p:cNvSpPr/>
          <p:nvPr/>
        </p:nvSpPr>
        <p:spPr>
          <a:xfrm>
            <a:off x="4733676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F68F5120-633F-4597-8792-4BF39AFE1296}"/>
              </a:ext>
            </a:extLst>
          </p:cNvPr>
          <p:cNvSpPr/>
          <p:nvPr/>
        </p:nvSpPr>
        <p:spPr>
          <a:xfrm>
            <a:off x="4733676" y="379750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ז'קטים</a:t>
            </a:r>
          </a:p>
        </p:txBody>
      </p: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89C19245-A4AD-43BA-B646-193E983B129A}"/>
              </a:ext>
            </a:extLst>
          </p:cNvPr>
          <p:cNvGrpSpPr/>
          <p:nvPr/>
        </p:nvGrpSpPr>
        <p:grpSpPr>
          <a:xfrm>
            <a:off x="5787056" y="2800980"/>
            <a:ext cx="130541" cy="1616810"/>
            <a:chOff x="8837969" y="2873815"/>
            <a:chExt cx="130541" cy="1616810"/>
          </a:xfrm>
        </p:grpSpPr>
        <p:sp>
          <p:nvSpPr>
            <p:cNvPr id="46" name="לב 45">
              <a:extLst>
                <a:ext uri="{FF2B5EF4-FFF2-40B4-BE49-F238E27FC236}">
                  <a16:creationId xmlns:a16="http://schemas.microsoft.com/office/drawing/2014/main" id="{95647347-4496-4195-8A8C-439B6AFFA61C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7" name="לב 46">
              <a:extLst>
                <a:ext uri="{FF2B5EF4-FFF2-40B4-BE49-F238E27FC236}">
                  <a16:creationId xmlns:a16="http://schemas.microsoft.com/office/drawing/2014/main" id="{4A9E9362-7F37-4030-A09A-79A10FF72209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לב 47">
              <a:extLst>
                <a:ext uri="{FF2B5EF4-FFF2-40B4-BE49-F238E27FC236}">
                  <a16:creationId xmlns:a16="http://schemas.microsoft.com/office/drawing/2014/main" id="{378D5BC1-5C22-4DD6-A26C-D0842ABA2A56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לב 48">
              <a:extLst>
                <a:ext uri="{FF2B5EF4-FFF2-40B4-BE49-F238E27FC236}">
                  <a16:creationId xmlns:a16="http://schemas.microsoft.com/office/drawing/2014/main" id="{F65EB40C-A9AB-409F-8A46-C8E45F9AF8B7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לב 49">
              <a:extLst>
                <a:ext uri="{FF2B5EF4-FFF2-40B4-BE49-F238E27FC236}">
                  <a16:creationId xmlns:a16="http://schemas.microsoft.com/office/drawing/2014/main" id="{04DCE002-1B12-442D-AC53-BA4663ADC469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1" name="מלבן: פינות מעוגלות 50">
            <a:extLst>
              <a:ext uri="{FF2B5EF4-FFF2-40B4-BE49-F238E27FC236}">
                <a16:creationId xmlns:a16="http://schemas.microsoft.com/office/drawing/2014/main" id="{084682D3-F4CC-46BF-8820-EA36FB766761}"/>
              </a:ext>
            </a:extLst>
          </p:cNvPr>
          <p:cNvSpPr/>
          <p:nvPr/>
        </p:nvSpPr>
        <p:spPr>
          <a:xfrm>
            <a:off x="3396904" y="416049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שמלות </a:t>
            </a:r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4C474D1-0BDC-4726-86FC-F9701C9424BB}"/>
              </a:ext>
            </a:extLst>
          </p:cNvPr>
          <p:cNvSpPr/>
          <p:nvPr/>
        </p:nvSpPr>
        <p:spPr>
          <a:xfrm>
            <a:off x="3396904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אוברול</a:t>
            </a: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866643A9-8A7F-448E-9E92-D7682CFA42C1}"/>
              </a:ext>
            </a:extLst>
          </p:cNvPr>
          <p:cNvSpPr/>
          <p:nvPr/>
        </p:nvSpPr>
        <p:spPr>
          <a:xfrm>
            <a:off x="3396904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גרביים</a:t>
            </a:r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DD74528F-4566-42DB-90E2-B98F3A7332E5}"/>
              </a:ext>
            </a:extLst>
          </p:cNvPr>
          <p:cNvSpPr/>
          <p:nvPr/>
        </p:nvSpPr>
        <p:spPr>
          <a:xfrm>
            <a:off x="3396904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חולצות</a:t>
            </a:r>
          </a:p>
        </p:txBody>
      </p:sp>
      <p:sp>
        <p:nvSpPr>
          <p:cNvPr id="55" name="מלבן: פינות מעוגלות 54">
            <a:extLst>
              <a:ext uri="{FF2B5EF4-FFF2-40B4-BE49-F238E27FC236}">
                <a16:creationId xmlns:a16="http://schemas.microsoft.com/office/drawing/2014/main" id="{AF458742-C2C1-4612-87C5-7E62131C8FB8}"/>
              </a:ext>
            </a:extLst>
          </p:cNvPr>
          <p:cNvSpPr/>
          <p:nvPr/>
        </p:nvSpPr>
        <p:spPr>
          <a:xfrm>
            <a:off x="3396904" y="379750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מכנסיים</a:t>
            </a:r>
          </a:p>
        </p:txBody>
      </p:sp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A1BA5FC2-9D52-460D-8C70-5BD63AB31003}"/>
              </a:ext>
            </a:extLst>
          </p:cNvPr>
          <p:cNvGrpSpPr/>
          <p:nvPr/>
        </p:nvGrpSpPr>
        <p:grpSpPr>
          <a:xfrm>
            <a:off x="4450284" y="2800980"/>
            <a:ext cx="130541" cy="1616810"/>
            <a:chOff x="8837969" y="2873815"/>
            <a:chExt cx="130541" cy="1616810"/>
          </a:xfrm>
        </p:grpSpPr>
        <p:sp>
          <p:nvSpPr>
            <p:cNvPr id="57" name="לב 56">
              <a:extLst>
                <a:ext uri="{FF2B5EF4-FFF2-40B4-BE49-F238E27FC236}">
                  <a16:creationId xmlns:a16="http://schemas.microsoft.com/office/drawing/2014/main" id="{DCB85051-016E-4290-916A-7E5BFBE15750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לב 57">
              <a:extLst>
                <a:ext uri="{FF2B5EF4-FFF2-40B4-BE49-F238E27FC236}">
                  <a16:creationId xmlns:a16="http://schemas.microsoft.com/office/drawing/2014/main" id="{A77BDE0C-2A01-4F6E-8B7B-B16BA792A998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לב 58">
              <a:extLst>
                <a:ext uri="{FF2B5EF4-FFF2-40B4-BE49-F238E27FC236}">
                  <a16:creationId xmlns:a16="http://schemas.microsoft.com/office/drawing/2014/main" id="{56C4D4A2-64DB-4234-8DC9-773F3376EC72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לב 59">
              <a:extLst>
                <a:ext uri="{FF2B5EF4-FFF2-40B4-BE49-F238E27FC236}">
                  <a16:creationId xmlns:a16="http://schemas.microsoft.com/office/drawing/2014/main" id="{4AD14F87-4789-4609-B445-BE15CA3980DE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לב 60">
              <a:extLst>
                <a:ext uri="{FF2B5EF4-FFF2-40B4-BE49-F238E27FC236}">
                  <a16:creationId xmlns:a16="http://schemas.microsoft.com/office/drawing/2014/main" id="{1C7F045F-7453-44DE-BCCB-84C10993B35F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2" name="מלבן: פינות מעוגלות 61">
            <a:extLst>
              <a:ext uri="{FF2B5EF4-FFF2-40B4-BE49-F238E27FC236}">
                <a16:creationId xmlns:a16="http://schemas.microsoft.com/office/drawing/2014/main" id="{691223A9-89D4-4903-B626-29C6C002AA78}"/>
              </a:ext>
            </a:extLst>
          </p:cNvPr>
          <p:cNvSpPr/>
          <p:nvPr/>
        </p:nvSpPr>
        <p:spPr>
          <a:xfrm>
            <a:off x="3412036" y="4579133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גופיות </a:t>
            </a:r>
          </a:p>
        </p:txBody>
      </p:sp>
      <p:sp>
        <p:nvSpPr>
          <p:cNvPr id="63" name="לב 62">
            <a:extLst>
              <a:ext uri="{FF2B5EF4-FFF2-40B4-BE49-F238E27FC236}">
                <a16:creationId xmlns:a16="http://schemas.microsoft.com/office/drawing/2014/main" id="{E7D46735-7041-4695-B407-130EE33AD9C9}"/>
              </a:ext>
            </a:extLst>
          </p:cNvPr>
          <p:cNvSpPr/>
          <p:nvPr/>
        </p:nvSpPr>
        <p:spPr>
          <a:xfrm>
            <a:off x="4463331" y="4643244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לב 63">
            <a:extLst>
              <a:ext uri="{FF2B5EF4-FFF2-40B4-BE49-F238E27FC236}">
                <a16:creationId xmlns:a16="http://schemas.microsoft.com/office/drawing/2014/main" id="{23486720-2C7E-437D-86B6-44676A899263}"/>
              </a:ext>
            </a:extLst>
          </p:cNvPr>
          <p:cNvSpPr/>
          <p:nvPr/>
        </p:nvSpPr>
        <p:spPr>
          <a:xfrm>
            <a:off x="5643893" y="1391136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7" name="מלבן: פינות מעוגלות 66">
            <a:hlinkClick r:id="rId2" action="ppaction://hlinksldjump"/>
            <a:extLst>
              <a:ext uri="{FF2B5EF4-FFF2-40B4-BE49-F238E27FC236}">
                <a16:creationId xmlns:a16="http://schemas.microsoft.com/office/drawing/2014/main" id="{639F39E6-F816-4EBC-B4E0-3C1A8587345D}"/>
              </a:ext>
            </a:extLst>
          </p:cNvPr>
          <p:cNvSpPr/>
          <p:nvPr/>
        </p:nvSpPr>
        <p:spPr>
          <a:xfrm>
            <a:off x="5388546" y="5133684"/>
            <a:ext cx="1199576" cy="3315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המשך</a:t>
            </a:r>
          </a:p>
        </p:txBody>
      </p:sp>
    </p:spTree>
    <p:extLst>
      <p:ext uri="{BB962C8B-B14F-4D97-AF65-F5344CB8AC3E}">
        <p14:creationId xmlns:p14="http://schemas.microsoft.com/office/powerpoint/2010/main" val="1927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E819DBD-5002-4E4C-B095-9EC155E5A445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9937A8D-21EC-4EE3-BA13-F565D6CC6AD6}"/>
              </a:ext>
            </a:extLst>
          </p:cNvPr>
          <p:cNvSpPr/>
          <p:nvPr/>
        </p:nvSpPr>
        <p:spPr>
          <a:xfrm>
            <a:off x="2950107" y="1127739"/>
            <a:ext cx="6280727" cy="4461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49E014C7-C8EB-4E41-9255-ACAFDC54633A}"/>
              </a:ext>
            </a:extLst>
          </p:cNvPr>
          <p:cNvSpPr/>
          <p:nvPr/>
        </p:nvSpPr>
        <p:spPr>
          <a:xfrm>
            <a:off x="7517528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נשים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23349-DCCF-452E-9774-61FFAD3AD894}"/>
              </a:ext>
            </a:extLst>
          </p:cNvPr>
          <p:cNvSpPr/>
          <p:nvPr/>
        </p:nvSpPr>
        <p:spPr>
          <a:xfrm>
            <a:off x="0" y="6442364"/>
            <a:ext cx="12192000" cy="415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EA6D-BE1C-490E-A161-66E42AFE0153}"/>
              </a:ext>
            </a:extLst>
          </p:cNvPr>
          <p:cNvSpPr txBox="1"/>
          <p:nvPr/>
        </p:nvSpPr>
        <p:spPr>
          <a:xfrm>
            <a:off x="4950692" y="1268489"/>
            <a:ext cx="2050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אקססוריס</a:t>
            </a:r>
            <a:r>
              <a:rPr lang="he-IL" dirty="0"/>
              <a:t>-סמן ב- </a:t>
            </a:r>
          </a:p>
        </p:txBody>
      </p:sp>
      <p:sp>
        <p:nvSpPr>
          <p:cNvPr id="9" name="מלבן: פינות מעוגלות 8">
            <a:hlinkClick r:id="rId2" action="ppaction://hlinksldjump"/>
            <a:extLst>
              <a:ext uri="{FF2B5EF4-FFF2-40B4-BE49-F238E27FC236}">
                <a16:creationId xmlns:a16="http://schemas.microsoft.com/office/drawing/2014/main" id="{1A4C5D04-A5EC-4813-83E0-EC2899723FD8}"/>
              </a:ext>
            </a:extLst>
          </p:cNvPr>
          <p:cNvSpPr/>
          <p:nvPr/>
        </p:nvSpPr>
        <p:spPr>
          <a:xfrm>
            <a:off x="609599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גברים  </a:t>
            </a:r>
          </a:p>
        </p:txBody>
      </p:sp>
      <p:sp>
        <p:nvSpPr>
          <p:cNvPr id="13" name="מלבן: פינות מעוגלות 12">
            <a:hlinkClick r:id="rId2" action="ppaction://hlinksldjump"/>
            <a:extLst>
              <a:ext uri="{FF2B5EF4-FFF2-40B4-BE49-F238E27FC236}">
                <a16:creationId xmlns:a16="http://schemas.microsoft.com/office/drawing/2014/main" id="{BCD403FC-B03B-43DF-84A1-D40CA36A3AFE}"/>
              </a:ext>
            </a:extLst>
          </p:cNvPr>
          <p:cNvSpPr/>
          <p:nvPr/>
        </p:nvSpPr>
        <p:spPr>
          <a:xfrm>
            <a:off x="4658009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ילדים </a:t>
            </a:r>
          </a:p>
        </p:txBody>
      </p:sp>
      <p:sp>
        <p:nvSpPr>
          <p:cNvPr id="16" name="מלבן: פינות מעוגלות 15">
            <a:hlinkClick r:id="rId2" action="ppaction://hlinksldjump"/>
            <a:extLst>
              <a:ext uri="{FF2B5EF4-FFF2-40B4-BE49-F238E27FC236}">
                <a16:creationId xmlns:a16="http://schemas.microsoft.com/office/drawing/2014/main" id="{2371B9EE-A60A-4768-BA6C-65FE14B64F33}"/>
              </a:ext>
            </a:extLst>
          </p:cNvPr>
          <p:cNvSpPr/>
          <p:nvPr/>
        </p:nvSpPr>
        <p:spPr>
          <a:xfrm>
            <a:off x="3297375" y="1855728"/>
            <a:ext cx="1199576" cy="48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בייבי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1AB63EF-2113-41D8-BDF2-D5696665D50A}"/>
              </a:ext>
            </a:extLst>
          </p:cNvPr>
          <p:cNvSpPr/>
          <p:nvPr/>
        </p:nvSpPr>
        <p:spPr>
          <a:xfrm>
            <a:off x="778458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0CB45415-E9D7-49B5-89A1-931F5F6BDAC3}"/>
              </a:ext>
            </a:extLst>
          </p:cNvPr>
          <p:cNvSpPr/>
          <p:nvPr/>
        </p:nvSpPr>
        <p:spPr>
          <a:xfrm>
            <a:off x="7617479" y="2800980"/>
            <a:ext cx="1162194" cy="3192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שרשראות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D83CEEA7-2E0D-4ADC-A024-2D6E5FD4932B}"/>
              </a:ext>
            </a:extLst>
          </p:cNvPr>
          <p:cNvSpPr/>
          <p:nvPr/>
        </p:nvSpPr>
        <p:spPr>
          <a:xfrm>
            <a:off x="7693934" y="3168017"/>
            <a:ext cx="1060909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חגורות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3B01BA3-4C72-44B8-AB6F-743EDECF8220}"/>
              </a:ext>
            </a:extLst>
          </p:cNvPr>
          <p:cNvSpPr/>
          <p:nvPr/>
        </p:nvSpPr>
        <p:spPr>
          <a:xfrm>
            <a:off x="7693934" y="3507357"/>
            <a:ext cx="1060909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עגילים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76BF399-92B6-4791-B018-D2C4209BD4D1}"/>
              </a:ext>
            </a:extLst>
          </p:cNvPr>
          <p:cNvSpPr/>
          <p:nvPr/>
        </p:nvSpPr>
        <p:spPr>
          <a:xfrm>
            <a:off x="7693934" y="3870342"/>
            <a:ext cx="1060909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צמידים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4F352DAE-4A52-4F6D-8994-34C9E1D1843D}"/>
              </a:ext>
            </a:extLst>
          </p:cNvPr>
          <p:cNvSpPr/>
          <p:nvPr/>
        </p:nvSpPr>
        <p:spPr>
          <a:xfrm>
            <a:off x="6304469" y="4233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5CA3DCD1-4D17-42AE-964F-89A4C6E59001}"/>
              </a:ext>
            </a:extLst>
          </p:cNvPr>
          <p:cNvSpPr/>
          <p:nvPr/>
        </p:nvSpPr>
        <p:spPr>
          <a:xfrm>
            <a:off x="6090471" y="2763802"/>
            <a:ext cx="116219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שרשראות</a:t>
            </a: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77B118C5-7A4A-48A9-9A7F-4ED7BC4E85A5}"/>
              </a:ext>
            </a:extLst>
          </p:cNvPr>
          <p:cNvSpPr/>
          <p:nvPr/>
        </p:nvSpPr>
        <p:spPr>
          <a:xfrm>
            <a:off x="6273647" y="349785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עגילים</a:t>
            </a:r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917045DB-022B-4C7B-A745-A7EEB9072AF5}"/>
              </a:ext>
            </a:extLst>
          </p:cNvPr>
          <p:cNvSpPr/>
          <p:nvPr/>
        </p:nvSpPr>
        <p:spPr>
          <a:xfrm>
            <a:off x="6282411" y="3872017"/>
            <a:ext cx="970254" cy="273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צמידים</a:t>
            </a: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CE85257C-BDBE-40D2-8626-75D5402AE878}"/>
              </a:ext>
            </a:extLst>
          </p:cNvPr>
          <p:cNvGrpSpPr/>
          <p:nvPr/>
        </p:nvGrpSpPr>
        <p:grpSpPr>
          <a:xfrm>
            <a:off x="8837969" y="2873815"/>
            <a:ext cx="130541" cy="1616810"/>
            <a:chOff x="8837969" y="2873815"/>
            <a:chExt cx="130541" cy="1616810"/>
          </a:xfrm>
        </p:grpSpPr>
        <p:sp>
          <p:nvSpPr>
            <p:cNvPr id="4" name="לב 3">
              <a:extLst>
                <a:ext uri="{FF2B5EF4-FFF2-40B4-BE49-F238E27FC236}">
                  <a16:creationId xmlns:a16="http://schemas.microsoft.com/office/drawing/2014/main" id="{7A597AB2-9E42-40E5-8326-EE5197F42518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לב 25">
              <a:extLst>
                <a:ext uri="{FF2B5EF4-FFF2-40B4-BE49-F238E27FC236}">
                  <a16:creationId xmlns:a16="http://schemas.microsoft.com/office/drawing/2014/main" id="{63DE1F1D-EC4C-468E-8604-E2A3FF536E8A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לב 26">
              <a:extLst>
                <a:ext uri="{FF2B5EF4-FFF2-40B4-BE49-F238E27FC236}">
                  <a16:creationId xmlns:a16="http://schemas.microsoft.com/office/drawing/2014/main" id="{AB596570-0052-4C98-8494-95F55DFEA2AE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לב 27">
              <a:extLst>
                <a:ext uri="{FF2B5EF4-FFF2-40B4-BE49-F238E27FC236}">
                  <a16:creationId xmlns:a16="http://schemas.microsoft.com/office/drawing/2014/main" id="{D2AEEB8F-7308-4D95-8AED-C81F6564A02A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לב 28">
              <a:extLst>
                <a:ext uri="{FF2B5EF4-FFF2-40B4-BE49-F238E27FC236}">
                  <a16:creationId xmlns:a16="http://schemas.microsoft.com/office/drawing/2014/main" id="{6CBD0385-72F6-4E4B-B0B8-6D3B3AB4B807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BE3C06FF-C1DA-4D0D-8493-FDE62F80E052}"/>
              </a:ext>
            </a:extLst>
          </p:cNvPr>
          <p:cNvSpPr/>
          <p:nvPr/>
        </p:nvSpPr>
        <p:spPr>
          <a:xfrm>
            <a:off x="6282411" y="313313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חגורות</a:t>
            </a:r>
          </a:p>
        </p:txBody>
      </p: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E17EE970-3305-46FC-9831-7538B3708EF4}"/>
              </a:ext>
            </a:extLst>
          </p:cNvPr>
          <p:cNvGrpSpPr/>
          <p:nvPr/>
        </p:nvGrpSpPr>
        <p:grpSpPr>
          <a:xfrm>
            <a:off x="7346259" y="2855287"/>
            <a:ext cx="130541" cy="1616810"/>
            <a:chOff x="8837969" y="2873815"/>
            <a:chExt cx="130541" cy="1616810"/>
          </a:xfrm>
        </p:grpSpPr>
        <p:sp>
          <p:nvSpPr>
            <p:cNvPr id="35" name="לב 34">
              <a:extLst>
                <a:ext uri="{FF2B5EF4-FFF2-40B4-BE49-F238E27FC236}">
                  <a16:creationId xmlns:a16="http://schemas.microsoft.com/office/drawing/2014/main" id="{BC310B40-21FB-4762-A5C4-211047B94E66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לב 35">
              <a:extLst>
                <a:ext uri="{FF2B5EF4-FFF2-40B4-BE49-F238E27FC236}">
                  <a16:creationId xmlns:a16="http://schemas.microsoft.com/office/drawing/2014/main" id="{733FDFD7-198E-4D8C-AE4F-651246DAFDB0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לב 36">
              <a:extLst>
                <a:ext uri="{FF2B5EF4-FFF2-40B4-BE49-F238E27FC236}">
                  <a16:creationId xmlns:a16="http://schemas.microsoft.com/office/drawing/2014/main" id="{024910CD-C1ED-47EE-A67F-5427C72B4699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לב 37">
              <a:extLst>
                <a:ext uri="{FF2B5EF4-FFF2-40B4-BE49-F238E27FC236}">
                  <a16:creationId xmlns:a16="http://schemas.microsoft.com/office/drawing/2014/main" id="{03933510-AFB7-424B-BEB2-3F39ABA9B1C1}"/>
                </a:ext>
              </a:extLst>
            </p:cNvPr>
            <p:cNvSpPr/>
            <p:nvPr/>
          </p:nvSpPr>
          <p:spPr>
            <a:xfrm>
              <a:off x="8837970" y="3955076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לב 38">
              <a:extLst>
                <a:ext uri="{FF2B5EF4-FFF2-40B4-BE49-F238E27FC236}">
                  <a16:creationId xmlns:a16="http://schemas.microsoft.com/office/drawing/2014/main" id="{AFEB6EAC-741A-4349-A169-16BFC181C4A5}"/>
                </a:ext>
              </a:extLst>
            </p:cNvPr>
            <p:cNvSpPr/>
            <p:nvPr/>
          </p:nvSpPr>
          <p:spPr>
            <a:xfrm>
              <a:off x="8837969" y="436658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BD3C4D20-FE2D-4C3B-800E-202880BD54FE}"/>
              </a:ext>
            </a:extLst>
          </p:cNvPr>
          <p:cNvSpPr/>
          <p:nvPr/>
        </p:nvSpPr>
        <p:spPr>
          <a:xfrm>
            <a:off x="4733676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צמידים</a:t>
            </a: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E5AD43C1-38D4-4670-A89F-AAFF70CFD6C8}"/>
              </a:ext>
            </a:extLst>
          </p:cNvPr>
          <p:cNvSpPr/>
          <p:nvPr/>
        </p:nvSpPr>
        <p:spPr>
          <a:xfrm>
            <a:off x="4733676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 </a:t>
            </a:r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C9206978-3E30-45CA-8D43-0507440D6B10}"/>
              </a:ext>
            </a:extLst>
          </p:cNvPr>
          <p:cNvSpPr/>
          <p:nvPr/>
        </p:nvSpPr>
        <p:spPr>
          <a:xfrm>
            <a:off x="4733676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שעונים</a:t>
            </a:r>
          </a:p>
        </p:txBody>
      </p: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89C19245-A4AD-43BA-B646-193E983B129A}"/>
              </a:ext>
            </a:extLst>
          </p:cNvPr>
          <p:cNvGrpSpPr/>
          <p:nvPr/>
        </p:nvGrpSpPr>
        <p:grpSpPr>
          <a:xfrm>
            <a:off x="5787058" y="2800980"/>
            <a:ext cx="130539" cy="881070"/>
            <a:chOff x="8837971" y="2873815"/>
            <a:chExt cx="130539" cy="881070"/>
          </a:xfrm>
        </p:grpSpPr>
        <p:sp>
          <p:nvSpPr>
            <p:cNvPr id="46" name="לב 45">
              <a:extLst>
                <a:ext uri="{FF2B5EF4-FFF2-40B4-BE49-F238E27FC236}">
                  <a16:creationId xmlns:a16="http://schemas.microsoft.com/office/drawing/2014/main" id="{95647347-4496-4195-8A8C-439B6AFFA61C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7" name="לב 46">
              <a:extLst>
                <a:ext uri="{FF2B5EF4-FFF2-40B4-BE49-F238E27FC236}">
                  <a16:creationId xmlns:a16="http://schemas.microsoft.com/office/drawing/2014/main" id="{4A9E9362-7F37-4030-A09A-79A10FF72209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לב 47">
              <a:extLst>
                <a:ext uri="{FF2B5EF4-FFF2-40B4-BE49-F238E27FC236}">
                  <a16:creationId xmlns:a16="http://schemas.microsoft.com/office/drawing/2014/main" id="{378D5BC1-5C22-4DD6-A26C-D0842ABA2A56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A4C474D1-0BDC-4726-86FC-F9701C9424BB}"/>
              </a:ext>
            </a:extLst>
          </p:cNvPr>
          <p:cNvSpPr/>
          <p:nvPr/>
        </p:nvSpPr>
        <p:spPr>
          <a:xfrm>
            <a:off x="3396904" y="2710424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עגילים</a:t>
            </a:r>
          </a:p>
        </p:txBody>
      </p: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866643A9-8A7F-448E-9E92-D7682CFA42C1}"/>
              </a:ext>
            </a:extLst>
          </p:cNvPr>
          <p:cNvSpPr/>
          <p:nvPr/>
        </p:nvSpPr>
        <p:spPr>
          <a:xfrm>
            <a:off x="3396904" y="309518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מוצצים</a:t>
            </a:r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DD74528F-4566-42DB-90E2-B98F3A7332E5}"/>
              </a:ext>
            </a:extLst>
          </p:cNvPr>
          <p:cNvSpPr/>
          <p:nvPr/>
        </p:nvSpPr>
        <p:spPr>
          <a:xfrm>
            <a:off x="3396904" y="3434522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תיקים</a:t>
            </a:r>
          </a:p>
        </p:txBody>
      </p:sp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A1BA5FC2-9D52-460D-8C70-5BD63AB31003}"/>
              </a:ext>
            </a:extLst>
          </p:cNvPr>
          <p:cNvGrpSpPr/>
          <p:nvPr/>
        </p:nvGrpSpPr>
        <p:grpSpPr>
          <a:xfrm>
            <a:off x="4450286" y="2800980"/>
            <a:ext cx="130539" cy="881070"/>
            <a:chOff x="8837971" y="2873815"/>
            <a:chExt cx="130539" cy="881070"/>
          </a:xfrm>
        </p:grpSpPr>
        <p:sp>
          <p:nvSpPr>
            <p:cNvPr id="57" name="לב 56">
              <a:extLst>
                <a:ext uri="{FF2B5EF4-FFF2-40B4-BE49-F238E27FC236}">
                  <a16:creationId xmlns:a16="http://schemas.microsoft.com/office/drawing/2014/main" id="{DCB85051-016E-4290-916A-7E5BFBE15750}"/>
                </a:ext>
              </a:extLst>
            </p:cNvPr>
            <p:cNvSpPr/>
            <p:nvPr/>
          </p:nvSpPr>
          <p:spPr>
            <a:xfrm>
              <a:off x="8848437" y="2873815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לב 57">
              <a:extLst>
                <a:ext uri="{FF2B5EF4-FFF2-40B4-BE49-F238E27FC236}">
                  <a16:creationId xmlns:a16="http://schemas.microsoft.com/office/drawing/2014/main" id="{A77BDE0C-2A01-4F6E-8B7B-B16BA792A998}"/>
                </a:ext>
              </a:extLst>
            </p:cNvPr>
            <p:cNvSpPr/>
            <p:nvPr/>
          </p:nvSpPr>
          <p:spPr>
            <a:xfrm>
              <a:off x="8848437" y="3260063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לב 58">
              <a:extLst>
                <a:ext uri="{FF2B5EF4-FFF2-40B4-BE49-F238E27FC236}">
                  <a16:creationId xmlns:a16="http://schemas.microsoft.com/office/drawing/2014/main" id="{56C4D4A2-64DB-4234-8DC9-773F3376EC72}"/>
                </a:ext>
              </a:extLst>
            </p:cNvPr>
            <p:cNvSpPr/>
            <p:nvPr/>
          </p:nvSpPr>
          <p:spPr>
            <a:xfrm>
              <a:off x="8837971" y="3630847"/>
              <a:ext cx="120073" cy="12403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4" name="לב 63">
            <a:extLst>
              <a:ext uri="{FF2B5EF4-FFF2-40B4-BE49-F238E27FC236}">
                <a16:creationId xmlns:a16="http://schemas.microsoft.com/office/drawing/2014/main" id="{23486720-2C7E-437D-86B6-44676A899263}"/>
              </a:ext>
            </a:extLst>
          </p:cNvPr>
          <p:cNvSpPr/>
          <p:nvPr/>
        </p:nvSpPr>
        <p:spPr>
          <a:xfrm>
            <a:off x="5158766" y="1391136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7" name="מלבן: פינות מעוגלות 66">
            <a:hlinkClick r:id="rId2" action="ppaction://hlinksldjump"/>
            <a:extLst>
              <a:ext uri="{FF2B5EF4-FFF2-40B4-BE49-F238E27FC236}">
                <a16:creationId xmlns:a16="http://schemas.microsoft.com/office/drawing/2014/main" id="{639F39E6-F816-4EBC-B4E0-3C1A8587345D}"/>
              </a:ext>
            </a:extLst>
          </p:cNvPr>
          <p:cNvSpPr/>
          <p:nvPr/>
        </p:nvSpPr>
        <p:spPr>
          <a:xfrm>
            <a:off x="5388546" y="5133684"/>
            <a:ext cx="1199576" cy="3315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המשך</a:t>
            </a:r>
          </a:p>
        </p:txBody>
      </p: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72F5F56B-D1EE-4DD0-9AD0-838012F29E4A}"/>
              </a:ext>
            </a:extLst>
          </p:cNvPr>
          <p:cNvSpPr/>
          <p:nvPr/>
        </p:nvSpPr>
        <p:spPr>
          <a:xfrm>
            <a:off x="6296820" y="4617327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ארנקים</a:t>
            </a:r>
          </a:p>
        </p:txBody>
      </p:sp>
      <p:sp>
        <p:nvSpPr>
          <p:cNvPr id="66" name="לב 65">
            <a:extLst>
              <a:ext uri="{FF2B5EF4-FFF2-40B4-BE49-F238E27FC236}">
                <a16:creationId xmlns:a16="http://schemas.microsoft.com/office/drawing/2014/main" id="{B362E35A-4F54-4B2C-B6AD-A6B6E101D916}"/>
              </a:ext>
            </a:extLst>
          </p:cNvPr>
          <p:cNvSpPr/>
          <p:nvPr/>
        </p:nvSpPr>
        <p:spPr>
          <a:xfrm>
            <a:off x="7362308" y="4693592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מלבן: פינות מעוגלות 67">
            <a:extLst>
              <a:ext uri="{FF2B5EF4-FFF2-40B4-BE49-F238E27FC236}">
                <a16:creationId xmlns:a16="http://schemas.microsoft.com/office/drawing/2014/main" id="{60BFE8CE-DE4A-4903-B71E-1FB3B6B79C8F}"/>
              </a:ext>
            </a:extLst>
          </p:cNvPr>
          <p:cNvSpPr/>
          <p:nvPr/>
        </p:nvSpPr>
        <p:spPr>
          <a:xfrm>
            <a:off x="7784589" y="4638780"/>
            <a:ext cx="970254" cy="2955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ארנקים</a:t>
            </a:r>
          </a:p>
        </p:txBody>
      </p:sp>
      <p:sp>
        <p:nvSpPr>
          <p:cNvPr id="69" name="לב 68">
            <a:extLst>
              <a:ext uri="{FF2B5EF4-FFF2-40B4-BE49-F238E27FC236}">
                <a16:creationId xmlns:a16="http://schemas.microsoft.com/office/drawing/2014/main" id="{38CC3205-F6D6-45F1-B41C-0576D133FEE7}"/>
              </a:ext>
            </a:extLst>
          </p:cNvPr>
          <p:cNvSpPr/>
          <p:nvPr/>
        </p:nvSpPr>
        <p:spPr>
          <a:xfrm>
            <a:off x="8853595" y="4722818"/>
            <a:ext cx="120073" cy="124038"/>
          </a:xfrm>
          <a:prstGeom prst="hear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578593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246</Words>
  <Application>Microsoft Office PowerPoint</Application>
  <PresentationFormat>מסך רחב</PresentationFormat>
  <Paragraphs>147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user</cp:lastModifiedBy>
  <cp:revision>27</cp:revision>
  <dcterms:created xsi:type="dcterms:W3CDTF">2021-10-26T05:57:51Z</dcterms:created>
  <dcterms:modified xsi:type="dcterms:W3CDTF">2022-05-28T21:23:14Z</dcterms:modified>
</cp:coreProperties>
</file>