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8C959A-09FA-4100-BF71-EE60E887B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5213FF8-A258-4FC7-85B9-807A7154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50A647-CC7A-4D98-9727-2B54594F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B0921D-848D-420C-830B-5F7DA484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C634B5A-11D3-4D79-9C88-A027887F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244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597334-E26F-4C41-8893-6007D6F4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9F969B-0C46-45AA-92FF-AC6DF578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E3E8C7-87A3-4D3E-9515-82196584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657387-73B1-40D2-932B-FCE5BA4A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E0BCE8-4962-4830-8563-DE46BEE7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971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0BB1F61-707C-460A-AED4-585132636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960537B-45F6-4B8E-B976-42AE84D0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25B0B9-F611-42AE-B67B-0263FC1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4FAE5F-94F3-4921-9B88-6ACDF33B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0B5DC3-D0EE-494C-A6D6-F344849B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01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3122F1-773A-4BFA-BB2B-384832AC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3EAB2A-0F88-44FE-B2BE-ED9CEA52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562A24-F0FC-42A6-859D-4D6C9508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445C796-E14B-4BBB-9FCC-E872BDEE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EEE12DE-10B0-4780-ABFB-9C4759B0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305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AAFFDC-4E27-4CBF-B38A-AD38130D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C48B4E9-669A-4770-9444-6C508BFE6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C2F26A-8210-4A1C-990C-E6E2816C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1C4E40-8E84-4F0C-8FD3-0CF6AC70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EE5467F-B1C7-4BF5-B10A-E2016051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605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AD4CF6-1DB2-454E-97EE-424B36FB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912EC9-AB0C-474D-8803-1C8667E7D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E546A77-ABCC-43A6-8D77-517C83FC2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6A11F0E-7C47-43E1-9410-5B8ABE84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A39F72-26E2-4399-B76C-78DE3790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40C4111-E691-4BDD-9675-B387FFDA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27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57B8B7-5ABF-4D66-8958-6A43CB9D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9A5D56-B2A0-40DB-A1B3-C3062B6B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87D529F-49F4-42EE-B508-2B6AD117D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C08C815-87C6-413A-B6AB-ED9E1B0CE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BE02DF-8F69-40C2-BB98-4B24DB65E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80CEB92-69EC-427A-A733-0680DA9C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EDD5ED7-8762-45AC-AAD3-B48E67E6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8B2367D-893C-456B-AB97-FD773DE2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837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407845-A95B-4924-997E-47DDA2AE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F8EF383-478B-4389-9CFB-46AEF2E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2CB966-DF14-4784-BC8B-B3C705B5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A11C26D-5D71-4E88-952A-4F4C308E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255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77E6ADC-490D-4221-9EBF-2E06EF56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3DAA582-5FD1-4828-9AF6-552C5318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7BC87B1-179E-460C-B21A-4D4B6548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33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E7F0BE-86DD-412B-A877-300160FE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89B478-14F0-4340-9231-2F3A814A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AB1D6AD-7DEE-4AC9-8671-D1CC2D67C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8F54336-4CDF-41AB-9774-0733131A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428EBC8-7BBF-4F53-89F3-E6EEE883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789157-974C-4677-B5D5-6BC9D8C0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09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71A4D1-26B2-4E86-B304-78A915BD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9786D45-F3DD-4308-8E7C-5808956F9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E71BFE8-E4E9-4346-B5D3-9DB25C4C1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A05D74-EA94-471B-B931-23C94C4D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DDDB0FD-A3E6-49FB-A00B-FB4DC247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4F50BF-091A-4266-965D-146400F7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84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49E7C46-654E-4FA6-B8E6-BBB01EEE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745A4-5545-48FB-B7CC-B2EF4134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E362FE-FB87-43D6-936F-2FDE401F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F800-60CF-4B9D-A8A9-B61980C7DF5D}" type="datetimeFigureOut">
              <a:rPr lang="he-IL" smtClean="0"/>
              <a:t>י"א/אייר/תשפ"ב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F4D1A3-AEAF-490C-A648-1EBD60F80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EF6C7F-CFA8-4AA2-B559-2A76E135D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C5E4C-DA53-420C-8731-AB82F79EC6A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154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5E2940-2896-4115-BDD9-18404691B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System.ObjectDisposedException</a:t>
            </a:r>
            <a:r>
              <a:rPr lang="en-US" b="1" dirty="0"/>
              <a:t>:</a:t>
            </a:r>
            <a:r>
              <a:rPr lang="en-US" dirty="0"/>
              <a:t> 'The </a:t>
            </a:r>
            <a:r>
              <a:rPr lang="en-US" dirty="0" err="1"/>
              <a:t>ObjectContext</a:t>
            </a:r>
            <a:r>
              <a:rPr lang="en-US" dirty="0"/>
              <a:t> instance has been disposed and can no longer be used for operations that require a connection.'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8A62B2-428A-47FB-8B5B-128CCC997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18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7169396C-2E35-48BA-BEC2-0F221B889C4C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System.ObjectDisposedException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'The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ObjectContext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instance has been disposed and can no longer be used for operations that require a connection.'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918321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מסך רחב</PresentationFormat>
  <Paragraphs>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Times New Roman</vt:lpstr>
      <vt:lpstr>ערכת נושא Office</vt:lpstr>
      <vt:lpstr>System.ObjectDisposedException: 'The ObjectContext instance has been disposed and can no longer be used for operations that require a connection.'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System.ObjectDisposedException: 'The ObjectContext instance has been disposed and can no longer be used for operations that require a connection.'</dc:title>
  <dc:creator>student</dc:creator>
  <cp:lastModifiedBy>student</cp:lastModifiedBy>
  <cp:revision>1</cp:revision>
  <dcterms:created xsi:type="dcterms:W3CDTF">2022-05-12T12:49:56Z</dcterms:created>
  <dcterms:modified xsi:type="dcterms:W3CDTF">2022-05-12T12:50:56Z</dcterms:modified>
</cp:coreProperties>
</file>