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013" autoAdjust="0"/>
    <p:restoredTop sz="94660"/>
  </p:normalViewPr>
  <p:slideViewPr>
    <p:cSldViewPr snapToGrid="0">
      <p:cViewPr varScale="1">
        <p:scale>
          <a:sx n="77" d="100"/>
          <a:sy n="77" d="100"/>
        </p:scale>
        <p:origin x="64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1CE265E-D753-45C7-88F3-D72D8DADB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8F108FC-68E4-491C-93E8-1C607FEE85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69AE97A-D79B-46F0-B8F5-D9D9C5381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61ACA-C6FA-4757-B268-F902E57251A8}" type="datetimeFigureOut">
              <a:rPr lang="he-IL" smtClean="0"/>
              <a:t>כ"ב/סיון/תשפ"ב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4AAD969-257B-485F-BE31-4BD85919F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6C80DD4-B49A-45DB-915C-A92ED1C7A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FACA8-0B51-4EEC-A8F5-C783C4E7B8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1188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9C15100-5ED7-46BC-B845-456AA1DA1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5F4C503C-2123-499F-AEEE-A6843DA031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BB363AB-3CAC-414F-8BF0-07792F9AD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61ACA-C6FA-4757-B268-F902E57251A8}" type="datetimeFigureOut">
              <a:rPr lang="he-IL" smtClean="0"/>
              <a:t>כ"ב/סיון/תשפ"ב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72A05D9-A4D2-4052-8FAA-D7EF4CA3D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E9DAAAF-3449-4303-84A7-CEE3A2621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FACA8-0B51-4EEC-A8F5-C783C4E7B8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81586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8E26E52D-6CBE-4F94-BF18-E0B2094AAA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610E0D64-14BA-472A-AA57-D108B35210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135AAE2-80BD-4979-B6B4-73D72700D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61ACA-C6FA-4757-B268-F902E57251A8}" type="datetimeFigureOut">
              <a:rPr lang="he-IL" smtClean="0"/>
              <a:t>כ"ב/סיון/תשפ"ב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4AA0E10-F1BC-4ADF-BF6D-56FA36788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E2181B4-E507-4198-8F66-C68C9030D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FACA8-0B51-4EEC-A8F5-C783C4E7B8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55567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75894EC-52B9-446D-947C-CD8D9A493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D8BF66F-2548-4DA7-AA21-418A3C8A0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8CB9656-9DA8-4511-9771-345DF5171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61ACA-C6FA-4757-B268-F902E57251A8}" type="datetimeFigureOut">
              <a:rPr lang="he-IL" smtClean="0"/>
              <a:t>כ"ב/סיון/תשפ"ב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C1F704D-2E05-4B30-8875-3A95DB994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68BA06D-186E-4029-B87E-E388D4CAF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FACA8-0B51-4EEC-A8F5-C783C4E7B8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85865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E43DA0F-DA45-4C58-A048-17A6098D8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222065A2-8F2F-4B18-8F42-22FA1C0A59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20C3F57-BC08-4E6E-87FB-B3B8DE20C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61ACA-C6FA-4757-B268-F902E57251A8}" type="datetimeFigureOut">
              <a:rPr lang="he-IL" smtClean="0"/>
              <a:t>כ"ב/סיון/תשפ"ב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AB7473E-3067-41D2-97E6-E8DFD4201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338C85C-3772-40DA-99A7-6F85F2CA3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FACA8-0B51-4EEC-A8F5-C783C4E7B8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01211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C99BF36-C644-4EA4-AC24-33BF4DE6F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EBBA0DC-EE2A-4AB7-8212-A64E004C72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30EBF9B4-7873-4E3A-A073-5E379F1945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6F8F19C7-1505-49BB-826D-9C5012E2D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61ACA-C6FA-4757-B268-F902E57251A8}" type="datetimeFigureOut">
              <a:rPr lang="he-IL" smtClean="0"/>
              <a:t>כ"ב/סיון/תשפ"ב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14752248-986E-4D48-B477-E037744FD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FDD27ED0-D9C8-4470-A361-BC30557C1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FACA8-0B51-4EEC-A8F5-C783C4E7B8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59672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DD812AD-BD05-4C71-9512-A413476A3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C21E087D-E2F1-4D25-8C01-CE0BE2BEC3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0BED8251-E0FC-4E04-BFA3-CAED847750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0BB90EC2-B7A1-406B-9968-2B2688E4F4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A943AFD5-8842-43E2-92C6-CE78BFA111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AE2DF43B-A7EC-41A9-8116-1D65FCDE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61ACA-C6FA-4757-B268-F902E57251A8}" type="datetimeFigureOut">
              <a:rPr lang="he-IL" smtClean="0"/>
              <a:t>כ"ב/סיון/תשפ"ב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B95A6680-25CB-4E66-BE7C-78E900275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A85A6D51-50C1-403B-914A-4001CB1D4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FACA8-0B51-4EEC-A8F5-C783C4E7B8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40265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F88E81D-107D-41FA-8BEE-B84358131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90288FCF-802C-4D57-9520-97243B818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61ACA-C6FA-4757-B268-F902E57251A8}" type="datetimeFigureOut">
              <a:rPr lang="he-IL" smtClean="0"/>
              <a:t>כ"ב/סיון/תשפ"ב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2BF81D45-812B-485A-8D2E-E0A165B34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C5337AF7-9A2B-4349-90C4-D4309A0E8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FACA8-0B51-4EEC-A8F5-C783C4E7B8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41829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000E842E-3D86-43EB-AAD5-9B2C5F230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61ACA-C6FA-4757-B268-F902E57251A8}" type="datetimeFigureOut">
              <a:rPr lang="he-IL" smtClean="0"/>
              <a:t>כ"ב/סיון/תשפ"ב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459FF524-0AFD-4A98-AA0F-703996BF9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D7B9D0E9-1E0A-4159-BD4D-693CCC950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FACA8-0B51-4EEC-A8F5-C783C4E7B8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33940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06A55DA-1284-44D1-A492-CFBA58F3D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C17A9E7-2298-4B1E-9E54-268744EBA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FB5BD6A1-9661-4612-A7E9-BBC95B50AE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BB6E059D-37E3-498E-8B4A-E4304FBD4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61ACA-C6FA-4757-B268-F902E57251A8}" type="datetimeFigureOut">
              <a:rPr lang="he-IL" smtClean="0"/>
              <a:t>כ"ב/סיון/תשפ"ב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F6268ACA-AC07-4F1C-A034-9789EAF20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5922FD94-6682-43C3-82C7-299783269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FACA8-0B51-4EEC-A8F5-C783C4E7B8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35600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AF35F6F-D4DC-4A27-8677-423D12EF5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4A66A9A4-BF28-4702-9C56-45ACEEFB5A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5A1FFB28-4FBF-47F7-868E-00FBE8EA78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A798800B-ECEC-4323-847B-9463005CB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61ACA-C6FA-4757-B268-F902E57251A8}" type="datetimeFigureOut">
              <a:rPr lang="he-IL" smtClean="0"/>
              <a:t>כ"ב/סיון/תשפ"ב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0F2337DA-2D89-4BE8-9988-DC4B97359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E10E8320-4C42-4D92-A6C6-9408B29E3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FACA8-0B51-4EEC-A8F5-C783C4E7B8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43304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70385AD7-D649-48C2-A690-60732E3CB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045680C5-1121-468B-A5A8-39AD643134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0C41930-9EBC-43FF-82FE-360F183F2F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61ACA-C6FA-4757-B268-F902E57251A8}" type="datetimeFigureOut">
              <a:rPr lang="he-IL" smtClean="0"/>
              <a:t>כ"ב/סיון/תשפ"ב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DE84779-D27A-496F-B7B5-E04FDA23C9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0D8D248-2C76-4881-8AEA-28BAB3C452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FACA8-0B51-4EEC-A8F5-C783C4E7B8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82163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קבוצה 87">
            <a:extLst>
              <a:ext uri="{FF2B5EF4-FFF2-40B4-BE49-F238E27FC236}">
                <a16:creationId xmlns:a16="http://schemas.microsoft.com/office/drawing/2014/main" id="{23508C8F-357E-461F-BCD2-4B7ECDFC7BCF}"/>
              </a:ext>
            </a:extLst>
          </p:cNvPr>
          <p:cNvGrpSpPr/>
          <p:nvPr/>
        </p:nvGrpSpPr>
        <p:grpSpPr>
          <a:xfrm>
            <a:off x="462043" y="1487638"/>
            <a:ext cx="3013106" cy="3136839"/>
            <a:chOff x="1454119" y="2155031"/>
            <a:chExt cx="3013106" cy="3136839"/>
          </a:xfrm>
        </p:grpSpPr>
        <p:sp>
          <p:nvSpPr>
            <p:cNvPr id="13" name="אליפסה 12">
              <a:extLst>
                <a:ext uri="{FF2B5EF4-FFF2-40B4-BE49-F238E27FC236}">
                  <a16:creationId xmlns:a16="http://schemas.microsoft.com/office/drawing/2014/main" id="{40F97E84-36B2-4055-A21D-D8FD716B763E}"/>
                </a:ext>
              </a:extLst>
            </p:cNvPr>
            <p:cNvSpPr/>
            <p:nvPr/>
          </p:nvSpPr>
          <p:spPr>
            <a:xfrm>
              <a:off x="2667018" y="2155031"/>
              <a:ext cx="666732" cy="4548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sz="900" dirty="0"/>
                <a:t>כניסה</a:t>
              </a:r>
            </a:p>
          </p:txBody>
        </p:sp>
        <p:sp>
          <p:nvSpPr>
            <p:cNvPr id="44" name="אליפסה 43">
              <a:extLst>
                <a:ext uri="{FF2B5EF4-FFF2-40B4-BE49-F238E27FC236}">
                  <a16:creationId xmlns:a16="http://schemas.microsoft.com/office/drawing/2014/main" id="{6D14DAA4-7086-465A-8BC8-88C87A4BA7A3}"/>
                </a:ext>
              </a:extLst>
            </p:cNvPr>
            <p:cNvSpPr/>
            <p:nvPr/>
          </p:nvSpPr>
          <p:spPr>
            <a:xfrm>
              <a:off x="3800493" y="3067009"/>
              <a:ext cx="666732" cy="4548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900" dirty="0"/>
                <a:t>BUG</a:t>
              </a:r>
              <a:endParaRPr lang="he-IL" sz="900" dirty="0"/>
            </a:p>
          </p:txBody>
        </p:sp>
        <p:sp>
          <p:nvSpPr>
            <p:cNvPr id="45" name="אליפסה 44">
              <a:extLst>
                <a:ext uri="{FF2B5EF4-FFF2-40B4-BE49-F238E27FC236}">
                  <a16:creationId xmlns:a16="http://schemas.microsoft.com/office/drawing/2014/main" id="{FC5CD634-C16F-437B-B5D7-326D7E94F3F9}"/>
                </a:ext>
              </a:extLst>
            </p:cNvPr>
            <p:cNvSpPr/>
            <p:nvPr/>
          </p:nvSpPr>
          <p:spPr>
            <a:xfrm>
              <a:off x="3133761" y="4676734"/>
              <a:ext cx="666732" cy="4548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sz="900" dirty="0" err="1"/>
                <a:t>פאפיה</a:t>
              </a:r>
              <a:endParaRPr lang="he-IL" sz="900" dirty="0"/>
            </a:p>
          </p:txBody>
        </p:sp>
        <p:sp>
          <p:nvSpPr>
            <p:cNvPr id="46" name="אליפסה 45">
              <a:extLst>
                <a:ext uri="{FF2B5EF4-FFF2-40B4-BE49-F238E27FC236}">
                  <a16:creationId xmlns:a16="http://schemas.microsoft.com/office/drawing/2014/main" id="{329869D0-9482-4B32-9740-0225FD4B9A25}"/>
                </a:ext>
              </a:extLst>
            </p:cNvPr>
            <p:cNvSpPr/>
            <p:nvPr/>
          </p:nvSpPr>
          <p:spPr>
            <a:xfrm>
              <a:off x="1638300" y="4111187"/>
              <a:ext cx="819132" cy="4548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900" dirty="0"/>
                <a:t>London</a:t>
              </a:r>
              <a:endParaRPr lang="he-IL" sz="900" dirty="0"/>
            </a:p>
          </p:txBody>
        </p:sp>
        <p:sp>
          <p:nvSpPr>
            <p:cNvPr id="47" name="אליפסה 46">
              <a:extLst>
                <a:ext uri="{FF2B5EF4-FFF2-40B4-BE49-F238E27FC236}">
                  <a16:creationId xmlns:a16="http://schemas.microsoft.com/office/drawing/2014/main" id="{4E337B51-9B02-4427-9968-D025FA1D626A}"/>
                </a:ext>
              </a:extLst>
            </p:cNvPr>
            <p:cNvSpPr/>
            <p:nvPr/>
          </p:nvSpPr>
          <p:spPr>
            <a:xfrm>
              <a:off x="1457334" y="2957533"/>
              <a:ext cx="666732" cy="4548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900" dirty="0"/>
                <a:t>BBB</a:t>
              </a:r>
              <a:endParaRPr lang="he-IL" sz="900" dirty="0"/>
            </a:p>
          </p:txBody>
        </p:sp>
        <p:cxnSp>
          <p:nvCxnSpPr>
            <p:cNvPr id="49" name="מחבר ישר 48">
              <a:extLst>
                <a:ext uri="{FF2B5EF4-FFF2-40B4-BE49-F238E27FC236}">
                  <a16:creationId xmlns:a16="http://schemas.microsoft.com/office/drawing/2014/main" id="{69F3FEE2-24EB-4DDD-A27C-E80303DE9626}"/>
                </a:ext>
              </a:extLst>
            </p:cNvPr>
            <p:cNvCxnSpPr>
              <a:stCxn id="44" idx="4"/>
              <a:endCxn id="45" idx="0"/>
            </p:cNvCxnSpPr>
            <p:nvPr/>
          </p:nvCxnSpPr>
          <p:spPr>
            <a:xfrm flipH="1">
              <a:off x="3467127" y="3521828"/>
              <a:ext cx="666732" cy="11549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F8A0340-E2C7-4CC4-AE75-9FA6AD43B9CE}"/>
                </a:ext>
              </a:extLst>
            </p:cNvPr>
            <p:cNvSpPr txBox="1"/>
            <p:nvPr/>
          </p:nvSpPr>
          <p:spPr>
            <a:xfrm>
              <a:off x="3658592" y="3969693"/>
              <a:ext cx="338342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900" dirty="0"/>
                <a:t>1.4</a:t>
              </a:r>
              <a:endParaRPr lang="he-IL" sz="900" dirty="0"/>
            </a:p>
          </p:txBody>
        </p:sp>
        <p:cxnSp>
          <p:nvCxnSpPr>
            <p:cNvPr id="51" name="מחבר ישר 50">
              <a:extLst>
                <a:ext uri="{FF2B5EF4-FFF2-40B4-BE49-F238E27FC236}">
                  <a16:creationId xmlns:a16="http://schemas.microsoft.com/office/drawing/2014/main" id="{1D80F572-1C0C-4D41-800C-8524140FFC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35985" y="3358753"/>
              <a:ext cx="1647854" cy="8893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704F2A9-A8CC-412F-BBA5-EFA87FB44286}"/>
                </a:ext>
              </a:extLst>
            </p:cNvPr>
            <p:cNvSpPr txBox="1"/>
            <p:nvPr/>
          </p:nvSpPr>
          <p:spPr>
            <a:xfrm>
              <a:off x="2896517" y="3688036"/>
              <a:ext cx="338342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900" dirty="0"/>
                <a:t>2.8</a:t>
              </a:r>
              <a:endParaRPr lang="he-IL" sz="900" dirty="0"/>
            </a:p>
          </p:txBody>
        </p:sp>
        <p:cxnSp>
          <p:nvCxnSpPr>
            <p:cNvPr id="54" name="מחבר ישר 53">
              <a:extLst>
                <a:ext uri="{FF2B5EF4-FFF2-40B4-BE49-F238E27FC236}">
                  <a16:creationId xmlns:a16="http://schemas.microsoft.com/office/drawing/2014/main" id="{6CF94D8F-BDE7-4516-9238-1DC506DA14E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12148" y="3184942"/>
              <a:ext cx="1906185" cy="259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מחבר ישר 57">
              <a:extLst>
                <a:ext uri="{FF2B5EF4-FFF2-40B4-BE49-F238E27FC236}">
                  <a16:creationId xmlns:a16="http://schemas.microsoft.com/office/drawing/2014/main" id="{906EC317-C094-4760-BBF5-CE8DF9311299}"/>
                </a:ext>
              </a:extLst>
            </p:cNvPr>
            <p:cNvCxnSpPr>
              <a:cxnSpLocks/>
              <a:endCxn id="13" idx="4"/>
            </p:cNvCxnSpPr>
            <p:nvPr/>
          </p:nvCxnSpPr>
          <p:spPr>
            <a:xfrm flipH="1" flipV="1">
              <a:off x="3000384" y="2609850"/>
              <a:ext cx="1048314" cy="461008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B447573-9D41-42B2-9E0B-364A941FFAFE}"/>
                </a:ext>
              </a:extLst>
            </p:cNvPr>
            <p:cNvSpPr txBox="1"/>
            <p:nvPr/>
          </p:nvSpPr>
          <p:spPr>
            <a:xfrm>
              <a:off x="3355370" y="2708733"/>
              <a:ext cx="338342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900" dirty="0"/>
                <a:t>1</a:t>
              </a:r>
              <a:endParaRPr lang="he-IL" sz="900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75F313F6-5833-44E1-AF3C-8ECC1D85A4C8}"/>
                </a:ext>
              </a:extLst>
            </p:cNvPr>
            <p:cNvSpPr txBox="1"/>
            <p:nvPr/>
          </p:nvSpPr>
          <p:spPr>
            <a:xfrm>
              <a:off x="2558438" y="3095461"/>
              <a:ext cx="338342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900" dirty="0"/>
                <a:t>3.6</a:t>
              </a:r>
              <a:endParaRPr lang="he-IL" sz="900" dirty="0"/>
            </a:p>
          </p:txBody>
        </p:sp>
        <p:cxnSp>
          <p:nvCxnSpPr>
            <p:cNvPr id="65" name="מחבר ישר 64">
              <a:extLst>
                <a:ext uri="{FF2B5EF4-FFF2-40B4-BE49-F238E27FC236}">
                  <a16:creationId xmlns:a16="http://schemas.microsoft.com/office/drawing/2014/main" id="{E1F554EA-517F-4F0E-8EC4-59E02FD930B2}"/>
                </a:ext>
              </a:extLst>
            </p:cNvPr>
            <p:cNvCxnSpPr>
              <a:stCxn id="45" idx="0"/>
              <a:endCxn id="46" idx="6"/>
            </p:cNvCxnSpPr>
            <p:nvPr/>
          </p:nvCxnSpPr>
          <p:spPr>
            <a:xfrm flipH="1" flipV="1">
              <a:off x="2457432" y="4338597"/>
              <a:ext cx="1009695" cy="3381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59D28D5D-EE9F-44CB-8D48-E08A90463141}"/>
                </a:ext>
              </a:extLst>
            </p:cNvPr>
            <p:cNvSpPr txBox="1"/>
            <p:nvPr/>
          </p:nvSpPr>
          <p:spPr>
            <a:xfrm>
              <a:off x="2664530" y="4368012"/>
              <a:ext cx="338342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900" dirty="0"/>
                <a:t>1.4</a:t>
              </a:r>
              <a:endParaRPr lang="he-IL" sz="900" dirty="0"/>
            </a:p>
          </p:txBody>
        </p:sp>
        <p:cxnSp>
          <p:nvCxnSpPr>
            <p:cNvPr id="68" name="מחבר ישר 67">
              <a:extLst>
                <a:ext uri="{FF2B5EF4-FFF2-40B4-BE49-F238E27FC236}">
                  <a16:creationId xmlns:a16="http://schemas.microsoft.com/office/drawing/2014/main" id="{D1CB0328-8BFF-4368-B57F-C536A4437056}"/>
                </a:ext>
              </a:extLst>
            </p:cNvPr>
            <p:cNvCxnSpPr>
              <a:stCxn id="45" idx="0"/>
              <a:endCxn id="47" idx="5"/>
            </p:cNvCxnSpPr>
            <p:nvPr/>
          </p:nvCxnSpPr>
          <p:spPr>
            <a:xfrm flipH="1" flipV="1">
              <a:off x="2026425" y="3345745"/>
              <a:ext cx="1440702" cy="13309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579C359D-F884-4E65-9DD0-3A2265F7E569}"/>
                </a:ext>
              </a:extLst>
            </p:cNvPr>
            <p:cNvSpPr txBox="1"/>
            <p:nvPr/>
          </p:nvSpPr>
          <p:spPr>
            <a:xfrm>
              <a:off x="2408434" y="3721427"/>
              <a:ext cx="338342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900" dirty="0"/>
                <a:t>3.6</a:t>
              </a:r>
              <a:endParaRPr lang="he-IL" sz="900" dirty="0"/>
            </a:p>
          </p:txBody>
        </p:sp>
        <p:cxnSp>
          <p:nvCxnSpPr>
            <p:cNvPr id="71" name="מחבר ישר 70">
              <a:extLst>
                <a:ext uri="{FF2B5EF4-FFF2-40B4-BE49-F238E27FC236}">
                  <a16:creationId xmlns:a16="http://schemas.microsoft.com/office/drawing/2014/main" id="{10DBE0D7-4FD5-4A87-9809-53DF832E510E}"/>
                </a:ext>
              </a:extLst>
            </p:cNvPr>
            <p:cNvCxnSpPr>
              <a:stCxn id="45" idx="0"/>
              <a:endCxn id="13" idx="4"/>
            </p:cNvCxnSpPr>
            <p:nvPr/>
          </p:nvCxnSpPr>
          <p:spPr>
            <a:xfrm flipH="1" flipV="1">
              <a:off x="3000384" y="2609850"/>
              <a:ext cx="466743" cy="20668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ADD2DAC-3AC1-44A3-AB7B-226E9BF0B90D}"/>
                </a:ext>
              </a:extLst>
            </p:cNvPr>
            <p:cNvSpPr txBox="1"/>
            <p:nvPr/>
          </p:nvSpPr>
          <p:spPr>
            <a:xfrm>
              <a:off x="3008699" y="3301323"/>
              <a:ext cx="338342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900" dirty="0"/>
                <a:t>2.4</a:t>
              </a:r>
              <a:endParaRPr lang="he-IL" sz="900" dirty="0"/>
            </a:p>
          </p:txBody>
        </p:sp>
        <p:cxnSp>
          <p:nvCxnSpPr>
            <p:cNvPr id="74" name="מחבר ישר 73">
              <a:extLst>
                <a:ext uri="{FF2B5EF4-FFF2-40B4-BE49-F238E27FC236}">
                  <a16:creationId xmlns:a16="http://schemas.microsoft.com/office/drawing/2014/main" id="{C29F8D6F-15CF-4389-809C-131CAFBCF07B}"/>
                </a:ext>
              </a:extLst>
            </p:cNvPr>
            <p:cNvCxnSpPr>
              <a:stCxn id="46" idx="0"/>
              <a:endCxn id="47" idx="4"/>
            </p:cNvCxnSpPr>
            <p:nvPr/>
          </p:nvCxnSpPr>
          <p:spPr>
            <a:xfrm flipH="1" flipV="1">
              <a:off x="1790700" y="3412352"/>
              <a:ext cx="257166" cy="6988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77075D00-957B-4EBB-8B33-7EC8CE447538}"/>
                </a:ext>
              </a:extLst>
            </p:cNvPr>
            <p:cNvSpPr txBox="1"/>
            <p:nvPr/>
          </p:nvSpPr>
          <p:spPr>
            <a:xfrm>
              <a:off x="1714288" y="3579168"/>
              <a:ext cx="338342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900" dirty="0"/>
                <a:t>2.2</a:t>
              </a:r>
              <a:endParaRPr lang="he-IL" sz="900" dirty="0"/>
            </a:p>
          </p:txBody>
        </p:sp>
        <p:cxnSp>
          <p:nvCxnSpPr>
            <p:cNvPr id="77" name="מחבר ישר 76">
              <a:extLst>
                <a:ext uri="{FF2B5EF4-FFF2-40B4-BE49-F238E27FC236}">
                  <a16:creationId xmlns:a16="http://schemas.microsoft.com/office/drawing/2014/main" id="{720F9897-34BD-4FEA-A2CB-5F5D6CFE1944}"/>
                </a:ext>
              </a:extLst>
            </p:cNvPr>
            <p:cNvCxnSpPr>
              <a:cxnSpLocks/>
              <a:stCxn id="46" idx="0"/>
              <a:endCxn id="13" idx="3"/>
            </p:cNvCxnSpPr>
            <p:nvPr/>
          </p:nvCxnSpPr>
          <p:spPr>
            <a:xfrm flipV="1">
              <a:off x="2047866" y="2543243"/>
              <a:ext cx="716793" cy="15679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CEBF851C-8D76-45A8-94D6-EB03D03E4B4A}"/>
                </a:ext>
              </a:extLst>
            </p:cNvPr>
            <p:cNvSpPr txBox="1"/>
            <p:nvPr/>
          </p:nvSpPr>
          <p:spPr>
            <a:xfrm>
              <a:off x="1978236" y="3694584"/>
              <a:ext cx="338342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900" dirty="0"/>
                <a:t>3.8</a:t>
              </a:r>
              <a:endParaRPr lang="he-IL" sz="900" dirty="0"/>
            </a:p>
          </p:txBody>
        </p:sp>
        <p:cxnSp>
          <p:nvCxnSpPr>
            <p:cNvPr id="80" name="מחבר ישר 79">
              <a:extLst>
                <a:ext uri="{FF2B5EF4-FFF2-40B4-BE49-F238E27FC236}">
                  <a16:creationId xmlns:a16="http://schemas.microsoft.com/office/drawing/2014/main" id="{BE9A3A8C-7A7B-41AD-AA1C-81F5DF6BBAB9}"/>
                </a:ext>
              </a:extLst>
            </p:cNvPr>
            <p:cNvCxnSpPr>
              <a:stCxn id="47" idx="7"/>
              <a:endCxn id="13" idx="2"/>
            </p:cNvCxnSpPr>
            <p:nvPr/>
          </p:nvCxnSpPr>
          <p:spPr>
            <a:xfrm flipV="1">
              <a:off x="2026425" y="2382441"/>
              <a:ext cx="640593" cy="6416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7C7C3A39-AB0A-4BFA-B150-B4292EBA8B62}"/>
                </a:ext>
              </a:extLst>
            </p:cNvPr>
            <p:cNvSpPr txBox="1"/>
            <p:nvPr/>
          </p:nvSpPr>
          <p:spPr>
            <a:xfrm>
              <a:off x="2097790" y="2609850"/>
              <a:ext cx="338342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900" dirty="0"/>
                <a:t>4.6</a:t>
              </a:r>
              <a:endParaRPr lang="he-IL" sz="900" dirty="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CA0CAF2A-66F1-4731-886C-9DB31EE40526}"/>
                </a:ext>
              </a:extLst>
            </p:cNvPr>
            <p:cNvSpPr txBox="1"/>
            <p:nvPr/>
          </p:nvSpPr>
          <p:spPr>
            <a:xfrm>
              <a:off x="2848122" y="2432955"/>
              <a:ext cx="275952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>
                  <a:highlight>
                    <a:srgbClr val="FFFF00"/>
                  </a:highlight>
                </a:rPr>
                <a:t>0</a:t>
              </a:r>
              <a:endParaRPr lang="he-IL" sz="1200" dirty="0">
                <a:highlight>
                  <a:srgbClr val="FFFF00"/>
                </a:highlight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9452FB09-59BD-4D26-92E6-F4D268B5DD1E}"/>
                </a:ext>
              </a:extLst>
            </p:cNvPr>
            <p:cNvSpPr txBox="1"/>
            <p:nvPr/>
          </p:nvSpPr>
          <p:spPr>
            <a:xfrm flipH="1">
              <a:off x="4091047" y="3337739"/>
              <a:ext cx="348050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>
                  <a:highlight>
                    <a:srgbClr val="FFFF00"/>
                  </a:highlight>
                </a:rPr>
                <a:t>1</a:t>
              </a:r>
              <a:endParaRPr lang="he-IL" sz="1200" dirty="0">
                <a:highlight>
                  <a:srgbClr val="FFFF00"/>
                </a:highlight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165A95B1-AFAA-446B-BBD8-81DDDEDE1BB4}"/>
                </a:ext>
              </a:extLst>
            </p:cNvPr>
            <p:cNvSpPr txBox="1"/>
            <p:nvPr/>
          </p:nvSpPr>
          <p:spPr>
            <a:xfrm flipH="1">
              <a:off x="3133761" y="5014871"/>
              <a:ext cx="448044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>
                  <a:highlight>
                    <a:srgbClr val="FFFF00"/>
                  </a:highlight>
                </a:rPr>
                <a:t>2.4</a:t>
              </a:r>
              <a:endParaRPr lang="he-IL" sz="1200" dirty="0">
                <a:highlight>
                  <a:srgbClr val="FFFF00"/>
                </a:highlight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54DD9691-6D59-4E85-9816-AEA2DB86D8D2}"/>
                </a:ext>
              </a:extLst>
            </p:cNvPr>
            <p:cNvSpPr txBox="1"/>
            <p:nvPr/>
          </p:nvSpPr>
          <p:spPr>
            <a:xfrm flipH="1">
              <a:off x="1740684" y="4430304"/>
              <a:ext cx="448044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>
                  <a:highlight>
                    <a:srgbClr val="FFFF00"/>
                  </a:highlight>
                </a:rPr>
                <a:t>3.8</a:t>
              </a:r>
              <a:endParaRPr lang="he-IL" sz="1200" dirty="0">
                <a:highlight>
                  <a:srgbClr val="FFFF00"/>
                </a:highlight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2D90FA02-F7E2-4A78-BE21-5EDDF1D54A75}"/>
                </a:ext>
              </a:extLst>
            </p:cNvPr>
            <p:cNvSpPr txBox="1"/>
            <p:nvPr/>
          </p:nvSpPr>
          <p:spPr>
            <a:xfrm flipH="1">
              <a:off x="1454119" y="3252204"/>
              <a:ext cx="448044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>
                  <a:highlight>
                    <a:srgbClr val="FFFF00"/>
                  </a:highlight>
                </a:rPr>
                <a:t>4.6</a:t>
              </a:r>
              <a:endParaRPr lang="he-IL" sz="1200" dirty="0">
                <a:highlight>
                  <a:srgbClr val="FFFF00"/>
                </a:highlight>
              </a:endParaRPr>
            </a:p>
          </p:txBody>
        </p:sp>
      </p:grpSp>
      <p:grpSp>
        <p:nvGrpSpPr>
          <p:cNvPr id="89" name="קבוצה 88">
            <a:extLst>
              <a:ext uri="{FF2B5EF4-FFF2-40B4-BE49-F238E27FC236}">
                <a16:creationId xmlns:a16="http://schemas.microsoft.com/office/drawing/2014/main" id="{AC4F31B8-F5C9-4D82-B48B-43755C2ACE56}"/>
              </a:ext>
            </a:extLst>
          </p:cNvPr>
          <p:cNvGrpSpPr/>
          <p:nvPr/>
        </p:nvGrpSpPr>
        <p:grpSpPr>
          <a:xfrm>
            <a:off x="4321685" y="940861"/>
            <a:ext cx="3013106" cy="2334337"/>
            <a:chOff x="1454119" y="2957533"/>
            <a:chExt cx="3013106" cy="2334337"/>
          </a:xfrm>
        </p:grpSpPr>
        <p:sp>
          <p:nvSpPr>
            <p:cNvPr id="91" name="אליפסה 90">
              <a:extLst>
                <a:ext uri="{FF2B5EF4-FFF2-40B4-BE49-F238E27FC236}">
                  <a16:creationId xmlns:a16="http://schemas.microsoft.com/office/drawing/2014/main" id="{6B9E6112-0559-4B30-BF0E-4624029D8F7C}"/>
                </a:ext>
              </a:extLst>
            </p:cNvPr>
            <p:cNvSpPr/>
            <p:nvPr/>
          </p:nvSpPr>
          <p:spPr>
            <a:xfrm>
              <a:off x="3800493" y="3067009"/>
              <a:ext cx="666732" cy="4548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900" dirty="0"/>
                <a:t>BUG</a:t>
              </a:r>
              <a:endParaRPr lang="he-IL" sz="900" dirty="0"/>
            </a:p>
          </p:txBody>
        </p:sp>
        <p:sp>
          <p:nvSpPr>
            <p:cNvPr id="92" name="אליפסה 91">
              <a:extLst>
                <a:ext uri="{FF2B5EF4-FFF2-40B4-BE49-F238E27FC236}">
                  <a16:creationId xmlns:a16="http://schemas.microsoft.com/office/drawing/2014/main" id="{2CED6EAA-D7C4-4C14-841D-07E25D2AA530}"/>
                </a:ext>
              </a:extLst>
            </p:cNvPr>
            <p:cNvSpPr/>
            <p:nvPr/>
          </p:nvSpPr>
          <p:spPr>
            <a:xfrm>
              <a:off x="3133761" y="4676734"/>
              <a:ext cx="666732" cy="4548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sz="900" dirty="0" err="1"/>
                <a:t>פאפיה</a:t>
              </a:r>
              <a:endParaRPr lang="he-IL" sz="900" dirty="0"/>
            </a:p>
          </p:txBody>
        </p:sp>
        <p:sp>
          <p:nvSpPr>
            <p:cNvPr id="93" name="אליפסה 92">
              <a:extLst>
                <a:ext uri="{FF2B5EF4-FFF2-40B4-BE49-F238E27FC236}">
                  <a16:creationId xmlns:a16="http://schemas.microsoft.com/office/drawing/2014/main" id="{5CB3CCF2-E046-4ED4-8282-BAA2E3FC4CC0}"/>
                </a:ext>
              </a:extLst>
            </p:cNvPr>
            <p:cNvSpPr/>
            <p:nvPr/>
          </p:nvSpPr>
          <p:spPr>
            <a:xfrm>
              <a:off x="1638300" y="4111187"/>
              <a:ext cx="819132" cy="4548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900" dirty="0"/>
                <a:t>London</a:t>
              </a:r>
              <a:endParaRPr lang="he-IL" sz="900" dirty="0"/>
            </a:p>
          </p:txBody>
        </p:sp>
        <p:sp>
          <p:nvSpPr>
            <p:cNvPr id="94" name="אליפסה 93">
              <a:extLst>
                <a:ext uri="{FF2B5EF4-FFF2-40B4-BE49-F238E27FC236}">
                  <a16:creationId xmlns:a16="http://schemas.microsoft.com/office/drawing/2014/main" id="{F9324231-86CD-4020-A524-D74DEB2A61BF}"/>
                </a:ext>
              </a:extLst>
            </p:cNvPr>
            <p:cNvSpPr/>
            <p:nvPr/>
          </p:nvSpPr>
          <p:spPr>
            <a:xfrm>
              <a:off x="1457334" y="2957533"/>
              <a:ext cx="666732" cy="4548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900" dirty="0"/>
                <a:t>BBB</a:t>
              </a:r>
              <a:endParaRPr lang="he-IL" sz="900" dirty="0"/>
            </a:p>
          </p:txBody>
        </p:sp>
        <p:cxnSp>
          <p:nvCxnSpPr>
            <p:cNvPr id="95" name="מחבר ישר 94">
              <a:extLst>
                <a:ext uri="{FF2B5EF4-FFF2-40B4-BE49-F238E27FC236}">
                  <a16:creationId xmlns:a16="http://schemas.microsoft.com/office/drawing/2014/main" id="{35B8C852-605E-4FA5-B35D-9AE949DA9B87}"/>
                </a:ext>
              </a:extLst>
            </p:cNvPr>
            <p:cNvCxnSpPr>
              <a:stCxn id="91" idx="4"/>
              <a:endCxn id="92" idx="0"/>
            </p:cNvCxnSpPr>
            <p:nvPr/>
          </p:nvCxnSpPr>
          <p:spPr>
            <a:xfrm flipH="1">
              <a:off x="3467127" y="3521828"/>
              <a:ext cx="666732" cy="1154906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FDC62561-6B45-4156-993A-BF6241263845}"/>
                </a:ext>
              </a:extLst>
            </p:cNvPr>
            <p:cNvSpPr txBox="1"/>
            <p:nvPr/>
          </p:nvSpPr>
          <p:spPr>
            <a:xfrm>
              <a:off x="3658592" y="3969693"/>
              <a:ext cx="338342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900" dirty="0"/>
                <a:t>1.4</a:t>
              </a:r>
              <a:endParaRPr lang="he-IL" sz="900" dirty="0"/>
            </a:p>
          </p:txBody>
        </p:sp>
        <p:cxnSp>
          <p:nvCxnSpPr>
            <p:cNvPr id="97" name="מחבר ישר 96">
              <a:extLst>
                <a:ext uri="{FF2B5EF4-FFF2-40B4-BE49-F238E27FC236}">
                  <a16:creationId xmlns:a16="http://schemas.microsoft.com/office/drawing/2014/main" id="{BA47C7DC-AC65-4B86-88FC-A6DE059138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35985" y="3358753"/>
              <a:ext cx="1647854" cy="8893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185BF4FA-C729-497D-97D3-667F7728B66E}"/>
                </a:ext>
              </a:extLst>
            </p:cNvPr>
            <p:cNvSpPr txBox="1"/>
            <p:nvPr/>
          </p:nvSpPr>
          <p:spPr>
            <a:xfrm>
              <a:off x="2896517" y="3688036"/>
              <a:ext cx="338342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900" dirty="0"/>
                <a:t>2.8</a:t>
              </a:r>
              <a:endParaRPr lang="he-IL" sz="900" dirty="0"/>
            </a:p>
          </p:txBody>
        </p:sp>
        <p:cxnSp>
          <p:nvCxnSpPr>
            <p:cNvPr id="99" name="מחבר ישר 98">
              <a:extLst>
                <a:ext uri="{FF2B5EF4-FFF2-40B4-BE49-F238E27FC236}">
                  <a16:creationId xmlns:a16="http://schemas.microsoft.com/office/drawing/2014/main" id="{8A051168-F81A-480E-BB43-3699978C1B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12148" y="3184942"/>
              <a:ext cx="1906185" cy="259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C099B7F2-A05E-41CC-8E41-AB5F5C362296}"/>
                </a:ext>
              </a:extLst>
            </p:cNvPr>
            <p:cNvSpPr txBox="1"/>
            <p:nvPr/>
          </p:nvSpPr>
          <p:spPr>
            <a:xfrm>
              <a:off x="2558438" y="3095461"/>
              <a:ext cx="338342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900" dirty="0"/>
                <a:t>3.6</a:t>
              </a:r>
              <a:endParaRPr lang="he-IL" sz="900" dirty="0"/>
            </a:p>
          </p:txBody>
        </p:sp>
        <p:cxnSp>
          <p:nvCxnSpPr>
            <p:cNvPr id="103" name="מחבר ישר 102">
              <a:extLst>
                <a:ext uri="{FF2B5EF4-FFF2-40B4-BE49-F238E27FC236}">
                  <a16:creationId xmlns:a16="http://schemas.microsoft.com/office/drawing/2014/main" id="{A0BC24E6-7315-4358-9F34-2692C7FD83AF}"/>
                </a:ext>
              </a:extLst>
            </p:cNvPr>
            <p:cNvCxnSpPr>
              <a:stCxn id="92" idx="0"/>
              <a:endCxn id="93" idx="6"/>
            </p:cNvCxnSpPr>
            <p:nvPr/>
          </p:nvCxnSpPr>
          <p:spPr>
            <a:xfrm flipH="1" flipV="1">
              <a:off x="2457432" y="4338597"/>
              <a:ext cx="1009695" cy="3381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965069EA-2257-48E2-999C-C722FF96F719}"/>
                </a:ext>
              </a:extLst>
            </p:cNvPr>
            <p:cNvSpPr txBox="1"/>
            <p:nvPr/>
          </p:nvSpPr>
          <p:spPr>
            <a:xfrm>
              <a:off x="2664530" y="4368012"/>
              <a:ext cx="338342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900" dirty="0"/>
                <a:t>1.4</a:t>
              </a:r>
              <a:endParaRPr lang="he-IL" sz="900" dirty="0"/>
            </a:p>
          </p:txBody>
        </p:sp>
        <p:cxnSp>
          <p:nvCxnSpPr>
            <p:cNvPr id="105" name="מחבר ישר 104">
              <a:extLst>
                <a:ext uri="{FF2B5EF4-FFF2-40B4-BE49-F238E27FC236}">
                  <a16:creationId xmlns:a16="http://schemas.microsoft.com/office/drawing/2014/main" id="{035910F6-573D-42CB-B0F5-7E1DCD5953FA}"/>
                </a:ext>
              </a:extLst>
            </p:cNvPr>
            <p:cNvCxnSpPr>
              <a:stCxn id="92" idx="0"/>
              <a:endCxn id="94" idx="5"/>
            </p:cNvCxnSpPr>
            <p:nvPr/>
          </p:nvCxnSpPr>
          <p:spPr>
            <a:xfrm flipH="1" flipV="1">
              <a:off x="2026425" y="3345745"/>
              <a:ext cx="1440702" cy="13309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09F9DB7C-81DF-4A2D-AA0B-D0F0BE3DF7B7}"/>
                </a:ext>
              </a:extLst>
            </p:cNvPr>
            <p:cNvSpPr txBox="1"/>
            <p:nvPr/>
          </p:nvSpPr>
          <p:spPr>
            <a:xfrm>
              <a:off x="2408434" y="3721427"/>
              <a:ext cx="338342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900" dirty="0"/>
                <a:t>3.6</a:t>
              </a:r>
              <a:endParaRPr lang="he-IL" sz="900" dirty="0"/>
            </a:p>
          </p:txBody>
        </p:sp>
        <p:cxnSp>
          <p:nvCxnSpPr>
            <p:cNvPr id="109" name="מחבר ישר 108">
              <a:extLst>
                <a:ext uri="{FF2B5EF4-FFF2-40B4-BE49-F238E27FC236}">
                  <a16:creationId xmlns:a16="http://schemas.microsoft.com/office/drawing/2014/main" id="{831B154C-448F-4028-B9C3-4EC04FF554F7}"/>
                </a:ext>
              </a:extLst>
            </p:cNvPr>
            <p:cNvCxnSpPr>
              <a:stCxn id="93" idx="0"/>
              <a:endCxn id="94" idx="4"/>
            </p:cNvCxnSpPr>
            <p:nvPr/>
          </p:nvCxnSpPr>
          <p:spPr>
            <a:xfrm flipH="1" flipV="1">
              <a:off x="1790700" y="3412352"/>
              <a:ext cx="257166" cy="6988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A48C1D9A-DFD0-4B0B-AE2B-97E34934A56F}"/>
                </a:ext>
              </a:extLst>
            </p:cNvPr>
            <p:cNvSpPr txBox="1"/>
            <p:nvPr/>
          </p:nvSpPr>
          <p:spPr>
            <a:xfrm>
              <a:off x="1714288" y="3579168"/>
              <a:ext cx="338342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900" dirty="0"/>
                <a:t>2.2</a:t>
              </a:r>
              <a:endParaRPr lang="he-IL" sz="900" dirty="0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F240E1A1-8203-4701-A78B-9E7ED689EF65}"/>
                </a:ext>
              </a:extLst>
            </p:cNvPr>
            <p:cNvSpPr txBox="1"/>
            <p:nvPr/>
          </p:nvSpPr>
          <p:spPr>
            <a:xfrm flipH="1">
              <a:off x="4091047" y="3337739"/>
              <a:ext cx="348050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>
                  <a:highlight>
                    <a:srgbClr val="FFFF00"/>
                  </a:highlight>
                </a:rPr>
                <a:t>0</a:t>
              </a:r>
              <a:endParaRPr lang="he-IL" sz="1200" dirty="0">
                <a:highlight>
                  <a:srgbClr val="FFFF00"/>
                </a:highlight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0109F4B3-53ED-4D45-8CB5-BE3B884A82E7}"/>
                </a:ext>
              </a:extLst>
            </p:cNvPr>
            <p:cNvSpPr txBox="1"/>
            <p:nvPr/>
          </p:nvSpPr>
          <p:spPr>
            <a:xfrm flipH="1">
              <a:off x="3133761" y="5014871"/>
              <a:ext cx="448044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>
                  <a:highlight>
                    <a:srgbClr val="FFFF00"/>
                  </a:highlight>
                </a:rPr>
                <a:t>1.4</a:t>
              </a:r>
              <a:endParaRPr lang="he-IL" sz="1200" dirty="0">
                <a:highlight>
                  <a:srgbClr val="FFFF00"/>
                </a:highlight>
              </a:endParaRP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A412C2EB-7F83-4E30-B2F7-6E1E4CC3CAB2}"/>
                </a:ext>
              </a:extLst>
            </p:cNvPr>
            <p:cNvSpPr txBox="1"/>
            <p:nvPr/>
          </p:nvSpPr>
          <p:spPr>
            <a:xfrm flipH="1">
              <a:off x="1740684" y="4430304"/>
              <a:ext cx="448044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>
                  <a:highlight>
                    <a:srgbClr val="FFFF00"/>
                  </a:highlight>
                </a:rPr>
                <a:t>2.8</a:t>
              </a:r>
              <a:endParaRPr lang="he-IL" sz="1200" dirty="0">
                <a:highlight>
                  <a:srgbClr val="FFFF00"/>
                </a:highlight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B22AD1A1-6756-4672-8A60-6541C4A3C867}"/>
                </a:ext>
              </a:extLst>
            </p:cNvPr>
            <p:cNvSpPr txBox="1"/>
            <p:nvPr/>
          </p:nvSpPr>
          <p:spPr>
            <a:xfrm flipH="1">
              <a:off x="1454119" y="3252204"/>
              <a:ext cx="448044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>
                  <a:highlight>
                    <a:srgbClr val="FFFF00"/>
                  </a:highlight>
                </a:rPr>
                <a:t>3.6</a:t>
              </a:r>
              <a:endParaRPr lang="he-IL" sz="1200" dirty="0">
                <a:highlight>
                  <a:srgbClr val="FFFF00"/>
                </a:highlight>
              </a:endParaRPr>
            </a:p>
          </p:txBody>
        </p:sp>
      </p:grpSp>
      <p:grpSp>
        <p:nvGrpSpPr>
          <p:cNvPr id="120" name="קבוצה 119">
            <a:extLst>
              <a:ext uri="{FF2B5EF4-FFF2-40B4-BE49-F238E27FC236}">
                <a16:creationId xmlns:a16="http://schemas.microsoft.com/office/drawing/2014/main" id="{94121753-4EA0-4821-86A2-ED181992DB6E}"/>
              </a:ext>
            </a:extLst>
          </p:cNvPr>
          <p:cNvGrpSpPr/>
          <p:nvPr/>
        </p:nvGrpSpPr>
        <p:grpSpPr>
          <a:xfrm>
            <a:off x="4274939" y="3627645"/>
            <a:ext cx="2346374" cy="2334337"/>
            <a:chOff x="1454119" y="2957533"/>
            <a:chExt cx="2346374" cy="2334337"/>
          </a:xfrm>
        </p:grpSpPr>
        <p:sp>
          <p:nvSpPr>
            <p:cNvPr id="122" name="אליפסה 121">
              <a:extLst>
                <a:ext uri="{FF2B5EF4-FFF2-40B4-BE49-F238E27FC236}">
                  <a16:creationId xmlns:a16="http://schemas.microsoft.com/office/drawing/2014/main" id="{97B466F5-CE81-44FC-B484-FB42A16ECDA1}"/>
                </a:ext>
              </a:extLst>
            </p:cNvPr>
            <p:cNvSpPr/>
            <p:nvPr/>
          </p:nvSpPr>
          <p:spPr>
            <a:xfrm>
              <a:off x="3133761" y="4676734"/>
              <a:ext cx="666732" cy="4548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sz="900" dirty="0" err="1"/>
                <a:t>פאפיה</a:t>
              </a:r>
              <a:endParaRPr lang="he-IL" sz="900" dirty="0"/>
            </a:p>
          </p:txBody>
        </p:sp>
        <p:sp>
          <p:nvSpPr>
            <p:cNvPr id="123" name="אליפסה 122">
              <a:extLst>
                <a:ext uri="{FF2B5EF4-FFF2-40B4-BE49-F238E27FC236}">
                  <a16:creationId xmlns:a16="http://schemas.microsoft.com/office/drawing/2014/main" id="{0E765A94-17F3-40B6-91E3-834DDFE89750}"/>
                </a:ext>
              </a:extLst>
            </p:cNvPr>
            <p:cNvSpPr/>
            <p:nvPr/>
          </p:nvSpPr>
          <p:spPr>
            <a:xfrm>
              <a:off x="1638300" y="4111187"/>
              <a:ext cx="819132" cy="4548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900" dirty="0"/>
                <a:t>London</a:t>
              </a:r>
              <a:endParaRPr lang="he-IL" sz="900" dirty="0"/>
            </a:p>
          </p:txBody>
        </p:sp>
        <p:sp>
          <p:nvSpPr>
            <p:cNvPr id="124" name="אליפסה 123">
              <a:extLst>
                <a:ext uri="{FF2B5EF4-FFF2-40B4-BE49-F238E27FC236}">
                  <a16:creationId xmlns:a16="http://schemas.microsoft.com/office/drawing/2014/main" id="{C895CF30-EC59-4806-8BC3-232752AC3194}"/>
                </a:ext>
              </a:extLst>
            </p:cNvPr>
            <p:cNvSpPr/>
            <p:nvPr/>
          </p:nvSpPr>
          <p:spPr>
            <a:xfrm>
              <a:off x="1457334" y="2957533"/>
              <a:ext cx="666732" cy="4548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900" dirty="0"/>
                <a:t>BBB</a:t>
              </a:r>
              <a:endParaRPr lang="he-IL" sz="900" dirty="0"/>
            </a:p>
          </p:txBody>
        </p:sp>
        <p:cxnSp>
          <p:nvCxnSpPr>
            <p:cNvPr id="131" name="מחבר ישר 130">
              <a:extLst>
                <a:ext uri="{FF2B5EF4-FFF2-40B4-BE49-F238E27FC236}">
                  <a16:creationId xmlns:a16="http://schemas.microsoft.com/office/drawing/2014/main" id="{0B584FEB-ED2B-4B37-942D-6C503AD3B851}"/>
                </a:ext>
              </a:extLst>
            </p:cNvPr>
            <p:cNvCxnSpPr>
              <a:stCxn id="122" idx="0"/>
              <a:endCxn id="123" idx="6"/>
            </p:cNvCxnSpPr>
            <p:nvPr/>
          </p:nvCxnSpPr>
          <p:spPr>
            <a:xfrm flipH="1" flipV="1">
              <a:off x="2457432" y="4338597"/>
              <a:ext cx="1009695" cy="338137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15F3E4A0-440B-4F81-80A4-C8D6ADED2B2C}"/>
                </a:ext>
              </a:extLst>
            </p:cNvPr>
            <p:cNvSpPr txBox="1"/>
            <p:nvPr/>
          </p:nvSpPr>
          <p:spPr>
            <a:xfrm>
              <a:off x="2664530" y="4368012"/>
              <a:ext cx="338342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900" dirty="0"/>
                <a:t>1.4</a:t>
              </a:r>
              <a:endParaRPr lang="he-IL" sz="900" dirty="0"/>
            </a:p>
          </p:txBody>
        </p:sp>
        <p:cxnSp>
          <p:nvCxnSpPr>
            <p:cNvPr id="133" name="מחבר ישר 132">
              <a:extLst>
                <a:ext uri="{FF2B5EF4-FFF2-40B4-BE49-F238E27FC236}">
                  <a16:creationId xmlns:a16="http://schemas.microsoft.com/office/drawing/2014/main" id="{5DA86C75-6F72-4FB2-ACC5-66928B3B7BB0}"/>
                </a:ext>
              </a:extLst>
            </p:cNvPr>
            <p:cNvCxnSpPr>
              <a:stCxn id="122" idx="0"/>
              <a:endCxn id="124" idx="5"/>
            </p:cNvCxnSpPr>
            <p:nvPr/>
          </p:nvCxnSpPr>
          <p:spPr>
            <a:xfrm flipH="1" flipV="1">
              <a:off x="2026425" y="3345745"/>
              <a:ext cx="1440702" cy="13309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5E867351-F19B-4949-A560-C0F51FCB281C}"/>
                </a:ext>
              </a:extLst>
            </p:cNvPr>
            <p:cNvSpPr txBox="1"/>
            <p:nvPr/>
          </p:nvSpPr>
          <p:spPr>
            <a:xfrm>
              <a:off x="2408434" y="3721427"/>
              <a:ext cx="338342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900" dirty="0"/>
                <a:t>3.6</a:t>
              </a:r>
              <a:endParaRPr lang="he-IL" sz="900" dirty="0"/>
            </a:p>
          </p:txBody>
        </p:sp>
        <p:cxnSp>
          <p:nvCxnSpPr>
            <p:cNvPr id="135" name="מחבר ישר 134">
              <a:extLst>
                <a:ext uri="{FF2B5EF4-FFF2-40B4-BE49-F238E27FC236}">
                  <a16:creationId xmlns:a16="http://schemas.microsoft.com/office/drawing/2014/main" id="{EAE8B509-C062-41DE-B83B-E34C51A5E744}"/>
                </a:ext>
              </a:extLst>
            </p:cNvPr>
            <p:cNvCxnSpPr>
              <a:stCxn id="123" idx="0"/>
              <a:endCxn id="124" idx="4"/>
            </p:cNvCxnSpPr>
            <p:nvPr/>
          </p:nvCxnSpPr>
          <p:spPr>
            <a:xfrm flipH="1" flipV="1">
              <a:off x="1790700" y="3412352"/>
              <a:ext cx="257166" cy="6988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CC906F7F-0F5E-4EFB-8AA3-9DA626FE1AC5}"/>
                </a:ext>
              </a:extLst>
            </p:cNvPr>
            <p:cNvSpPr txBox="1"/>
            <p:nvPr/>
          </p:nvSpPr>
          <p:spPr>
            <a:xfrm>
              <a:off x="1714288" y="3579168"/>
              <a:ext cx="338342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900" dirty="0"/>
                <a:t>2.2</a:t>
              </a:r>
              <a:endParaRPr lang="he-IL" sz="900" dirty="0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6E697EF0-34CD-4CD4-9B98-6E7FB6F174D2}"/>
                </a:ext>
              </a:extLst>
            </p:cNvPr>
            <p:cNvSpPr txBox="1"/>
            <p:nvPr/>
          </p:nvSpPr>
          <p:spPr>
            <a:xfrm flipH="1">
              <a:off x="3133761" y="5014871"/>
              <a:ext cx="448044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>
                  <a:highlight>
                    <a:srgbClr val="FFFF00"/>
                  </a:highlight>
                </a:rPr>
                <a:t>0</a:t>
              </a:r>
              <a:endParaRPr lang="he-IL" sz="1200" dirty="0">
                <a:highlight>
                  <a:srgbClr val="FFFF00"/>
                </a:highlight>
              </a:endParaRP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26A76B99-A5A0-4776-A920-B837A535A3F1}"/>
                </a:ext>
              </a:extLst>
            </p:cNvPr>
            <p:cNvSpPr txBox="1"/>
            <p:nvPr/>
          </p:nvSpPr>
          <p:spPr>
            <a:xfrm flipH="1">
              <a:off x="1740684" y="4430304"/>
              <a:ext cx="448044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>
                  <a:highlight>
                    <a:srgbClr val="FFFF00"/>
                  </a:highlight>
                </a:rPr>
                <a:t>1.4</a:t>
              </a:r>
              <a:endParaRPr lang="he-IL" sz="1200" dirty="0">
                <a:highlight>
                  <a:srgbClr val="FFFF00"/>
                </a:highlight>
              </a:endParaRP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DD0134AC-7962-4869-8615-92D3A4578662}"/>
                </a:ext>
              </a:extLst>
            </p:cNvPr>
            <p:cNvSpPr txBox="1"/>
            <p:nvPr/>
          </p:nvSpPr>
          <p:spPr>
            <a:xfrm flipH="1">
              <a:off x="1454119" y="3252204"/>
              <a:ext cx="448044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>
                  <a:highlight>
                    <a:srgbClr val="FFFF00"/>
                  </a:highlight>
                </a:rPr>
                <a:t>3.6</a:t>
              </a:r>
              <a:endParaRPr lang="he-IL" sz="1200" dirty="0">
                <a:highlight>
                  <a:srgbClr val="FFFF00"/>
                </a:highlight>
              </a:endParaRPr>
            </a:p>
          </p:txBody>
        </p:sp>
      </p:grpSp>
      <p:grpSp>
        <p:nvGrpSpPr>
          <p:cNvPr id="141" name="קבוצה 140">
            <a:extLst>
              <a:ext uri="{FF2B5EF4-FFF2-40B4-BE49-F238E27FC236}">
                <a16:creationId xmlns:a16="http://schemas.microsoft.com/office/drawing/2014/main" id="{9AB566AB-5832-4F3B-B673-8323AD38CB4D}"/>
              </a:ext>
            </a:extLst>
          </p:cNvPr>
          <p:cNvGrpSpPr/>
          <p:nvPr/>
        </p:nvGrpSpPr>
        <p:grpSpPr>
          <a:xfrm>
            <a:off x="8657096" y="3994629"/>
            <a:ext cx="1003313" cy="1749770"/>
            <a:chOff x="1454119" y="2957533"/>
            <a:chExt cx="1003313" cy="1749770"/>
          </a:xfrm>
        </p:grpSpPr>
        <p:sp>
          <p:nvSpPr>
            <p:cNvPr id="143" name="אליפסה 142">
              <a:extLst>
                <a:ext uri="{FF2B5EF4-FFF2-40B4-BE49-F238E27FC236}">
                  <a16:creationId xmlns:a16="http://schemas.microsoft.com/office/drawing/2014/main" id="{15AFAA5E-A91B-49E9-91BA-8BB9B1C2B036}"/>
                </a:ext>
              </a:extLst>
            </p:cNvPr>
            <p:cNvSpPr/>
            <p:nvPr/>
          </p:nvSpPr>
          <p:spPr>
            <a:xfrm>
              <a:off x="1638300" y="4111187"/>
              <a:ext cx="819132" cy="4548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900" dirty="0"/>
                <a:t>London</a:t>
              </a:r>
              <a:endParaRPr lang="he-IL" sz="900" dirty="0"/>
            </a:p>
          </p:txBody>
        </p:sp>
        <p:sp>
          <p:nvSpPr>
            <p:cNvPr id="144" name="אליפסה 143">
              <a:extLst>
                <a:ext uri="{FF2B5EF4-FFF2-40B4-BE49-F238E27FC236}">
                  <a16:creationId xmlns:a16="http://schemas.microsoft.com/office/drawing/2014/main" id="{5B47BA54-E630-4F64-AFB0-653D7E904211}"/>
                </a:ext>
              </a:extLst>
            </p:cNvPr>
            <p:cNvSpPr/>
            <p:nvPr/>
          </p:nvSpPr>
          <p:spPr>
            <a:xfrm>
              <a:off x="1457334" y="2957533"/>
              <a:ext cx="666732" cy="4548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900" dirty="0"/>
                <a:t>BBB</a:t>
              </a:r>
              <a:endParaRPr lang="he-IL" sz="900" dirty="0"/>
            </a:p>
          </p:txBody>
        </p:sp>
        <p:cxnSp>
          <p:nvCxnSpPr>
            <p:cNvPr id="149" name="מחבר ישר 148">
              <a:extLst>
                <a:ext uri="{FF2B5EF4-FFF2-40B4-BE49-F238E27FC236}">
                  <a16:creationId xmlns:a16="http://schemas.microsoft.com/office/drawing/2014/main" id="{18E1D177-6BEB-4F86-8BD3-63652E35F772}"/>
                </a:ext>
              </a:extLst>
            </p:cNvPr>
            <p:cNvCxnSpPr>
              <a:cxnSpLocks/>
              <a:stCxn id="143" idx="0"/>
              <a:endCxn id="144" idx="4"/>
            </p:cNvCxnSpPr>
            <p:nvPr/>
          </p:nvCxnSpPr>
          <p:spPr>
            <a:xfrm flipH="1" flipV="1">
              <a:off x="1790700" y="3412352"/>
              <a:ext cx="257166" cy="698835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3D61BAC3-F58A-408D-A45C-4C9CD2008308}"/>
                </a:ext>
              </a:extLst>
            </p:cNvPr>
            <p:cNvSpPr txBox="1"/>
            <p:nvPr/>
          </p:nvSpPr>
          <p:spPr>
            <a:xfrm>
              <a:off x="1714288" y="3579168"/>
              <a:ext cx="338342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900" dirty="0"/>
                <a:t>2.2</a:t>
              </a:r>
              <a:endParaRPr lang="he-IL" sz="900" dirty="0"/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BEB33D85-3868-4A52-B046-CAE5FCBB2261}"/>
                </a:ext>
              </a:extLst>
            </p:cNvPr>
            <p:cNvSpPr txBox="1"/>
            <p:nvPr/>
          </p:nvSpPr>
          <p:spPr>
            <a:xfrm flipH="1">
              <a:off x="1740684" y="4430304"/>
              <a:ext cx="448044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>
                  <a:highlight>
                    <a:srgbClr val="FFFF00"/>
                  </a:highlight>
                </a:rPr>
                <a:t>0</a:t>
              </a:r>
              <a:endParaRPr lang="he-IL" sz="1200" dirty="0">
                <a:highlight>
                  <a:srgbClr val="FFFF00"/>
                </a:highlight>
              </a:endParaRP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3EDD12C8-7B77-4D31-9F83-DFF2428A23C1}"/>
                </a:ext>
              </a:extLst>
            </p:cNvPr>
            <p:cNvSpPr txBox="1"/>
            <p:nvPr/>
          </p:nvSpPr>
          <p:spPr>
            <a:xfrm flipH="1">
              <a:off x="1454119" y="3252204"/>
              <a:ext cx="448044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>
                  <a:highlight>
                    <a:srgbClr val="FFFF00"/>
                  </a:highlight>
                </a:rPr>
                <a:t>2.2</a:t>
              </a:r>
              <a:endParaRPr lang="he-IL" sz="1200" dirty="0">
                <a:highlight>
                  <a:srgbClr val="FFFF00"/>
                </a:highlight>
              </a:endParaRPr>
            </a:p>
          </p:txBody>
        </p:sp>
      </p:grpSp>
      <p:grpSp>
        <p:nvGrpSpPr>
          <p:cNvPr id="154" name="קבוצה 153">
            <a:extLst>
              <a:ext uri="{FF2B5EF4-FFF2-40B4-BE49-F238E27FC236}">
                <a16:creationId xmlns:a16="http://schemas.microsoft.com/office/drawing/2014/main" id="{DAB8CFF8-502B-4F14-9253-9572E9B7DFC8}"/>
              </a:ext>
            </a:extLst>
          </p:cNvPr>
          <p:cNvGrpSpPr/>
          <p:nvPr/>
        </p:nvGrpSpPr>
        <p:grpSpPr>
          <a:xfrm>
            <a:off x="8386919" y="454439"/>
            <a:ext cx="3013106" cy="3136839"/>
            <a:chOff x="1454119" y="2155031"/>
            <a:chExt cx="3013106" cy="3136839"/>
          </a:xfrm>
        </p:grpSpPr>
        <p:sp>
          <p:nvSpPr>
            <p:cNvPr id="155" name="אליפסה 154">
              <a:extLst>
                <a:ext uri="{FF2B5EF4-FFF2-40B4-BE49-F238E27FC236}">
                  <a16:creationId xmlns:a16="http://schemas.microsoft.com/office/drawing/2014/main" id="{9F91BE97-0B75-42E1-9A69-F687270B3BEC}"/>
                </a:ext>
              </a:extLst>
            </p:cNvPr>
            <p:cNvSpPr/>
            <p:nvPr/>
          </p:nvSpPr>
          <p:spPr>
            <a:xfrm>
              <a:off x="2667018" y="2155031"/>
              <a:ext cx="666732" cy="4548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sz="900" dirty="0"/>
                <a:t>כניסה</a:t>
              </a:r>
            </a:p>
          </p:txBody>
        </p:sp>
        <p:sp>
          <p:nvSpPr>
            <p:cNvPr id="156" name="אליפסה 155">
              <a:extLst>
                <a:ext uri="{FF2B5EF4-FFF2-40B4-BE49-F238E27FC236}">
                  <a16:creationId xmlns:a16="http://schemas.microsoft.com/office/drawing/2014/main" id="{7D68B25E-5BA1-4115-9602-62C7131C360B}"/>
                </a:ext>
              </a:extLst>
            </p:cNvPr>
            <p:cNvSpPr/>
            <p:nvPr/>
          </p:nvSpPr>
          <p:spPr>
            <a:xfrm>
              <a:off x="3800493" y="3067009"/>
              <a:ext cx="666732" cy="4548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900" dirty="0"/>
                <a:t>BUG</a:t>
              </a:r>
              <a:endParaRPr lang="he-IL" sz="900" dirty="0"/>
            </a:p>
          </p:txBody>
        </p:sp>
        <p:sp>
          <p:nvSpPr>
            <p:cNvPr id="157" name="אליפסה 156">
              <a:extLst>
                <a:ext uri="{FF2B5EF4-FFF2-40B4-BE49-F238E27FC236}">
                  <a16:creationId xmlns:a16="http://schemas.microsoft.com/office/drawing/2014/main" id="{66D0B4B6-51E8-4251-A2D0-A1EABC542A8A}"/>
                </a:ext>
              </a:extLst>
            </p:cNvPr>
            <p:cNvSpPr/>
            <p:nvPr/>
          </p:nvSpPr>
          <p:spPr>
            <a:xfrm>
              <a:off x="3133761" y="4676734"/>
              <a:ext cx="666732" cy="4548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sz="900" dirty="0" err="1"/>
                <a:t>פאפיה</a:t>
              </a:r>
              <a:endParaRPr lang="he-IL" sz="900" dirty="0"/>
            </a:p>
          </p:txBody>
        </p:sp>
        <p:sp>
          <p:nvSpPr>
            <p:cNvPr id="158" name="אליפסה 157">
              <a:extLst>
                <a:ext uri="{FF2B5EF4-FFF2-40B4-BE49-F238E27FC236}">
                  <a16:creationId xmlns:a16="http://schemas.microsoft.com/office/drawing/2014/main" id="{C14E0C27-FE31-4B94-94C9-AC9D1061514F}"/>
                </a:ext>
              </a:extLst>
            </p:cNvPr>
            <p:cNvSpPr/>
            <p:nvPr/>
          </p:nvSpPr>
          <p:spPr>
            <a:xfrm>
              <a:off x="1638300" y="4111187"/>
              <a:ext cx="819132" cy="4548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900" dirty="0"/>
                <a:t>London</a:t>
              </a:r>
              <a:endParaRPr lang="he-IL" sz="900" dirty="0"/>
            </a:p>
          </p:txBody>
        </p:sp>
        <p:sp>
          <p:nvSpPr>
            <p:cNvPr id="159" name="אליפסה 158">
              <a:extLst>
                <a:ext uri="{FF2B5EF4-FFF2-40B4-BE49-F238E27FC236}">
                  <a16:creationId xmlns:a16="http://schemas.microsoft.com/office/drawing/2014/main" id="{927955D9-49B1-4614-9C86-3FBC5F6B2114}"/>
                </a:ext>
              </a:extLst>
            </p:cNvPr>
            <p:cNvSpPr/>
            <p:nvPr/>
          </p:nvSpPr>
          <p:spPr>
            <a:xfrm>
              <a:off x="1457334" y="2957533"/>
              <a:ext cx="666732" cy="4548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900" dirty="0"/>
                <a:t>BBB</a:t>
              </a:r>
              <a:endParaRPr lang="he-IL" sz="900" dirty="0"/>
            </a:p>
          </p:txBody>
        </p:sp>
        <p:cxnSp>
          <p:nvCxnSpPr>
            <p:cNvPr id="160" name="מחבר ישר 159">
              <a:extLst>
                <a:ext uri="{FF2B5EF4-FFF2-40B4-BE49-F238E27FC236}">
                  <a16:creationId xmlns:a16="http://schemas.microsoft.com/office/drawing/2014/main" id="{72BBC9AB-E85D-44C2-8924-EAA9386FF9AE}"/>
                </a:ext>
              </a:extLst>
            </p:cNvPr>
            <p:cNvCxnSpPr>
              <a:stCxn id="156" idx="4"/>
              <a:endCxn id="157" idx="0"/>
            </p:cNvCxnSpPr>
            <p:nvPr/>
          </p:nvCxnSpPr>
          <p:spPr>
            <a:xfrm flipH="1">
              <a:off x="3467127" y="3521828"/>
              <a:ext cx="666732" cy="11549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5C64A4E1-9944-4A31-9762-09E1192D1CF9}"/>
                </a:ext>
              </a:extLst>
            </p:cNvPr>
            <p:cNvSpPr txBox="1"/>
            <p:nvPr/>
          </p:nvSpPr>
          <p:spPr>
            <a:xfrm>
              <a:off x="3658592" y="3969693"/>
              <a:ext cx="338342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900" dirty="0"/>
                <a:t>1.4</a:t>
              </a:r>
              <a:endParaRPr lang="he-IL" sz="900" dirty="0"/>
            </a:p>
          </p:txBody>
        </p:sp>
        <p:cxnSp>
          <p:nvCxnSpPr>
            <p:cNvPr id="162" name="מחבר ישר 161">
              <a:extLst>
                <a:ext uri="{FF2B5EF4-FFF2-40B4-BE49-F238E27FC236}">
                  <a16:creationId xmlns:a16="http://schemas.microsoft.com/office/drawing/2014/main" id="{AAA13639-54DA-4E78-8C83-53C94668EA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35985" y="3358753"/>
              <a:ext cx="1647854" cy="8893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3426B129-40C0-4541-B148-A20410D57126}"/>
                </a:ext>
              </a:extLst>
            </p:cNvPr>
            <p:cNvSpPr txBox="1"/>
            <p:nvPr/>
          </p:nvSpPr>
          <p:spPr>
            <a:xfrm>
              <a:off x="2896517" y="3688036"/>
              <a:ext cx="338342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900" dirty="0"/>
                <a:t>2.8</a:t>
              </a:r>
              <a:endParaRPr lang="he-IL" sz="900" dirty="0"/>
            </a:p>
          </p:txBody>
        </p:sp>
        <p:cxnSp>
          <p:nvCxnSpPr>
            <p:cNvPr id="164" name="מחבר ישר 163">
              <a:extLst>
                <a:ext uri="{FF2B5EF4-FFF2-40B4-BE49-F238E27FC236}">
                  <a16:creationId xmlns:a16="http://schemas.microsoft.com/office/drawing/2014/main" id="{EB19E04E-6C3B-4846-BC48-04E007C278C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12148" y="3184942"/>
              <a:ext cx="1906185" cy="259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מחבר ישר 164">
              <a:extLst>
                <a:ext uri="{FF2B5EF4-FFF2-40B4-BE49-F238E27FC236}">
                  <a16:creationId xmlns:a16="http://schemas.microsoft.com/office/drawing/2014/main" id="{626413F5-69F2-4A66-BACD-F3051CC44C50}"/>
                </a:ext>
              </a:extLst>
            </p:cNvPr>
            <p:cNvCxnSpPr>
              <a:cxnSpLocks/>
              <a:endCxn id="155" idx="4"/>
            </p:cNvCxnSpPr>
            <p:nvPr/>
          </p:nvCxnSpPr>
          <p:spPr>
            <a:xfrm flipH="1" flipV="1">
              <a:off x="3000384" y="2609850"/>
              <a:ext cx="1048314" cy="461008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F2DF1140-01EC-433B-BD59-62EBFFC92027}"/>
                </a:ext>
              </a:extLst>
            </p:cNvPr>
            <p:cNvSpPr txBox="1"/>
            <p:nvPr/>
          </p:nvSpPr>
          <p:spPr>
            <a:xfrm>
              <a:off x="3355370" y="2708733"/>
              <a:ext cx="338342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900" dirty="0"/>
                <a:t>1</a:t>
              </a:r>
              <a:endParaRPr lang="he-IL" sz="900" dirty="0"/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EC659A90-0541-4EF1-AAAB-359E80FFE750}"/>
                </a:ext>
              </a:extLst>
            </p:cNvPr>
            <p:cNvSpPr txBox="1"/>
            <p:nvPr/>
          </p:nvSpPr>
          <p:spPr>
            <a:xfrm>
              <a:off x="2558438" y="3095461"/>
              <a:ext cx="338342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900" dirty="0"/>
                <a:t>3.6</a:t>
              </a:r>
              <a:endParaRPr lang="he-IL" sz="900" dirty="0"/>
            </a:p>
          </p:txBody>
        </p:sp>
        <p:cxnSp>
          <p:nvCxnSpPr>
            <p:cNvPr id="168" name="מחבר ישר 167">
              <a:extLst>
                <a:ext uri="{FF2B5EF4-FFF2-40B4-BE49-F238E27FC236}">
                  <a16:creationId xmlns:a16="http://schemas.microsoft.com/office/drawing/2014/main" id="{05C68CDC-4782-4A4F-BD35-C3FC202A7529}"/>
                </a:ext>
              </a:extLst>
            </p:cNvPr>
            <p:cNvCxnSpPr>
              <a:stCxn id="157" idx="0"/>
              <a:endCxn id="158" idx="6"/>
            </p:cNvCxnSpPr>
            <p:nvPr/>
          </p:nvCxnSpPr>
          <p:spPr>
            <a:xfrm flipH="1" flipV="1">
              <a:off x="2457432" y="4338597"/>
              <a:ext cx="1009695" cy="3381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596F1F6A-38E2-42D0-ADFF-1714899EE59F}"/>
                </a:ext>
              </a:extLst>
            </p:cNvPr>
            <p:cNvSpPr txBox="1"/>
            <p:nvPr/>
          </p:nvSpPr>
          <p:spPr>
            <a:xfrm>
              <a:off x="2664530" y="4368012"/>
              <a:ext cx="338342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900" dirty="0"/>
                <a:t>1.4</a:t>
              </a:r>
              <a:endParaRPr lang="he-IL" sz="900" dirty="0"/>
            </a:p>
          </p:txBody>
        </p:sp>
        <p:cxnSp>
          <p:nvCxnSpPr>
            <p:cNvPr id="170" name="מחבר ישר 169">
              <a:extLst>
                <a:ext uri="{FF2B5EF4-FFF2-40B4-BE49-F238E27FC236}">
                  <a16:creationId xmlns:a16="http://schemas.microsoft.com/office/drawing/2014/main" id="{241891A7-D60E-4714-8F71-B2A3923F0785}"/>
                </a:ext>
              </a:extLst>
            </p:cNvPr>
            <p:cNvCxnSpPr>
              <a:stCxn id="157" idx="0"/>
              <a:endCxn id="159" idx="5"/>
            </p:cNvCxnSpPr>
            <p:nvPr/>
          </p:nvCxnSpPr>
          <p:spPr>
            <a:xfrm flipH="1" flipV="1">
              <a:off x="2026425" y="3345745"/>
              <a:ext cx="1440702" cy="13309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3EC01C77-6ED1-4965-A847-5AC74239F939}"/>
                </a:ext>
              </a:extLst>
            </p:cNvPr>
            <p:cNvSpPr txBox="1"/>
            <p:nvPr/>
          </p:nvSpPr>
          <p:spPr>
            <a:xfrm>
              <a:off x="2408434" y="3721427"/>
              <a:ext cx="338342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900" dirty="0"/>
                <a:t>3.6</a:t>
              </a:r>
              <a:endParaRPr lang="he-IL" sz="900" dirty="0"/>
            </a:p>
          </p:txBody>
        </p:sp>
        <p:cxnSp>
          <p:nvCxnSpPr>
            <p:cNvPr id="172" name="מחבר ישר 171">
              <a:extLst>
                <a:ext uri="{FF2B5EF4-FFF2-40B4-BE49-F238E27FC236}">
                  <a16:creationId xmlns:a16="http://schemas.microsoft.com/office/drawing/2014/main" id="{409F617A-52EF-4654-84CB-AD67879E7321}"/>
                </a:ext>
              </a:extLst>
            </p:cNvPr>
            <p:cNvCxnSpPr>
              <a:stCxn id="157" idx="0"/>
              <a:endCxn id="155" idx="4"/>
            </p:cNvCxnSpPr>
            <p:nvPr/>
          </p:nvCxnSpPr>
          <p:spPr>
            <a:xfrm flipH="1" flipV="1">
              <a:off x="3000384" y="2609850"/>
              <a:ext cx="466743" cy="20668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0E34B023-9442-426A-8A61-4808E6EA150C}"/>
                </a:ext>
              </a:extLst>
            </p:cNvPr>
            <p:cNvSpPr txBox="1"/>
            <p:nvPr/>
          </p:nvSpPr>
          <p:spPr>
            <a:xfrm>
              <a:off x="3008699" y="3301323"/>
              <a:ext cx="338342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900" dirty="0"/>
                <a:t>2.4</a:t>
              </a:r>
              <a:endParaRPr lang="he-IL" sz="900" dirty="0"/>
            </a:p>
          </p:txBody>
        </p:sp>
        <p:cxnSp>
          <p:nvCxnSpPr>
            <p:cNvPr id="174" name="מחבר ישר 173">
              <a:extLst>
                <a:ext uri="{FF2B5EF4-FFF2-40B4-BE49-F238E27FC236}">
                  <a16:creationId xmlns:a16="http://schemas.microsoft.com/office/drawing/2014/main" id="{017EF8B7-6790-4722-B5C8-920D32080F5D}"/>
                </a:ext>
              </a:extLst>
            </p:cNvPr>
            <p:cNvCxnSpPr>
              <a:stCxn id="158" idx="0"/>
              <a:endCxn id="159" idx="4"/>
            </p:cNvCxnSpPr>
            <p:nvPr/>
          </p:nvCxnSpPr>
          <p:spPr>
            <a:xfrm flipH="1" flipV="1">
              <a:off x="1790700" y="3412352"/>
              <a:ext cx="257166" cy="6988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7EFA3C3F-FB2D-4D09-84E4-600F4E1AD809}"/>
                </a:ext>
              </a:extLst>
            </p:cNvPr>
            <p:cNvSpPr txBox="1"/>
            <p:nvPr/>
          </p:nvSpPr>
          <p:spPr>
            <a:xfrm>
              <a:off x="1714288" y="3579168"/>
              <a:ext cx="338342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900" dirty="0"/>
                <a:t>2.2</a:t>
              </a:r>
              <a:endParaRPr lang="he-IL" sz="900" dirty="0"/>
            </a:p>
          </p:txBody>
        </p:sp>
        <p:cxnSp>
          <p:nvCxnSpPr>
            <p:cNvPr id="176" name="מחבר ישר 175">
              <a:extLst>
                <a:ext uri="{FF2B5EF4-FFF2-40B4-BE49-F238E27FC236}">
                  <a16:creationId xmlns:a16="http://schemas.microsoft.com/office/drawing/2014/main" id="{CD1207CB-9DF0-4BB5-9D24-9A449BBD8ACE}"/>
                </a:ext>
              </a:extLst>
            </p:cNvPr>
            <p:cNvCxnSpPr>
              <a:cxnSpLocks/>
              <a:stCxn id="158" idx="0"/>
              <a:endCxn id="155" idx="3"/>
            </p:cNvCxnSpPr>
            <p:nvPr/>
          </p:nvCxnSpPr>
          <p:spPr>
            <a:xfrm flipV="1">
              <a:off x="2047866" y="2543243"/>
              <a:ext cx="716793" cy="15679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B41AF3CB-1913-4F99-A54B-97287CB2C8C8}"/>
                </a:ext>
              </a:extLst>
            </p:cNvPr>
            <p:cNvSpPr txBox="1"/>
            <p:nvPr/>
          </p:nvSpPr>
          <p:spPr>
            <a:xfrm>
              <a:off x="1978236" y="3694584"/>
              <a:ext cx="338342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900" dirty="0"/>
                <a:t>3.8</a:t>
              </a:r>
              <a:endParaRPr lang="he-IL" sz="900" dirty="0"/>
            </a:p>
          </p:txBody>
        </p:sp>
        <p:cxnSp>
          <p:nvCxnSpPr>
            <p:cNvPr id="178" name="מחבר ישר 177">
              <a:extLst>
                <a:ext uri="{FF2B5EF4-FFF2-40B4-BE49-F238E27FC236}">
                  <a16:creationId xmlns:a16="http://schemas.microsoft.com/office/drawing/2014/main" id="{CA899140-9E34-459B-AD8E-ADB0645192B0}"/>
                </a:ext>
              </a:extLst>
            </p:cNvPr>
            <p:cNvCxnSpPr>
              <a:stCxn id="159" idx="7"/>
              <a:endCxn id="155" idx="2"/>
            </p:cNvCxnSpPr>
            <p:nvPr/>
          </p:nvCxnSpPr>
          <p:spPr>
            <a:xfrm flipV="1">
              <a:off x="2026425" y="2382441"/>
              <a:ext cx="640593" cy="6416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2C32CA11-9100-4868-AF7F-6C14EB2E30C3}"/>
                </a:ext>
              </a:extLst>
            </p:cNvPr>
            <p:cNvSpPr txBox="1"/>
            <p:nvPr/>
          </p:nvSpPr>
          <p:spPr>
            <a:xfrm>
              <a:off x="2097790" y="2609850"/>
              <a:ext cx="338342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900" dirty="0"/>
                <a:t>4.6</a:t>
              </a:r>
              <a:endParaRPr lang="he-IL" sz="900" dirty="0"/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6AD561B1-4CA0-4B14-AC48-311420809880}"/>
                </a:ext>
              </a:extLst>
            </p:cNvPr>
            <p:cNvSpPr txBox="1"/>
            <p:nvPr/>
          </p:nvSpPr>
          <p:spPr>
            <a:xfrm>
              <a:off x="2848122" y="2432955"/>
              <a:ext cx="275952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>
                  <a:highlight>
                    <a:srgbClr val="FFFF00"/>
                  </a:highlight>
                </a:rPr>
                <a:t>0</a:t>
              </a:r>
              <a:endParaRPr lang="he-IL" sz="1200" dirty="0">
                <a:highlight>
                  <a:srgbClr val="FFFF00"/>
                </a:highlight>
              </a:endParaRP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7A5E81DB-0EBE-4E91-B185-A380F2105654}"/>
                </a:ext>
              </a:extLst>
            </p:cNvPr>
            <p:cNvSpPr txBox="1"/>
            <p:nvPr/>
          </p:nvSpPr>
          <p:spPr>
            <a:xfrm flipH="1">
              <a:off x="4091047" y="3337739"/>
              <a:ext cx="348050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>
                  <a:highlight>
                    <a:srgbClr val="FFFF00"/>
                  </a:highlight>
                </a:rPr>
                <a:t>1</a:t>
              </a:r>
              <a:endParaRPr lang="he-IL" sz="1200" dirty="0">
                <a:highlight>
                  <a:srgbClr val="FFFF00"/>
                </a:highlight>
              </a:endParaRP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CF1EFB7C-F5DE-4766-AE26-5272CF1FC259}"/>
                </a:ext>
              </a:extLst>
            </p:cNvPr>
            <p:cNvSpPr txBox="1"/>
            <p:nvPr/>
          </p:nvSpPr>
          <p:spPr>
            <a:xfrm flipH="1">
              <a:off x="3133761" y="5014871"/>
              <a:ext cx="448044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>
                  <a:highlight>
                    <a:srgbClr val="FFFF00"/>
                  </a:highlight>
                </a:rPr>
                <a:t>2.4</a:t>
              </a:r>
              <a:endParaRPr lang="he-IL" sz="1200" dirty="0">
                <a:highlight>
                  <a:srgbClr val="FFFF00"/>
                </a:highlight>
              </a:endParaRP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6B6E26F8-A126-4042-A262-8B09EC8EFF33}"/>
                </a:ext>
              </a:extLst>
            </p:cNvPr>
            <p:cNvSpPr txBox="1"/>
            <p:nvPr/>
          </p:nvSpPr>
          <p:spPr>
            <a:xfrm flipH="1">
              <a:off x="1740684" y="4430304"/>
              <a:ext cx="448044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>
                  <a:highlight>
                    <a:srgbClr val="FFFF00"/>
                  </a:highlight>
                </a:rPr>
                <a:t>3.8</a:t>
              </a:r>
              <a:endParaRPr lang="he-IL" sz="1200" dirty="0">
                <a:highlight>
                  <a:srgbClr val="FFFF00"/>
                </a:highlight>
              </a:endParaRP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250956D5-E971-4656-AE80-6C94FC0B55CF}"/>
                </a:ext>
              </a:extLst>
            </p:cNvPr>
            <p:cNvSpPr txBox="1"/>
            <p:nvPr/>
          </p:nvSpPr>
          <p:spPr>
            <a:xfrm flipH="1">
              <a:off x="1454119" y="3252204"/>
              <a:ext cx="448044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>
                  <a:highlight>
                    <a:srgbClr val="FFFF00"/>
                  </a:highlight>
                </a:rPr>
                <a:t>4.6</a:t>
              </a:r>
              <a:endParaRPr lang="he-IL" sz="1200" dirty="0">
                <a:highlight>
                  <a:srgbClr val="FFFF00"/>
                </a:highlight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80BB2DE-AD42-4CF8-B223-AF7F6D8A0AA2}"/>
              </a:ext>
            </a:extLst>
          </p:cNvPr>
          <p:cNvSpPr txBox="1"/>
          <p:nvPr/>
        </p:nvSpPr>
        <p:spPr>
          <a:xfrm>
            <a:off x="381100" y="431673"/>
            <a:ext cx="2168511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החישוב עצמו נעשה בפונקציה שבשורה 168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C2775DC-4624-4E38-BB18-43D33FB31259}"/>
              </a:ext>
            </a:extLst>
          </p:cNvPr>
          <p:cNvSpPr txBox="1"/>
          <p:nvPr/>
        </p:nvSpPr>
        <p:spPr>
          <a:xfrm>
            <a:off x="3965187" y="322726"/>
            <a:ext cx="5453527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היצירה של הגרף עצמו ובניה של כולו </a:t>
            </a:r>
            <a:r>
              <a:rPr lang="he-IL"/>
              <a:t>בכלליות בשורה  87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53838864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84</Words>
  <Application>Microsoft Office PowerPoint</Application>
  <PresentationFormat>מסך רחב</PresentationFormat>
  <Paragraphs>70</Paragraphs>
  <Slides>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ערכת נושא Office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student</dc:creator>
  <cp:lastModifiedBy>student</cp:lastModifiedBy>
  <cp:revision>7</cp:revision>
  <dcterms:created xsi:type="dcterms:W3CDTF">2022-06-09T06:22:40Z</dcterms:created>
  <dcterms:modified xsi:type="dcterms:W3CDTF">2022-06-21T08:31:32Z</dcterms:modified>
</cp:coreProperties>
</file>