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2" d="100"/>
          <a:sy n="72" d="100"/>
        </p:scale>
        <p:origin x="1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6304473-78E6-4D82-ABC6-243D727A0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DF306F5-7884-447A-B221-3AFACAD3E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30358F1-DC79-463D-A5AA-B49506FC4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7F1E-E274-4B84-9944-A0692FB23857}" type="datetimeFigureOut">
              <a:rPr lang="he-IL" smtClean="0"/>
              <a:t>כ"ב/סיון/תשפ"ב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EEDF8B2-4B7A-43A5-8181-B4D32986F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83D9399-181A-4536-96B2-3886E0D2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B650-87CB-4565-8B3E-668C3BBBB8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944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F9B9AEA-2E06-4C98-90DF-2FD85544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1D389C4-9C77-4866-BE85-AC5CA6F10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BC83DCE-E506-4B1D-A6D1-41F640FEA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7F1E-E274-4B84-9944-A0692FB23857}" type="datetimeFigureOut">
              <a:rPr lang="he-IL" smtClean="0"/>
              <a:t>כ"ב/סיון/תשפ"ב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04A2209-EE7B-4D1E-BC4C-382A4694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082ABA3-56BC-414E-AD78-87A1104A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B650-87CB-4565-8B3E-668C3BBBB8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027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75386EC-814F-4EE3-851F-B83F76274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809B57C-0306-40B1-93F3-871D7F8A5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231B080-0532-49E1-8F8C-3A77FAA42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7F1E-E274-4B84-9944-A0692FB23857}" type="datetimeFigureOut">
              <a:rPr lang="he-IL" smtClean="0"/>
              <a:t>כ"ב/סיון/תשפ"ב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942E294-5E35-4656-AD64-70EDBD67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9CA4100-9AB9-4428-997E-5D6E6BFE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B650-87CB-4565-8B3E-668C3BBBB8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607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C26328-CBA6-40E9-9FBA-4C4FDAC09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5E31A69-9F4E-4847-AA79-0F30DE117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F522B6B-B723-4AFF-AE7F-4139FBCB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7F1E-E274-4B84-9944-A0692FB23857}" type="datetimeFigureOut">
              <a:rPr lang="he-IL" smtClean="0"/>
              <a:t>כ"ב/סיון/תשפ"ב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BAB97F7-398C-42DB-87F9-61BA4209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A8A1F02-C6F6-4889-804F-0323FBD5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B650-87CB-4565-8B3E-668C3BBBB8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877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C880C4-1425-43B5-99D8-5334AB46E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FE232F2-F81C-41F6-B9FA-C8AAE9510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6239E83-2EB7-4BC8-BE66-0723254E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7F1E-E274-4B84-9944-A0692FB23857}" type="datetimeFigureOut">
              <a:rPr lang="he-IL" smtClean="0"/>
              <a:t>כ"ב/סיון/תשפ"ב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9B3515A-7428-471A-AB7C-E3681444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653D109-07ED-4BEE-8FAF-4F2B3F1E8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B650-87CB-4565-8B3E-668C3BBBB8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729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9E3552-0F37-45B4-8880-9B5C2C9F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9931FAB-D74A-423B-8B7D-43EBBB9E8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AE9F021-9D91-4592-B732-987393030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01FA58C-4492-407B-BC61-25A304AA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7F1E-E274-4B84-9944-A0692FB23857}" type="datetimeFigureOut">
              <a:rPr lang="he-IL" smtClean="0"/>
              <a:t>כ"ב/סיון/תשפ"ב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4222CF3-78C2-4534-A7E6-3307EC98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EC668A4-456E-41A8-8CF9-8D64BC76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B650-87CB-4565-8B3E-668C3BBBB8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592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0C2951-5484-4E3D-A8F4-65C886C4B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57C1B97-6649-4B94-BE45-FDBEA24CE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E3C6220-BD4D-4F06-B3E0-93CEFC144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606A5A1D-B0FA-4905-BDED-49614B961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3C6AE12-EB91-4FE4-847A-DC3D4901A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5E9EEEEC-769E-4F78-8FBE-E14C10C7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7F1E-E274-4B84-9944-A0692FB23857}" type="datetimeFigureOut">
              <a:rPr lang="he-IL" smtClean="0"/>
              <a:t>כ"ב/סיון/תשפ"ב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631E532-5EBE-4E78-BD14-A76F5535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C35C39D-E71A-4C1A-A644-8E119C56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B650-87CB-4565-8B3E-668C3BBBB8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574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22649E-2052-4C27-BCE9-AD48DDD8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A4CF768-6D33-40D3-A074-1905C1F4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7F1E-E274-4B84-9944-A0692FB23857}" type="datetimeFigureOut">
              <a:rPr lang="he-IL" smtClean="0"/>
              <a:t>כ"ב/סיון/תשפ"ב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3C97CA0-4006-45DC-80B9-840CFAD7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2979BA5-25EB-4C9C-8C85-C34F8CC4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B650-87CB-4565-8B3E-668C3BBBB8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181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7D77CE5A-21ED-4355-83A4-7A860E32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7F1E-E274-4B84-9944-A0692FB23857}" type="datetimeFigureOut">
              <a:rPr lang="he-IL" smtClean="0"/>
              <a:t>כ"ב/סיון/תשפ"ב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7BF435E-D7F1-4A2E-941F-AA3E2922B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2FA316E-C586-42A0-B8FC-797A18BF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B650-87CB-4565-8B3E-668C3BBBB8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763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29630C6-C2F2-4737-818D-709B57AC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74FB3E-E714-4DC1-97C0-D0A5A2BCD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0E8318F-3EDA-4FA2-B1D8-C87C6A0CB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617521E-C8BF-404E-8F58-A399DD12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7F1E-E274-4B84-9944-A0692FB23857}" type="datetimeFigureOut">
              <a:rPr lang="he-IL" smtClean="0"/>
              <a:t>כ"ב/סיון/תשפ"ב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3CE2805-6AD4-4758-8AC8-F1A5236D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3E6D35E-6ABD-4830-BDCE-4EFB495B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B650-87CB-4565-8B3E-668C3BBBB8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904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881FC8-ADB2-4EC9-8374-B323466AA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85D78E9-1FB0-4C4B-AD12-4D8A8CFA6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5EA41AD-DC81-4EA3-9325-A5B08D8A0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BF4CD2F-C2A7-4E33-99C6-3FBE585BF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7F1E-E274-4B84-9944-A0692FB23857}" type="datetimeFigureOut">
              <a:rPr lang="he-IL" smtClean="0"/>
              <a:t>כ"ב/סיון/תשפ"ב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3426E59-1A18-4DE7-A067-BE7506EF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3CA78C3-C3DD-4F3F-814D-B3284D53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B650-87CB-4565-8B3E-668C3BBBB8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610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1A0B6C8-0025-406E-B80D-34DD1EDF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E55932C-B73C-4711-BF6F-6C186C98C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743D824-8F3B-4AF2-BA0A-7765DF39C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67F1E-E274-4B84-9944-A0692FB23857}" type="datetimeFigureOut">
              <a:rPr lang="he-IL" smtClean="0"/>
              <a:t>כ"ב/סיון/תשפ"ב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4C13A42-EE91-41F9-9F12-674AF63DF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DE519D6-8E06-463B-A7BF-43F293801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4B650-87CB-4565-8B3E-668C3BBBB8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670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B26AAB-7140-4BC5-B02D-A8BC5D03D43F}"/>
              </a:ext>
            </a:extLst>
          </p:cNvPr>
          <p:cNvSpPr txBox="1"/>
          <p:nvPr/>
        </p:nvSpPr>
        <p:spPr>
          <a:xfrm>
            <a:off x="1789043" y="795130"/>
            <a:ext cx="9130748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מה עושים </a:t>
            </a:r>
          </a:p>
          <a:p>
            <a:r>
              <a:rPr lang="he-IL" dirty="0"/>
              <a:t>אני צריכה להוסיף מסלול לפי </a:t>
            </a:r>
            <a:r>
              <a:rPr lang="he-IL" dirty="0" err="1"/>
              <a:t>סיילים</a:t>
            </a:r>
            <a:r>
              <a:rPr lang="he-IL" dirty="0"/>
              <a:t> (הקוד עצמו כתוב רק צריך לסדר אותו )</a:t>
            </a:r>
          </a:p>
          <a:p>
            <a:endParaRPr lang="he-IL" dirty="0"/>
          </a:p>
          <a:p>
            <a:r>
              <a:rPr lang="he-IL" dirty="0"/>
              <a:t>אני צריכה לעשות מסלול לפי קטגוריות </a:t>
            </a:r>
          </a:p>
          <a:p>
            <a:endParaRPr lang="he-IL" dirty="0"/>
          </a:p>
          <a:p>
            <a:r>
              <a:rPr lang="he-IL" dirty="0"/>
              <a:t>אני צריכה מסלול לפי </a:t>
            </a:r>
            <a:r>
              <a:rPr lang="he-IL"/>
              <a:t>חנות בודדת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1584540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</Words>
  <Application>Microsoft Office PowerPoint</Application>
  <PresentationFormat>מסך רחב</PresentationFormat>
  <Paragraphs>6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student</dc:creator>
  <cp:lastModifiedBy>student</cp:lastModifiedBy>
  <cp:revision>1</cp:revision>
  <dcterms:created xsi:type="dcterms:W3CDTF">2022-06-21T10:55:55Z</dcterms:created>
  <dcterms:modified xsi:type="dcterms:W3CDTF">2022-06-21T10:57:38Z</dcterms:modified>
</cp:coreProperties>
</file>