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44" r:id="rId4"/>
  </p:sldMasterIdLst>
  <p:notesMasterIdLst>
    <p:notesMasterId r:id="rId18"/>
  </p:notesMasterIdLst>
  <p:handoutMasterIdLst>
    <p:handoutMasterId r:id="rId19"/>
  </p:handoutMasterIdLst>
  <p:sldIdLst>
    <p:sldId id="256" r:id="rId5"/>
    <p:sldId id="258" r:id="rId6"/>
    <p:sldId id="275" r:id="rId7"/>
    <p:sldId id="276" r:id="rId8"/>
    <p:sldId id="277" r:id="rId9"/>
    <p:sldId id="278" r:id="rId10"/>
    <p:sldId id="280" r:id="rId11"/>
    <p:sldId id="281" r:id="rId12"/>
    <p:sldId id="282" r:id="rId13"/>
    <p:sldId id="283" r:id="rId14"/>
    <p:sldId id="285" r:id="rId15"/>
    <p:sldId id="284" r:id="rId16"/>
    <p:sldId id="274" r:id="rId17"/>
  </p:sldIdLst>
  <p:sldSz cx="12192000" cy="6858000"/>
  <p:notesSz cx="6858000" cy="9144000"/>
  <p:defaultTextStyle>
    <a:defPPr rtl="0">
      <a:defRPr lang="vi-v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2A1791-1751-483E-8930-1D49755BD4C8}" v="789" dt="2020-04-09T03:37:46.782"/>
    <p1510:client id="{70FB06EC-D05E-4692-A32F-14F0C7E294EF}" v="11" dt="2020-04-09T04:19:48.618"/>
    <p1510:client id="{7B708310-64FF-4301-A468-5BAB6A034C34}" v="53" dt="2020-04-16T01:14:41.216"/>
    <p1510:client id="{ACE0213A-EF7A-4D2C-9079-0AF448C17ACF}" v="450" dt="2020-04-09T08:44:21.381"/>
    <p1510:client id="{CC621472-7D07-4C81-98C0-F164F0105D32}" v="921" dt="2020-04-09T02:49:24.2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282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ỗ dành sẵn cho đầu trang 1">
            <a:extLst>
              <a:ext uri="{FF2B5EF4-FFF2-40B4-BE49-F238E27FC236}">
                <a16:creationId xmlns:a16="http://schemas.microsoft.com/office/drawing/2014/main" id="{C0EF0912-B83A-42C6-BB23-7A690E7AC33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vi-VN"/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DB3D5DC4-1380-4B24-BDBD-DA7EA6CBC5C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8BBB721-FB70-43B5-8885-EBBFF2DC1C09}" type="datetime1">
              <a:rPr lang="vi-VN" smtClean="0"/>
              <a:t>16/04/2020</a:t>
            </a:fld>
            <a:endParaRPr lang="vi-VN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123334A9-4ADD-4E49-92B8-B060BCE5549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44E3E284-A085-4213-BAFF-1E760A903E3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CEF27E8-CC73-4BD4-BE7E-584FE3DD710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276403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ỗ dành sẵn cho đầ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vi-VN" noProof="0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8484046-7658-4B08-A95F-166459777AA7}" type="datetime1">
              <a:rPr lang="vi-VN" noProof="0" smtClean="0"/>
              <a:t>16/04/2020</a:t>
            </a:fld>
            <a:endParaRPr lang="vi-VN" noProof="0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vi-VN" noProof="0"/>
          </a:p>
        </p:txBody>
      </p:sp>
      <p:sp>
        <p:nvSpPr>
          <p:cNvPr id="5" name="Chỗ dành sẵ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noProof="0" err="1"/>
              <a:t>Chỉnh</a:t>
            </a:r>
            <a:r>
              <a:rPr lang="vi-VN" noProof="0"/>
              <a:t> sửa </a:t>
            </a:r>
            <a:r>
              <a:rPr lang="vi-VN" noProof="0" err="1"/>
              <a:t>kiểu</a:t>
            </a:r>
            <a:r>
              <a:rPr lang="vi-VN" noProof="0"/>
              <a:t> văn bản </a:t>
            </a:r>
            <a:r>
              <a:rPr lang="vi-VN" noProof="0" err="1"/>
              <a:t>Bản</a:t>
            </a:r>
            <a:r>
              <a:rPr lang="vi-VN" noProof="0"/>
              <a:t> </a:t>
            </a:r>
            <a:r>
              <a:rPr lang="vi-VN" noProof="0" err="1"/>
              <a:t>cái</a:t>
            </a:r>
            <a:endParaRPr lang="vi-VN" noProof="0"/>
          </a:p>
          <a:p>
            <a:pPr lvl="1" rtl="0"/>
            <a:r>
              <a:rPr lang="vi-VN" noProof="0" err="1"/>
              <a:t>Mức</a:t>
            </a:r>
            <a:r>
              <a:rPr lang="vi-VN" noProof="0"/>
              <a:t> hai</a:t>
            </a:r>
          </a:p>
          <a:p>
            <a:pPr lvl="2" rtl="0"/>
            <a:r>
              <a:rPr lang="vi-VN" noProof="0" err="1"/>
              <a:t>Mức</a:t>
            </a:r>
            <a:r>
              <a:rPr lang="vi-VN" noProof="0"/>
              <a:t> ba</a:t>
            </a:r>
          </a:p>
          <a:p>
            <a:pPr lvl="3" rtl="0"/>
            <a:r>
              <a:rPr lang="vi-VN" noProof="0" err="1"/>
              <a:t>Mức</a:t>
            </a:r>
            <a:r>
              <a:rPr lang="vi-VN" noProof="0"/>
              <a:t> bốn</a:t>
            </a:r>
          </a:p>
          <a:p>
            <a:pPr lvl="4" rtl="0"/>
            <a:r>
              <a:rPr lang="vi-VN" noProof="0" err="1"/>
              <a:t>Mức</a:t>
            </a:r>
            <a:r>
              <a:rPr lang="vi-VN" noProof="0"/>
              <a:t> năm</a:t>
            </a:r>
          </a:p>
        </p:txBody>
      </p:sp>
      <p:sp>
        <p:nvSpPr>
          <p:cNvPr id="6" name="Chỗ dành sẵ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vi-VN" noProof="0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085B5E6-9E00-4F32-96FF-298B8A177D37}" type="slidenum">
              <a:rPr lang="vi-VN" noProof="0" smtClean="0"/>
              <a:t>‹#›</a:t>
            </a:fld>
            <a:endParaRPr lang="vi-VN" noProof="0"/>
          </a:p>
        </p:txBody>
      </p:sp>
    </p:spTree>
    <p:extLst>
      <p:ext uri="{BB962C8B-B14F-4D97-AF65-F5344CB8AC3E}">
        <p14:creationId xmlns:p14="http://schemas.microsoft.com/office/powerpoint/2010/main" val="8776373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marR="0" indent="0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vi-VN"/>
          </a:p>
        </p:txBody>
      </p:sp>
      <p:sp>
        <p:nvSpPr>
          <p:cNvPr id="4" name="Chỗ dành sẵn cho số hiệu trang chiếu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085B5E6-9E00-4F32-96FF-298B8A177D37}" type="slidenum">
              <a:rPr lang="vi-VN" smtClean="0"/>
              <a:t>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79902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vi-VN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085B5E6-9E00-4F32-96FF-298B8A177D37}" type="slidenum">
              <a:rPr lang="vi-VN" smtClean="0"/>
              <a:t>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90342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vi-VN"/>
          </a:p>
        </p:txBody>
      </p:sp>
      <p:sp>
        <p:nvSpPr>
          <p:cNvPr id="4" name="Chỗ dành sẵn cho số hiệu trang chiếu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085B5E6-9E00-4F32-96FF-298B8A177D37}" type="slidenum">
              <a:rPr lang="vi-VN" smtClean="0"/>
              <a:t>13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812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rang chiếu Tiêu đề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ình ảnh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êu đề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rtlCol="0"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pPr rtl="0"/>
            <a:r>
              <a:rPr lang="vi-VN" noProof="0" err="1"/>
              <a:t>Bấm</a:t>
            </a:r>
            <a:r>
              <a:rPr lang="vi-VN" noProof="0"/>
              <a:t> </a:t>
            </a:r>
            <a:r>
              <a:rPr lang="vi-VN" noProof="0" err="1"/>
              <a:t>để</a:t>
            </a:r>
            <a:r>
              <a:rPr lang="vi-VN" noProof="0"/>
              <a:t> </a:t>
            </a:r>
            <a:r>
              <a:rPr lang="vi-VN" noProof="0" err="1"/>
              <a:t>chỉnh</a:t>
            </a:r>
            <a:r>
              <a:rPr lang="vi-VN" noProof="0"/>
              <a:t> </a:t>
            </a:r>
            <a:r>
              <a:rPr lang="vi-VN" noProof="0" err="1"/>
              <a:t>sửa</a:t>
            </a:r>
            <a:r>
              <a:rPr lang="vi-VN" noProof="0"/>
              <a:t> </a:t>
            </a:r>
            <a:r>
              <a:rPr lang="vi-VN" noProof="0" err="1"/>
              <a:t>kiểu</a:t>
            </a:r>
            <a:r>
              <a:rPr lang="vi-VN" noProof="0"/>
              <a:t> tiêu đề Bản cái</a:t>
            </a:r>
          </a:p>
        </p:txBody>
      </p:sp>
      <p:sp>
        <p:nvSpPr>
          <p:cNvPr id="3" name="Tiêu đề phụ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vi-VN" noProof="0" err="1"/>
              <a:t>Bấm</a:t>
            </a:r>
            <a:r>
              <a:rPr lang="vi-VN" noProof="0"/>
              <a:t> </a:t>
            </a:r>
            <a:r>
              <a:rPr lang="vi-VN" noProof="0" err="1"/>
              <a:t>để</a:t>
            </a:r>
            <a:r>
              <a:rPr lang="vi-VN" noProof="0"/>
              <a:t> </a:t>
            </a:r>
            <a:r>
              <a:rPr lang="vi-VN" noProof="0" err="1"/>
              <a:t>chỉnh</a:t>
            </a:r>
            <a:r>
              <a:rPr lang="vi-VN" noProof="0"/>
              <a:t> </a:t>
            </a:r>
            <a:r>
              <a:rPr lang="vi-VN" noProof="0" err="1"/>
              <a:t>sửa</a:t>
            </a:r>
            <a:r>
              <a:rPr lang="vi-VN" noProof="0"/>
              <a:t> </a:t>
            </a:r>
            <a:r>
              <a:rPr lang="vi-VN" noProof="0" err="1"/>
              <a:t>kiểu</a:t>
            </a:r>
            <a:r>
              <a:rPr lang="vi-VN" noProof="0"/>
              <a:t> tiêu </a:t>
            </a:r>
            <a:r>
              <a:rPr lang="vi-VN" noProof="0" err="1"/>
              <a:t>đề</a:t>
            </a:r>
            <a:r>
              <a:rPr lang="vi-VN" noProof="0"/>
              <a:t> </a:t>
            </a:r>
            <a:r>
              <a:rPr lang="vi-VN" noProof="0" err="1"/>
              <a:t>phụ</a:t>
            </a:r>
            <a:r>
              <a:rPr lang="vi-VN" noProof="0"/>
              <a:t> </a:t>
            </a:r>
            <a:r>
              <a:rPr lang="vi-VN" noProof="0" err="1"/>
              <a:t>Bản</a:t>
            </a:r>
            <a:r>
              <a:rPr lang="vi-VN" noProof="0"/>
              <a:t> </a:t>
            </a:r>
            <a:r>
              <a:rPr lang="vi-VN" noProof="0" err="1"/>
              <a:t>cái</a:t>
            </a:r>
            <a:endParaRPr lang="vi-VN" noProof="0"/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 rtlCol="0"/>
          <a:lstStyle/>
          <a:p>
            <a:pPr rtl="0"/>
            <a:fld id="{55B90262-41A6-4749-A9DD-B19858866201}" type="datetime1">
              <a:rPr lang="vi-VN" noProof="0" smtClean="0"/>
              <a:t>16/04/2020</a:t>
            </a:fld>
            <a:endParaRPr lang="vi-VN" noProof="0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 rtlCol="0"/>
          <a:lstStyle/>
          <a:p>
            <a:pPr rtl="0"/>
            <a:endParaRPr lang="vi-VN" noProof="0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 rtlCol="0"/>
          <a:lstStyle/>
          <a:p>
            <a:pPr rtl="0"/>
            <a:fld id="{69E57DC2-970A-4B3E-BB1C-7A09969E49DF}" type="slidenum">
              <a:rPr lang="vi-VN" noProof="0" smtClean="0"/>
              <a:pPr rtl="0"/>
              <a:t>‹#›</a:t>
            </a:fld>
            <a:endParaRPr lang="vi-VN" noProof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Ảnh toàn cảnh có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Hình ảnh 7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vi-VN" noProof="0" err="1"/>
              <a:t>Bấm</a:t>
            </a:r>
            <a:r>
              <a:rPr lang="vi-VN" noProof="0"/>
              <a:t> </a:t>
            </a:r>
            <a:r>
              <a:rPr lang="vi-VN" noProof="0" err="1"/>
              <a:t>để</a:t>
            </a:r>
            <a:r>
              <a:rPr lang="vi-VN" noProof="0"/>
              <a:t> </a:t>
            </a:r>
            <a:r>
              <a:rPr lang="vi-VN" noProof="0" err="1"/>
              <a:t>chỉnh</a:t>
            </a:r>
            <a:r>
              <a:rPr lang="vi-VN" noProof="0"/>
              <a:t> </a:t>
            </a:r>
            <a:r>
              <a:rPr lang="vi-VN" noProof="0" err="1"/>
              <a:t>sửa</a:t>
            </a:r>
            <a:r>
              <a:rPr lang="vi-VN" noProof="0"/>
              <a:t> </a:t>
            </a:r>
            <a:r>
              <a:rPr lang="vi-VN" noProof="0" err="1"/>
              <a:t>kiểu</a:t>
            </a:r>
            <a:r>
              <a:rPr lang="vi-VN" noProof="0"/>
              <a:t> tiêu đề Bản cái</a:t>
            </a:r>
          </a:p>
        </p:txBody>
      </p:sp>
      <p:sp>
        <p:nvSpPr>
          <p:cNvPr id="3" name="Chỗ dành sẵn cho Hình ảnh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vi-VN" noProof="0" err="1"/>
              <a:t>Bấm</a:t>
            </a:r>
            <a:r>
              <a:rPr lang="vi-VN" noProof="0"/>
              <a:t> </a:t>
            </a:r>
            <a:r>
              <a:rPr lang="vi-VN" noProof="0" err="1"/>
              <a:t>vào</a:t>
            </a:r>
            <a:r>
              <a:rPr lang="vi-VN" noProof="0"/>
              <a:t> </a:t>
            </a:r>
            <a:r>
              <a:rPr lang="vi-VN" noProof="0" err="1"/>
              <a:t>biểu</a:t>
            </a:r>
            <a:r>
              <a:rPr lang="vi-VN" noProof="0"/>
              <a:t> </a:t>
            </a:r>
            <a:r>
              <a:rPr lang="vi-VN" noProof="0" err="1"/>
              <a:t>tượng</a:t>
            </a:r>
            <a:r>
              <a:rPr lang="vi-VN" noProof="0"/>
              <a:t> </a:t>
            </a:r>
            <a:r>
              <a:rPr lang="vi-VN" noProof="0" err="1"/>
              <a:t>để</a:t>
            </a:r>
            <a:r>
              <a:rPr lang="vi-VN" noProof="0"/>
              <a:t> thêm </a:t>
            </a:r>
            <a:r>
              <a:rPr lang="vi-VN" noProof="0" err="1"/>
              <a:t>ảnh</a:t>
            </a:r>
            <a:endParaRPr lang="vi-VN" noProof="0"/>
          </a:p>
        </p:txBody>
      </p:sp>
      <p:sp>
        <p:nvSpPr>
          <p:cNvPr id="4" name="Chỗ dành sẵn cho Văn bản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vi-VN" noProof="0" err="1"/>
              <a:t>Chỉnh</a:t>
            </a:r>
            <a:r>
              <a:rPr lang="vi-VN" noProof="0"/>
              <a:t> sửa </a:t>
            </a:r>
            <a:r>
              <a:rPr lang="vi-VN" noProof="0" err="1"/>
              <a:t>kiểu</a:t>
            </a:r>
            <a:r>
              <a:rPr lang="vi-VN" noProof="0"/>
              <a:t> văn bản Trang </a:t>
            </a:r>
            <a:r>
              <a:rPr lang="vi-VN" noProof="0" err="1"/>
              <a:t>chiếu</a:t>
            </a:r>
            <a:r>
              <a:rPr lang="vi-VN" noProof="0"/>
              <a:t> </a:t>
            </a:r>
            <a:r>
              <a:rPr lang="vi-VN" noProof="0" err="1"/>
              <a:t>cái</a:t>
            </a:r>
            <a:endParaRPr lang="vi-VN" noProof="0"/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0E2CAD4-C256-4205-A717-E1907F6219D8}" type="datetime1">
              <a:rPr lang="vi-VN" noProof="0" smtClean="0"/>
              <a:t>16/04/2020</a:t>
            </a:fld>
            <a:endParaRPr lang="vi-VN" noProof="0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vi-VN" noProof="0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vi-VN" noProof="0" smtClean="0"/>
              <a:pPr rtl="0"/>
              <a:t>‹#›</a:t>
            </a:fld>
            <a:endParaRPr lang="vi-VN" noProof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êu đề và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ình ảnh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rtlCol="0" anchor="ctr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vi-VN" noProof="0" err="1"/>
              <a:t>Bấm</a:t>
            </a:r>
            <a:r>
              <a:rPr lang="vi-VN" noProof="0"/>
              <a:t> </a:t>
            </a:r>
            <a:r>
              <a:rPr lang="vi-VN" noProof="0" err="1"/>
              <a:t>để</a:t>
            </a:r>
            <a:r>
              <a:rPr lang="vi-VN" noProof="0"/>
              <a:t> </a:t>
            </a:r>
            <a:r>
              <a:rPr lang="vi-VN" noProof="0" err="1"/>
              <a:t>chỉnh</a:t>
            </a:r>
            <a:r>
              <a:rPr lang="vi-VN" noProof="0"/>
              <a:t> </a:t>
            </a:r>
            <a:r>
              <a:rPr lang="vi-VN" noProof="0" err="1"/>
              <a:t>sửa</a:t>
            </a:r>
            <a:r>
              <a:rPr lang="vi-VN" noProof="0"/>
              <a:t> </a:t>
            </a:r>
            <a:r>
              <a:rPr lang="vi-VN" noProof="0" err="1"/>
              <a:t>kiểu</a:t>
            </a:r>
            <a:r>
              <a:rPr lang="vi-VN" noProof="0"/>
              <a:t> tiêu đề Bản cái</a:t>
            </a:r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vi-VN" noProof="0" err="1"/>
              <a:t>Chỉnh</a:t>
            </a:r>
            <a:r>
              <a:rPr lang="vi-VN" noProof="0"/>
              <a:t> sửa </a:t>
            </a:r>
            <a:r>
              <a:rPr lang="vi-VN" noProof="0" err="1"/>
              <a:t>kiểu</a:t>
            </a:r>
            <a:r>
              <a:rPr lang="vi-VN" noProof="0"/>
              <a:t> văn bản Trang </a:t>
            </a:r>
            <a:r>
              <a:rPr lang="vi-VN" noProof="0" err="1"/>
              <a:t>chiếu</a:t>
            </a:r>
            <a:r>
              <a:rPr lang="vi-VN" noProof="0"/>
              <a:t> </a:t>
            </a:r>
            <a:r>
              <a:rPr lang="vi-VN" noProof="0" err="1"/>
              <a:t>cái</a:t>
            </a:r>
            <a:endParaRPr lang="vi-VN" noProof="0"/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4ACC2CD-04BA-43C8-8674-60E0D2CAC5B4}" type="datetime1">
              <a:rPr lang="vi-VN" noProof="0" smtClean="0"/>
              <a:t>16/04/2020</a:t>
            </a:fld>
            <a:endParaRPr lang="vi-VN" noProof="0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vi-VN" noProof="0"/>
          </a:p>
        </p:txBody>
      </p:sp>
      <p:sp>
        <p:nvSpPr>
          <p:cNvPr id="6" name="Chỗ dành sẵn cho số trang chiế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vi-VN" noProof="0" smtClean="0"/>
              <a:pPr rtl="0"/>
              <a:t>‹#›</a:t>
            </a:fld>
            <a:endParaRPr lang="vi-VN" noProof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Ảnh 10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Hộp_văn_bản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vi-VN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Hộp văn bản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vi-VN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êu đề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vi-VN" noProof="0" err="1"/>
              <a:t>Bấm</a:t>
            </a:r>
            <a:r>
              <a:rPr lang="vi-VN" noProof="0"/>
              <a:t> </a:t>
            </a:r>
            <a:r>
              <a:rPr lang="vi-VN" noProof="0" err="1"/>
              <a:t>để</a:t>
            </a:r>
            <a:r>
              <a:rPr lang="vi-VN" noProof="0"/>
              <a:t> </a:t>
            </a:r>
            <a:r>
              <a:rPr lang="vi-VN" noProof="0" err="1"/>
              <a:t>chỉnh</a:t>
            </a:r>
            <a:r>
              <a:rPr lang="vi-VN" noProof="0"/>
              <a:t> </a:t>
            </a:r>
            <a:r>
              <a:rPr lang="vi-VN" noProof="0" err="1"/>
              <a:t>sửa</a:t>
            </a:r>
            <a:r>
              <a:rPr lang="vi-VN" noProof="0"/>
              <a:t> </a:t>
            </a:r>
            <a:r>
              <a:rPr lang="vi-VN" noProof="0" err="1"/>
              <a:t>kiểu</a:t>
            </a:r>
            <a:r>
              <a:rPr lang="vi-VN" noProof="0"/>
              <a:t> tiêu đề </a:t>
            </a:r>
            <a:r>
              <a:rPr lang="vi-VN" noProof="0" err="1"/>
              <a:t>của</a:t>
            </a:r>
            <a:r>
              <a:rPr lang="vi-VN" noProof="0"/>
              <a:t> Trang </a:t>
            </a:r>
            <a:r>
              <a:rPr lang="vi-VN" noProof="0" err="1"/>
              <a:t>chiếu</a:t>
            </a:r>
            <a:r>
              <a:rPr lang="vi-VN" noProof="0"/>
              <a:t> cái</a:t>
            </a:r>
          </a:p>
        </p:txBody>
      </p:sp>
      <p:sp>
        <p:nvSpPr>
          <p:cNvPr id="10" name="Chỗ dành sẵn cho văn bản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rtlCol="0"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vi-VN" noProof="0" err="1"/>
              <a:t>Chỉnh</a:t>
            </a:r>
            <a:r>
              <a:rPr lang="vi-VN" noProof="0"/>
              <a:t> sửa </a:t>
            </a:r>
            <a:r>
              <a:rPr lang="vi-VN" noProof="0" err="1"/>
              <a:t>kiểu</a:t>
            </a:r>
            <a:r>
              <a:rPr lang="vi-VN" noProof="0"/>
              <a:t> văn bản Trang </a:t>
            </a:r>
            <a:r>
              <a:rPr lang="vi-VN" noProof="0" err="1"/>
              <a:t>chiếu</a:t>
            </a:r>
            <a:r>
              <a:rPr lang="vi-VN" noProof="0"/>
              <a:t> </a:t>
            </a:r>
            <a:r>
              <a:rPr lang="vi-VN" noProof="0" err="1"/>
              <a:t>cái</a:t>
            </a:r>
            <a:endParaRPr lang="vi-VN" noProof="0"/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vi-VN" noProof="0" err="1"/>
              <a:t>Chỉnh</a:t>
            </a:r>
            <a:r>
              <a:rPr lang="vi-VN" noProof="0"/>
              <a:t> sửa </a:t>
            </a:r>
            <a:r>
              <a:rPr lang="vi-VN" noProof="0" err="1"/>
              <a:t>kiểu</a:t>
            </a:r>
            <a:r>
              <a:rPr lang="vi-VN" noProof="0"/>
              <a:t> văn bản Trang </a:t>
            </a:r>
            <a:r>
              <a:rPr lang="vi-VN" noProof="0" err="1"/>
              <a:t>chiếu</a:t>
            </a:r>
            <a:r>
              <a:rPr lang="vi-VN" noProof="0"/>
              <a:t> </a:t>
            </a:r>
            <a:r>
              <a:rPr lang="vi-VN" noProof="0" err="1"/>
              <a:t>cái</a:t>
            </a:r>
            <a:endParaRPr lang="vi-VN" noProof="0"/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C1ABFB4-E869-4C4C-90EA-BD6E0515FD62}" type="datetime1">
              <a:rPr lang="vi-VN" noProof="0" smtClean="0"/>
              <a:t>16/04/2020</a:t>
            </a:fld>
            <a:endParaRPr lang="vi-VN" noProof="0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vi-VN" noProof="0"/>
          </a:p>
        </p:txBody>
      </p:sp>
      <p:sp>
        <p:nvSpPr>
          <p:cNvPr id="6" name="Chỗ dành sẵn cho số trang chiế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vi-VN" noProof="0" smtClean="0"/>
              <a:pPr rtl="0"/>
              <a:t>‹#›</a:t>
            </a:fld>
            <a:endParaRPr lang="vi-VN" noProof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ình ảnh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rtlCol="0" anchor="b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vi-VN" noProof="0" err="1"/>
              <a:t>Bấm</a:t>
            </a:r>
            <a:r>
              <a:rPr lang="vi-VN" noProof="0"/>
              <a:t> </a:t>
            </a:r>
            <a:r>
              <a:rPr lang="vi-VN" noProof="0" err="1"/>
              <a:t>để</a:t>
            </a:r>
            <a:r>
              <a:rPr lang="vi-VN" noProof="0"/>
              <a:t> </a:t>
            </a:r>
            <a:r>
              <a:rPr lang="vi-VN" noProof="0" err="1"/>
              <a:t>chỉnh</a:t>
            </a:r>
            <a:r>
              <a:rPr lang="vi-VN" noProof="0"/>
              <a:t> </a:t>
            </a:r>
            <a:r>
              <a:rPr lang="vi-VN" noProof="0" err="1"/>
              <a:t>sửa</a:t>
            </a:r>
            <a:r>
              <a:rPr lang="vi-VN" noProof="0"/>
              <a:t> </a:t>
            </a:r>
            <a:r>
              <a:rPr lang="vi-VN" noProof="0" err="1"/>
              <a:t>kiểu</a:t>
            </a:r>
            <a:r>
              <a:rPr lang="vi-VN" noProof="0"/>
              <a:t> tiêu đề Bản cái</a:t>
            </a:r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vi-VN" noProof="0" err="1"/>
              <a:t>Chỉnh</a:t>
            </a:r>
            <a:r>
              <a:rPr lang="vi-VN" noProof="0"/>
              <a:t> sửa </a:t>
            </a:r>
            <a:r>
              <a:rPr lang="vi-VN" noProof="0" err="1"/>
              <a:t>kiểu</a:t>
            </a:r>
            <a:r>
              <a:rPr lang="vi-VN" noProof="0"/>
              <a:t> văn bản Trang </a:t>
            </a:r>
            <a:r>
              <a:rPr lang="vi-VN" noProof="0" err="1"/>
              <a:t>chiếu</a:t>
            </a:r>
            <a:r>
              <a:rPr lang="vi-VN" noProof="0"/>
              <a:t> </a:t>
            </a:r>
            <a:r>
              <a:rPr lang="vi-VN" noProof="0" err="1"/>
              <a:t>cái</a:t>
            </a:r>
            <a:endParaRPr lang="vi-VN" noProof="0"/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158B834-8CB4-42A1-9804-E4EBEC8B0BAF}" type="datetime1">
              <a:rPr lang="vi-VN" noProof="0" smtClean="0"/>
              <a:t>16/04/2020</a:t>
            </a:fld>
            <a:endParaRPr lang="vi-VN" noProof="0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vi-VN" noProof="0"/>
          </a:p>
        </p:txBody>
      </p:sp>
      <p:sp>
        <p:nvSpPr>
          <p:cNvPr id="6" name="Chỗ dành sẵn cho số trang chiế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vi-VN" noProof="0" smtClean="0"/>
              <a:pPr rtl="0"/>
              <a:t>‹#›</a:t>
            </a:fld>
            <a:endParaRPr lang="vi-VN" noProof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Hình ảnh 10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Hộp_văn_bản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vi-VN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Hộp văn bản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vi-VN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êu đề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vi-VN" noProof="0" err="1"/>
              <a:t>Bấm</a:t>
            </a:r>
            <a:r>
              <a:rPr lang="vi-VN" noProof="0"/>
              <a:t> </a:t>
            </a:r>
            <a:r>
              <a:rPr lang="vi-VN" noProof="0" err="1"/>
              <a:t>để</a:t>
            </a:r>
            <a:r>
              <a:rPr lang="vi-VN" noProof="0"/>
              <a:t> </a:t>
            </a:r>
            <a:r>
              <a:rPr lang="vi-VN" noProof="0" err="1"/>
              <a:t>chỉnh</a:t>
            </a:r>
            <a:r>
              <a:rPr lang="vi-VN" noProof="0"/>
              <a:t> </a:t>
            </a:r>
            <a:r>
              <a:rPr lang="vi-VN" noProof="0" err="1"/>
              <a:t>sửa</a:t>
            </a:r>
            <a:r>
              <a:rPr lang="vi-VN" noProof="0"/>
              <a:t> </a:t>
            </a:r>
            <a:r>
              <a:rPr lang="vi-VN" noProof="0" err="1"/>
              <a:t>kiểu</a:t>
            </a:r>
            <a:r>
              <a:rPr lang="vi-VN" noProof="0"/>
              <a:t> tiêu đề </a:t>
            </a:r>
            <a:r>
              <a:rPr lang="vi-VN" noProof="0" err="1"/>
              <a:t>của</a:t>
            </a:r>
            <a:r>
              <a:rPr lang="vi-VN" noProof="0"/>
              <a:t> Trang </a:t>
            </a:r>
            <a:r>
              <a:rPr lang="vi-VN" noProof="0" err="1"/>
              <a:t>chiếu</a:t>
            </a:r>
            <a:r>
              <a:rPr lang="vi-VN" noProof="0"/>
              <a:t> cái</a:t>
            </a:r>
          </a:p>
        </p:txBody>
      </p:sp>
      <p:sp>
        <p:nvSpPr>
          <p:cNvPr id="10" name="Chỗ dành sẵn cho văn bản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vi-VN" noProof="0" err="1"/>
              <a:t>Chỉnh</a:t>
            </a:r>
            <a:r>
              <a:rPr lang="vi-VN" noProof="0"/>
              <a:t> sửa </a:t>
            </a:r>
            <a:r>
              <a:rPr lang="vi-VN" noProof="0" err="1"/>
              <a:t>kiểu</a:t>
            </a:r>
            <a:r>
              <a:rPr lang="vi-VN" noProof="0"/>
              <a:t> văn bản Trang </a:t>
            </a:r>
            <a:r>
              <a:rPr lang="vi-VN" noProof="0" err="1"/>
              <a:t>chiếu</a:t>
            </a:r>
            <a:r>
              <a:rPr lang="vi-VN" noProof="0"/>
              <a:t> </a:t>
            </a:r>
            <a:r>
              <a:rPr lang="vi-VN" noProof="0" err="1"/>
              <a:t>cái</a:t>
            </a:r>
            <a:endParaRPr lang="vi-VN" noProof="0"/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vi-VN" noProof="0" err="1"/>
              <a:t>Chỉnh</a:t>
            </a:r>
            <a:r>
              <a:rPr lang="vi-VN" noProof="0"/>
              <a:t> sửa </a:t>
            </a:r>
            <a:r>
              <a:rPr lang="vi-VN" noProof="0" err="1"/>
              <a:t>kiểu</a:t>
            </a:r>
            <a:r>
              <a:rPr lang="vi-VN" noProof="0"/>
              <a:t> văn bản Trang </a:t>
            </a:r>
            <a:r>
              <a:rPr lang="vi-VN" noProof="0" err="1"/>
              <a:t>chiếu</a:t>
            </a:r>
            <a:r>
              <a:rPr lang="vi-VN" noProof="0"/>
              <a:t> </a:t>
            </a:r>
            <a:r>
              <a:rPr lang="vi-VN" noProof="0" err="1"/>
              <a:t>cái</a:t>
            </a:r>
            <a:endParaRPr lang="vi-VN" noProof="0"/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0B082B9-55C4-4FA7-843F-FC08F1D5DEDD}" type="datetime1">
              <a:rPr lang="vi-VN" noProof="0" smtClean="0"/>
              <a:t>16/04/2020</a:t>
            </a:fld>
            <a:endParaRPr lang="vi-VN" noProof="0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vi-VN" noProof="0"/>
          </a:p>
        </p:txBody>
      </p:sp>
      <p:sp>
        <p:nvSpPr>
          <p:cNvPr id="6" name="Chỗ dành sẵn cho số trang chiế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vi-VN" noProof="0" smtClean="0"/>
              <a:pPr rtl="0"/>
              <a:t>‹#›</a:t>
            </a:fld>
            <a:endParaRPr lang="vi-VN" noProof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Đúng hoặc s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Ảnh 7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vi-VN" noProof="0" err="1"/>
              <a:t>Bấm</a:t>
            </a:r>
            <a:r>
              <a:rPr lang="vi-VN" noProof="0"/>
              <a:t> </a:t>
            </a:r>
            <a:r>
              <a:rPr lang="vi-VN" noProof="0" err="1"/>
              <a:t>để</a:t>
            </a:r>
            <a:r>
              <a:rPr lang="vi-VN" noProof="0"/>
              <a:t> </a:t>
            </a:r>
            <a:r>
              <a:rPr lang="vi-VN" noProof="0" err="1"/>
              <a:t>chỉnh</a:t>
            </a:r>
            <a:r>
              <a:rPr lang="vi-VN" noProof="0"/>
              <a:t> </a:t>
            </a:r>
            <a:r>
              <a:rPr lang="vi-VN" noProof="0" err="1"/>
              <a:t>sửa</a:t>
            </a:r>
            <a:r>
              <a:rPr lang="vi-VN" noProof="0"/>
              <a:t> </a:t>
            </a:r>
            <a:r>
              <a:rPr lang="vi-VN" noProof="0" err="1"/>
              <a:t>kiểu</a:t>
            </a:r>
            <a:r>
              <a:rPr lang="vi-VN" noProof="0"/>
              <a:t> tiêu đề Bản cái</a:t>
            </a:r>
          </a:p>
        </p:txBody>
      </p:sp>
      <p:sp>
        <p:nvSpPr>
          <p:cNvPr id="10" name="Chỗ dành sẵn cho văn bản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vi-VN" noProof="0" err="1"/>
              <a:t>Chỉnh</a:t>
            </a:r>
            <a:r>
              <a:rPr lang="vi-VN" noProof="0"/>
              <a:t> sửa </a:t>
            </a:r>
            <a:r>
              <a:rPr lang="vi-VN" noProof="0" err="1"/>
              <a:t>kiểu</a:t>
            </a:r>
            <a:r>
              <a:rPr lang="vi-VN" noProof="0"/>
              <a:t> văn bản Trang </a:t>
            </a:r>
            <a:r>
              <a:rPr lang="vi-VN" noProof="0" err="1"/>
              <a:t>chiếu</a:t>
            </a:r>
            <a:r>
              <a:rPr lang="vi-VN" noProof="0"/>
              <a:t> </a:t>
            </a:r>
            <a:r>
              <a:rPr lang="vi-VN" noProof="0" err="1"/>
              <a:t>cái</a:t>
            </a:r>
            <a:endParaRPr lang="vi-VN" noProof="0"/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vi-VN" noProof="0" err="1"/>
              <a:t>Chỉnh</a:t>
            </a:r>
            <a:r>
              <a:rPr lang="vi-VN" noProof="0"/>
              <a:t> sửa </a:t>
            </a:r>
            <a:r>
              <a:rPr lang="vi-VN" noProof="0" err="1"/>
              <a:t>kiểu</a:t>
            </a:r>
            <a:r>
              <a:rPr lang="vi-VN" noProof="0"/>
              <a:t> văn bản Trang </a:t>
            </a:r>
            <a:r>
              <a:rPr lang="vi-VN" noProof="0" err="1"/>
              <a:t>chiếu</a:t>
            </a:r>
            <a:r>
              <a:rPr lang="vi-VN" noProof="0"/>
              <a:t> </a:t>
            </a:r>
            <a:r>
              <a:rPr lang="vi-VN" noProof="0" err="1"/>
              <a:t>cái</a:t>
            </a:r>
            <a:endParaRPr lang="vi-VN" noProof="0"/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1D6CF9B-CD26-40D3-A9C1-CDA266D73392}" type="datetime1">
              <a:rPr lang="vi-VN" noProof="0" smtClean="0"/>
              <a:t>16/04/2020</a:t>
            </a:fld>
            <a:endParaRPr lang="vi-VN" noProof="0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vi-VN" noProof="0"/>
          </a:p>
        </p:txBody>
      </p:sp>
      <p:sp>
        <p:nvSpPr>
          <p:cNvPr id="6" name="Chỗ dành sẵn cho số trang chiế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vi-VN" noProof="0" smtClean="0"/>
              <a:pPr rtl="0"/>
              <a:t>‹#›</a:t>
            </a:fld>
            <a:endParaRPr lang="vi-VN" noProof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ình ảnh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êu đề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 rtlCol="0"/>
          <a:lstStyle/>
          <a:p>
            <a:pPr rtl="0"/>
            <a:r>
              <a:rPr lang="vi-VN" noProof="0" err="1"/>
              <a:t>Bấm</a:t>
            </a:r>
            <a:r>
              <a:rPr lang="vi-VN" noProof="0"/>
              <a:t> </a:t>
            </a:r>
            <a:r>
              <a:rPr lang="vi-VN" noProof="0" err="1"/>
              <a:t>để</a:t>
            </a:r>
            <a:r>
              <a:rPr lang="vi-VN" noProof="0"/>
              <a:t> </a:t>
            </a:r>
            <a:r>
              <a:rPr lang="vi-VN" noProof="0" err="1"/>
              <a:t>chỉnh</a:t>
            </a:r>
            <a:r>
              <a:rPr lang="vi-VN" noProof="0"/>
              <a:t> </a:t>
            </a:r>
            <a:r>
              <a:rPr lang="vi-VN" noProof="0" err="1"/>
              <a:t>sửa</a:t>
            </a:r>
            <a:r>
              <a:rPr lang="vi-VN" noProof="0"/>
              <a:t> </a:t>
            </a:r>
            <a:r>
              <a:rPr lang="vi-VN" noProof="0" err="1"/>
              <a:t>kiểu</a:t>
            </a:r>
            <a:r>
              <a:rPr lang="vi-VN" noProof="0"/>
              <a:t> tiêu đề Bản cái</a:t>
            </a:r>
          </a:p>
        </p:txBody>
      </p:sp>
      <p:sp>
        <p:nvSpPr>
          <p:cNvPr id="3" name="Chỗ dành sẵn cho văn bản dọc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vi-VN" noProof="0" err="1"/>
              <a:t>Chỉnh</a:t>
            </a:r>
            <a:r>
              <a:rPr lang="vi-VN" noProof="0"/>
              <a:t> sửa </a:t>
            </a:r>
            <a:r>
              <a:rPr lang="vi-VN" noProof="0" err="1"/>
              <a:t>kiểu</a:t>
            </a:r>
            <a:r>
              <a:rPr lang="vi-VN" noProof="0"/>
              <a:t> văn bản </a:t>
            </a:r>
            <a:r>
              <a:rPr lang="vi-VN" noProof="0" err="1"/>
              <a:t>Bản</a:t>
            </a:r>
            <a:r>
              <a:rPr lang="vi-VN" noProof="0"/>
              <a:t> </a:t>
            </a:r>
            <a:r>
              <a:rPr lang="vi-VN" noProof="0" err="1"/>
              <a:t>cái</a:t>
            </a:r>
            <a:endParaRPr lang="vi-VN" noProof="0"/>
          </a:p>
          <a:p>
            <a:pPr lvl="1" rtl="0"/>
            <a:r>
              <a:rPr lang="vi-VN" noProof="0" err="1"/>
              <a:t>Mức</a:t>
            </a:r>
            <a:r>
              <a:rPr lang="vi-VN" noProof="0"/>
              <a:t> hai</a:t>
            </a:r>
          </a:p>
          <a:p>
            <a:pPr lvl="2" rtl="0"/>
            <a:r>
              <a:rPr lang="vi-VN" noProof="0" err="1"/>
              <a:t>Mức</a:t>
            </a:r>
            <a:r>
              <a:rPr lang="vi-VN" noProof="0"/>
              <a:t> ba</a:t>
            </a:r>
          </a:p>
          <a:p>
            <a:pPr lvl="3" rtl="0"/>
            <a:r>
              <a:rPr lang="vi-VN" noProof="0" err="1"/>
              <a:t>Mức</a:t>
            </a:r>
            <a:r>
              <a:rPr lang="vi-VN" noProof="0"/>
              <a:t> bốn</a:t>
            </a:r>
          </a:p>
          <a:p>
            <a:pPr lvl="4" rtl="0"/>
            <a:r>
              <a:rPr lang="vi-VN" noProof="0" err="1"/>
              <a:t>Mức</a:t>
            </a:r>
            <a:r>
              <a:rPr lang="vi-VN" noProof="0"/>
              <a:t> năm</a:t>
            </a:r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6F96C7E-4B35-44C7-AE5E-DED057CAACCB}" type="datetime1">
              <a:rPr lang="vi-VN" noProof="0" smtClean="0"/>
              <a:t>16/04/2020</a:t>
            </a:fld>
            <a:endParaRPr lang="vi-VN" noProof="0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vi-VN" noProof="0"/>
          </a:p>
        </p:txBody>
      </p:sp>
      <p:sp>
        <p:nvSpPr>
          <p:cNvPr id="6" name="Chỗ dành sẵn cho số trang chiế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vi-VN" noProof="0" smtClean="0"/>
              <a:t>‹#›</a:t>
            </a:fld>
            <a:endParaRPr lang="vi-VN" noProof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ình ảnh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êu đề Dọc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 rtlCol="0"/>
          <a:lstStyle/>
          <a:p>
            <a:pPr rtl="0"/>
            <a:r>
              <a:rPr lang="vi-VN" noProof="0" err="1"/>
              <a:t>Bấm</a:t>
            </a:r>
            <a:r>
              <a:rPr lang="vi-VN" noProof="0"/>
              <a:t> </a:t>
            </a:r>
            <a:r>
              <a:rPr lang="vi-VN" noProof="0" err="1"/>
              <a:t>để</a:t>
            </a:r>
            <a:r>
              <a:rPr lang="vi-VN" noProof="0"/>
              <a:t> </a:t>
            </a:r>
            <a:r>
              <a:rPr lang="vi-VN" noProof="0" err="1"/>
              <a:t>chỉnh</a:t>
            </a:r>
            <a:r>
              <a:rPr lang="vi-VN" noProof="0"/>
              <a:t> </a:t>
            </a:r>
            <a:r>
              <a:rPr lang="vi-VN" noProof="0" err="1"/>
              <a:t>sửa</a:t>
            </a:r>
            <a:r>
              <a:rPr lang="vi-VN" noProof="0"/>
              <a:t> </a:t>
            </a:r>
            <a:r>
              <a:rPr lang="vi-VN" noProof="0" err="1"/>
              <a:t>kiểu</a:t>
            </a:r>
            <a:r>
              <a:rPr lang="vi-VN" noProof="0"/>
              <a:t> tiêu đề Bản cái</a:t>
            </a:r>
          </a:p>
        </p:txBody>
      </p:sp>
      <p:sp>
        <p:nvSpPr>
          <p:cNvPr id="3" name="Chỗ dành sẵn cho Văn bản Dọc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rtlCol="0" anchor="t"/>
          <a:lstStyle/>
          <a:p>
            <a:pPr lvl="0" rtl="0"/>
            <a:r>
              <a:rPr lang="vi-VN" noProof="0" err="1"/>
              <a:t>Chỉnh</a:t>
            </a:r>
            <a:r>
              <a:rPr lang="vi-VN" noProof="0"/>
              <a:t> sửa </a:t>
            </a:r>
            <a:r>
              <a:rPr lang="vi-VN" noProof="0" err="1"/>
              <a:t>kiểu</a:t>
            </a:r>
            <a:r>
              <a:rPr lang="vi-VN" noProof="0"/>
              <a:t> văn bản </a:t>
            </a:r>
            <a:r>
              <a:rPr lang="vi-VN" noProof="0" err="1"/>
              <a:t>Bản</a:t>
            </a:r>
            <a:r>
              <a:rPr lang="vi-VN" noProof="0"/>
              <a:t> </a:t>
            </a:r>
            <a:r>
              <a:rPr lang="vi-VN" noProof="0" err="1"/>
              <a:t>cái</a:t>
            </a:r>
            <a:endParaRPr lang="vi-VN" noProof="0"/>
          </a:p>
          <a:p>
            <a:pPr lvl="1" rtl="0"/>
            <a:r>
              <a:rPr lang="vi-VN" noProof="0" err="1"/>
              <a:t>Mức</a:t>
            </a:r>
            <a:r>
              <a:rPr lang="vi-VN" noProof="0"/>
              <a:t> hai</a:t>
            </a:r>
          </a:p>
          <a:p>
            <a:pPr lvl="2" rtl="0"/>
            <a:r>
              <a:rPr lang="vi-VN" noProof="0" err="1"/>
              <a:t>Mức</a:t>
            </a:r>
            <a:r>
              <a:rPr lang="vi-VN" noProof="0"/>
              <a:t> ba</a:t>
            </a:r>
          </a:p>
          <a:p>
            <a:pPr lvl="3" rtl="0"/>
            <a:r>
              <a:rPr lang="vi-VN" noProof="0" err="1"/>
              <a:t>Mức</a:t>
            </a:r>
            <a:r>
              <a:rPr lang="vi-VN" noProof="0"/>
              <a:t> bốn</a:t>
            </a:r>
          </a:p>
          <a:p>
            <a:pPr lvl="4" rtl="0"/>
            <a:r>
              <a:rPr lang="vi-VN" noProof="0" err="1"/>
              <a:t>Mức</a:t>
            </a:r>
            <a:r>
              <a:rPr lang="vi-VN" noProof="0"/>
              <a:t> năm</a:t>
            </a:r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7CEC005-C247-4546-81ED-60185BEBA401}" type="datetime1">
              <a:rPr lang="vi-VN" noProof="0" smtClean="0"/>
              <a:t>16/04/2020</a:t>
            </a:fld>
            <a:endParaRPr lang="vi-VN" noProof="0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vi-VN" noProof="0"/>
          </a:p>
        </p:txBody>
      </p:sp>
      <p:sp>
        <p:nvSpPr>
          <p:cNvPr id="6" name="Chỗ dành sẵn cho số trang chiế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vi-VN" noProof="0" smtClean="0"/>
              <a:t>‹#›</a:t>
            </a:fld>
            <a:endParaRPr lang="vi-VN" noProof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ề và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Ảnh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vi-VN" noProof="0" err="1"/>
              <a:t>Bấm</a:t>
            </a:r>
            <a:r>
              <a:rPr lang="vi-VN" noProof="0"/>
              <a:t> </a:t>
            </a:r>
            <a:r>
              <a:rPr lang="vi-VN" noProof="0" err="1"/>
              <a:t>để</a:t>
            </a:r>
            <a:r>
              <a:rPr lang="vi-VN" noProof="0"/>
              <a:t> </a:t>
            </a:r>
            <a:r>
              <a:rPr lang="vi-VN" noProof="0" err="1"/>
              <a:t>chỉnh</a:t>
            </a:r>
            <a:r>
              <a:rPr lang="vi-VN" noProof="0"/>
              <a:t> </a:t>
            </a:r>
            <a:r>
              <a:rPr lang="vi-VN" noProof="0" err="1"/>
              <a:t>sửa</a:t>
            </a:r>
            <a:r>
              <a:rPr lang="vi-VN" noProof="0"/>
              <a:t> </a:t>
            </a:r>
            <a:r>
              <a:rPr lang="vi-VN" noProof="0" err="1"/>
              <a:t>kiểu</a:t>
            </a:r>
            <a:r>
              <a:rPr lang="vi-VN" noProof="0"/>
              <a:t> tiêu đề Bản cái</a:t>
            </a: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 rtlCol="0" anchor="ctr"/>
          <a:lstStyle/>
          <a:p>
            <a:pPr lvl="0" rtl="0"/>
            <a:r>
              <a:rPr lang="vi-VN" noProof="0" err="1"/>
              <a:t>Chỉnh</a:t>
            </a:r>
            <a:r>
              <a:rPr lang="vi-VN" noProof="0"/>
              <a:t> sửa </a:t>
            </a:r>
            <a:r>
              <a:rPr lang="vi-VN" noProof="0" err="1"/>
              <a:t>kiểu</a:t>
            </a:r>
            <a:r>
              <a:rPr lang="vi-VN" noProof="0"/>
              <a:t> văn bản </a:t>
            </a:r>
            <a:r>
              <a:rPr lang="vi-VN" noProof="0" err="1"/>
              <a:t>Bản</a:t>
            </a:r>
            <a:r>
              <a:rPr lang="vi-VN" noProof="0"/>
              <a:t> </a:t>
            </a:r>
            <a:r>
              <a:rPr lang="vi-VN" noProof="0" err="1"/>
              <a:t>cái</a:t>
            </a:r>
            <a:endParaRPr lang="vi-VN" noProof="0"/>
          </a:p>
          <a:p>
            <a:pPr lvl="1" rtl="0"/>
            <a:r>
              <a:rPr lang="vi-VN" noProof="0" err="1"/>
              <a:t>Mức</a:t>
            </a:r>
            <a:r>
              <a:rPr lang="vi-VN" noProof="0"/>
              <a:t> hai</a:t>
            </a:r>
          </a:p>
          <a:p>
            <a:pPr lvl="2" rtl="0"/>
            <a:r>
              <a:rPr lang="vi-VN" noProof="0" err="1"/>
              <a:t>Mức</a:t>
            </a:r>
            <a:r>
              <a:rPr lang="vi-VN" noProof="0"/>
              <a:t> ba</a:t>
            </a:r>
          </a:p>
          <a:p>
            <a:pPr lvl="3" rtl="0"/>
            <a:r>
              <a:rPr lang="vi-VN" noProof="0" err="1"/>
              <a:t>Mức</a:t>
            </a:r>
            <a:r>
              <a:rPr lang="vi-VN" noProof="0"/>
              <a:t> bốn</a:t>
            </a:r>
          </a:p>
          <a:p>
            <a:pPr lvl="4" rtl="0"/>
            <a:r>
              <a:rPr lang="vi-VN" noProof="0" err="1"/>
              <a:t>Mức</a:t>
            </a:r>
            <a:r>
              <a:rPr lang="vi-VN" noProof="0"/>
              <a:t> năm</a:t>
            </a:r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1142548-DC8E-4AB9-9315-9F723D7FF033}" type="datetime1">
              <a:rPr lang="vi-VN" noProof="0" smtClean="0"/>
              <a:t>16/04/2020</a:t>
            </a:fld>
            <a:endParaRPr lang="vi-VN" noProof="0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vi-VN" noProof="0"/>
          </a:p>
        </p:txBody>
      </p:sp>
      <p:sp>
        <p:nvSpPr>
          <p:cNvPr id="6" name="Chỗ dành sẵn cho số trang chiế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vi-VN" noProof="0" smtClean="0"/>
              <a:t>‹#›</a:t>
            </a:fld>
            <a:endParaRPr lang="vi-VN" noProof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êu đề mụ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ình ảnh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rtlCol="0" anchor="b"/>
          <a:lstStyle>
            <a:lvl1pPr algn="l">
              <a:defRPr sz="4000" b="0" cap="all"/>
            </a:lvl1pPr>
          </a:lstStyle>
          <a:p>
            <a:pPr rtl="0"/>
            <a:r>
              <a:rPr lang="vi-VN" noProof="0" err="1"/>
              <a:t>Bấm</a:t>
            </a:r>
            <a:r>
              <a:rPr lang="vi-VN" noProof="0"/>
              <a:t> </a:t>
            </a:r>
            <a:r>
              <a:rPr lang="vi-VN" noProof="0" err="1"/>
              <a:t>để</a:t>
            </a:r>
            <a:r>
              <a:rPr lang="vi-VN" noProof="0"/>
              <a:t> </a:t>
            </a:r>
            <a:r>
              <a:rPr lang="vi-VN" noProof="0" err="1"/>
              <a:t>chỉnh</a:t>
            </a:r>
            <a:r>
              <a:rPr lang="vi-VN" noProof="0"/>
              <a:t> </a:t>
            </a:r>
            <a:r>
              <a:rPr lang="vi-VN" noProof="0" err="1"/>
              <a:t>sửa</a:t>
            </a:r>
            <a:r>
              <a:rPr lang="vi-VN" noProof="0"/>
              <a:t> </a:t>
            </a:r>
            <a:r>
              <a:rPr lang="vi-VN" noProof="0" err="1"/>
              <a:t>kiểu</a:t>
            </a:r>
            <a:r>
              <a:rPr lang="vi-VN" noProof="0"/>
              <a:t> tiêu đề Bản cái</a:t>
            </a:r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vi-VN" noProof="0" err="1"/>
              <a:t>Chỉnh</a:t>
            </a:r>
            <a:r>
              <a:rPr lang="vi-VN" noProof="0"/>
              <a:t> sửa </a:t>
            </a:r>
            <a:r>
              <a:rPr lang="vi-VN" noProof="0" err="1"/>
              <a:t>kiểu</a:t>
            </a:r>
            <a:r>
              <a:rPr lang="vi-VN" noProof="0"/>
              <a:t> văn bản </a:t>
            </a:r>
            <a:r>
              <a:rPr lang="vi-VN" noProof="0" err="1"/>
              <a:t>Bản</a:t>
            </a:r>
            <a:r>
              <a:rPr lang="vi-VN" noProof="0"/>
              <a:t> </a:t>
            </a:r>
            <a:r>
              <a:rPr lang="vi-VN" noProof="0" err="1"/>
              <a:t>cái</a:t>
            </a:r>
            <a:endParaRPr lang="vi-VN" noProof="0"/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21F91CE-E3BF-45E0-8E64-7BE1B385D88F}" type="datetime1">
              <a:rPr lang="vi-VN" noProof="0" smtClean="0"/>
              <a:t>16/04/2020</a:t>
            </a:fld>
            <a:endParaRPr lang="vi-VN" noProof="0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vi-VN" noProof="0"/>
          </a:p>
        </p:txBody>
      </p:sp>
      <p:sp>
        <p:nvSpPr>
          <p:cNvPr id="6" name="Chỗ dành sẵn cho số trang chiế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vi-VN" noProof="0" smtClean="0"/>
              <a:pPr rtl="0"/>
              <a:t>‹#›</a:t>
            </a:fld>
            <a:endParaRPr lang="vi-VN" noProof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Hình ảnh 7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vi-VN" noProof="0" err="1"/>
              <a:t>Bấm</a:t>
            </a:r>
            <a:r>
              <a:rPr lang="vi-VN" noProof="0"/>
              <a:t> </a:t>
            </a:r>
            <a:r>
              <a:rPr lang="vi-VN" noProof="0" err="1"/>
              <a:t>để</a:t>
            </a:r>
            <a:r>
              <a:rPr lang="vi-VN" noProof="0"/>
              <a:t> </a:t>
            </a:r>
            <a:r>
              <a:rPr lang="vi-VN" noProof="0" err="1"/>
              <a:t>chỉnh</a:t>
            </a:r>
            <a:r>
              <a:rPr lang="vi-VN" noProof="0"/>
              <a:t> </a:t>
            </a:r>
            <a:r>
              <a:rPr lang="vi-VN" noProof="0" err="1"/>
              <a:t>sửa</a:t>
            </a:r>
            <a:r>
              <a:rPr lang="vi-VN" noProof="0"/>
              <a:t> </a:t>
            </a:r>
            <a:r>
              <a:rPr lang="vi-VN" noProof="0" err="1"/>
              <a:t>kiểu</a:t>
            </a:r>
            <a:r>
              <a:rPr lang="vi-VN" noProof="0"/>
              <a:t> tiêu đề Bản cái</a:t>
            </a:r>
          </a:p>
        </p:txBody>
      </p:sp>
      <p:sp>
        <p:nvSpPr>
          <p:cNvPr id="3" name="Chỗ dành sẵn cho Nội dung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 rtlCol="0">
            <a:normAutofit/>
          </a:bodyPr>
          <a:lstStyle/>
          <a:p>
            <a:pPr lvl="0" rtl="0"/>
            <a:r>
              <a:rPr lang="vi-VN" noProof="0" err="1"/>
              <a:t>Chỉnh</a:t>
            </a:r>
            <a:r>
              <a:rPr lang="vi-VN" noProof="0"/>
              <a:t> sửa </a:t>
            </a:r>
            <a:r>
              <a:rPr lang="vi-VN" noProof="0" err="1"/>
              <a:t>kiểu</a:t>
            </a:r>
            <a:r>
              <a:rPr lang="vi-VN" noProof="0"/>
              <a:t> văn bản </a:t>
            </a:r>
            <a:r>
              <a:rPr lang="vi-VN" noProof="0" err="1"/>
              <a:t>Bản</a:t>
            </a:r>
            <a:r>
              <a:rPr lang="vi-VN" noProof="0"/>
              <a:t> </a:t>
            </a:r>
            <a:r>
              <a:rPr lang="vi-VN" noProof="0" err="1"/>
              <a:t>cái</a:t>
            </a:r>
            <a:endParaRPr lang="vi-VN" noProof="0"/>
          </a:p>
          <a:p>
            <a:pPr lvl="1" rtl="0"/>
            <a:r>
              <a:rPr lang="vi-VN" noProof="0" err="1"/>
              <a:t>Mức</a:t>
            </a:r>
            <a:r>
              <a:rPr lang="vi-VN" noProof="0"/>
              <a:t> hai</a:t>
            </a:r>
          </a:p>
          <a:p>
            <a:pPr lvl="2" rtl="0"/>
            <a:r>
              <a:rPr lang="vi-VN" noProof="0" err="1"/>
              <a:t>Mức</a:t>
            </a:r>
            <a:r>
              <a:rPr lang="vi-VN" noProof="0"/>
              <a:t> ba</a:t>
            </a:r>
          </a:p>
          <a:p>
            <a:pPr lvl="3" rtl="0"/>
            <a:r>
              <a:rPr lang="vi-VN" noProof="0" err="1"/>
              <a:t>Mức</a:t>
            </a:r>
            <a:r>
              <a:rPr lang="vi-VN" noProof="0"/>
              <a:t> bốn</a:t>
            </a:r>
          </a:p>
          <a:p>
            <a:pPr lvl="4" rtl="0"/>
            <a:r>
              <a:rPr lang="vi-VN" noProof="0" err="1"/>
              <a:t>Mức</a:t>
            </a:r>
            <a:r>
              <a:rPr lang="vi-VN" noProof="0"/>
              <a:t> năm</a:t>
            </a:r>
          </a:p>
        </p:txBody>
      </p:sp>
      <p:sp>
        <p:nvSpPr>
          <p:cNvPr id="4" name="Chỗ dành sẵn cho Nội dung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 rtlCol="0">
            <a:normAutofit/>
          </a:bodyPr>
          <a:lstStyle/>
          <a:p>
            <a:pPr lvl="0" rtl="0"/>
            <a:r>
              <a:rPr lang="vi-VN" noProof="0" err="1"/>
              <a:t>Chỉnh</a:t>
            </a:r>
            <a:r>
              <a:rPr lang="vi-VN" noProof="0"/>
              <a:t> sửa </a:t>
            </a:r>
            <a:r>
              <a:rPr lang="vi-VN" noProof="0" err="1"/>
              <a:t>kiểu</a:t>
            </a:r>
            <a:r>
              <a:rPr lang="vi-VN" noProof="0"/>
              <a:t> văn bản </a:t>
            </a:r>
            <a:r>
              <a:rPr lang="vi-VN" noProof="0" err="1"/>
              <a:t>Bản</a:t>
            </a:r>
            <a:r>
              <a:rPr lang="vi-VN" noProof="0"/>
              <a:t> </a:t>
            </a:r>
            <a:r>
              <a:rPr lang="vi-VN" noProof="0" err="1"/>
              <a:t>cái</a:t>
            </a:r>
            <a:endParaRPr lang="vi-VN" noProof="0"/>
          </a:p>
          <a:p>
            <a:pPr lvl="1" rtl="0"/>
            <a:r>
              <a:rPr lang="vi-VN" noProof="0" err="1"/>
              <a:t>Mức</a:t>
            </a:r>
            <a:r>
              <a:rPr lang="vi-VN" noProof="0"/>
              <a:t> hai</a:t>
            </a:r>
          </a:p>
          <a:p>
            <a:pPr lvl="2" rtl="0"/>
            <a:r>
              <a:rPr lang="vi-VN" noProof="0" err="1"/>
              <a:t>Mức</a:t>
            </a:r>
            <a:r>
              <a:rPr lang="vi-VN" noProof="0"/>
              <a:t> ba</a:t>
            </a:r>
          </a:p>
          <a:p>
            <a:pPr lvl="3" rtl="0"/>
            <a:r>
              <a:rPr lang="vi-VN" noProof="0" err="1"/>
              <a:t>Mức</a:t>
            </a:r>
            <a:r>
              <a:rPr lang="vi-VN" noProof="0"/>
              <a:t> bốn</a:t>
            </a:r>
          </a:p>
          <a:p>
            <a:pPr lvl="4" rtl="0"/>
            <a:r>
              <a:rPr lang="vi-VN" noProof="0" err="1"/>
              <a:t>Mức</a:t>
            </a:r>
            <a:r>
              <a:rPr lang="vi-VN" noProof="0"/>
              <a:t> năm</a:t>
            </a:r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4AA1C8-4E7E-431F-8DAD-678B0F5454E4}" type="datetime1">
              <a:rPr lang="vi-VN" noProof="0" smtClean="0"/>
              <a:t>16/04/2020</a:t>
            </a:fld>
            <a:endParaRPr lang="vi-VN" noProof="0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vi-VN" noProof="0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vi-VN" noProof="0" smtClean="0"/>
              <a:t>‹#›</a:t>
            </a:fld>
            <a:endParaRPr lang="vi-VN" noProof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o sá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vi-VN" noProof="0" err="1"/>
              <a:t>Bấm</a:t>
            </a:r>
            <a:r>
              <a:rPr lang="vi-VN" noProof="0"/>
              <a:t> </a:t>
            </a:r>
            <a:r>
              <a:rPr lang="vi-VN" noProof="0" err="1"/>
              <a:t>để</a:t>
            </a:r>
            <a:r>
              <a:rPr lang="vi-VN" noProof="0"/>
              <a:t> </a:t>
            </a:r>
            <a:r>
              <a:rPr lang="vi-VN" noProof="0" err="1"/>
              <a:t>chỉnh</a:t>
            </a:r>
            <a:r>
              <a:rPr lang="vi-VN" noProof="0"/>
              <a:t> </a:t>
            </a:r>
            <a:r>
              <a:rPr lang="vi-VN" noProof="0" err="1"/>
              <a:t>sửa</a:t>
            </a:r>
            <a:r>
              <a:rPr lang="vi-VN" noProof="0"/>
              <a:t> </a:t>
            </a:r>
            <a:r>
              <a:rPr lang="vi-VN" noProof="0" err="1"/>
              <a:t>kiểu</a:t>
            </a:r>
            <a:r>
              <a:rPr lang="vi-VN" noProof="0"/>
              <a:t> tiêu đề Bản cái</a:t>
            </a:r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vi-VN" noProof="0" err="1"/>
              <a:t>Chỉnh</a:t>
            </a:r>
            <a:r>
              <a:rPr lang="vi-VN" noProof="0"/>
              <a:t> sửa </a:t>
            </a:r>
            <a:r>
              <a:rPr lang="vi-VN" noProof="0" err="1"/>
              <a:t>kiểu</a:t>
            </a:r>
            <a:r>
              <a:rPr lang="vi-VN" noProof="0"/>
              <a:t> văn bản </a:t>
            </a:r>
            <a:r>
              <a:rPr lang="vi-VN" noProof="0" err="1"/>
              <a:t>Bản</a:t>
            </a:r>
            <a:r>
              <a:rPr lang="vi-VN" noProof="0"/>
              <a:t> </a:t>
            </a:r>
            <a:r>
              <a:rPr lang="vi-VN" noProof="0" err="1"/>
              <a:t>cái</a:t>
            </a:r>
            <a:endParaRPr lang="vi-VN" noProof="0"/>
          </a:p>
        </p:txBody>
      </p:sp>
      <p:sp>
        <p:nvSpPr>
          <p:cNvPr id="4" name="Chỗ dành sẵn cho nội dung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vi-VN" noProof="0" err="1"/>
              <a:t>Chỉnh</a:t>
            </a:r>
            <a:r>
              <a:rPr lang="vi-VN" noProof="0"/>
              <a:t> sửa </a:t>
            </a:r>
            <a:r>
              <a:rPr lang="vi-VN" noProof="0" err="1"/>
              <a:t>kiểu</a:t>
            </a:r>
            <a:r>
              <a:rPr lang="vi-VN" noProof="0"/>
              <a:t> văn bản </a:t>
            </a:r>
            <a:r>
              <a:rPr lang="vi-VN" noProof="0" err="1"/>
              <a:t>Bản</a:t>
            </a:r>
            <a:r>
              <a:rPr lang="vi-VN" noProof="0"/>
              <a:t> </a:t>
            </a:r>
            <a:r>
              <a:rPr lang="vi-VN" noProof="0" err="1"/>
              <a:t>cái</a:t>
            </a:r>
            <a:endParaRPr lang="vi-VN" noProof="0"/>
          </a:p>
          <a:p>
            <a:pPr lvl="1" rtl="0"/>
            <a:r>
              <a:rPr lang="vi-VN" noProof="0" err="1"/>
              <a:t>Mức</a:t>
            </a:r>
            <a:r>
              <a:rPr lang="vi-VN" noProof="0"/>
              <a:t> hai</a:t>
            </a:r>
          </a:p>
          <a:p>
            <a:pPr lvl="2" rtl="0"/>
            <a:r>
              <a:rPr lang="vi-VN" noProof="0" err="1"/>
              <a:t>Mức</a:t>
            </a:r>
            <a:r>
              <a:rPr lang="vi-VN" noProof="0"/>
              <a:t> ba</a:t>
            </a:r>
          </a:p>
          <a:p>
            <a:pPr lvl="3" rtl="0"/>
            <a:r>
              <a:rPr lang="vi-VN" noProof="0" err="1"/>
              <a:t>Mức</a:t>
            </a:r>
            <a:r>
              <a:rPr lang="vi-VN" noProof="0"/>
              <a:t> bốn</a:t>
            </a:r>
          </a:p>
          <a:p>
            <a:pPr lvl="4" rtl="0"/>
            <a:r>
              <a:rPr lang="vi-VN" noProof="0" err="1"/>
              <a:t>Mức</a:t>
            </a:r>
            <a:r>
              <a:rPr lang="vi-VN" noProof="0"/>
              <a:t> năm</a:t>
            </a:r>
          </a:p>
        </p:txBody>
      </p:sp>
      <p:sp>
        <p:nvSpPr>
          <p:cNvPr id="5" name="Chỗ dành sẵn cho văn bản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vi-VN" noProof="0" err="1"/>
              <a:t>Chỉnh</a:t>
            </a:r>
            <a:r>
              <a:rPr lang="vi-VN" noProof="0"/>
              <a:t> sửa </a:t>
            </a:r>
            <a:r>
              <a:rPr lang="vi-VN" noProof="0" err="1"/>
              <a:t>kiểu</a:t>
            </a:r>
            <a:r>
              <a:rPr lang="vi-VN" noProof="0"/>
              <a:t> văn bản </a:t>
            </a:r>
            <a:r>
              <a:rPr lang="vi-VN" noProof="0" err="1"/>
              <a:t>Bản</a:t>
            </a:r>
            <a:r>
              <a:rPr lang="vi-VN" noProof="0"/>
              <a:t> </a:t>
            </a:r>
            <a:r>
              <a:rPr lang="vi-VN" noProof="0" err="1"/>
              <a:t>cái</a:t>
            </a:r>
            <a:endParaRPr lang="vi-VN" noProof="0"/>
          </a:p>
        </p:txBody>
      </p:sp>
      <p:sp>
        <p:nvSpPr>
          <p:cNvPr id="6" name="Chỗ dành sẵn cho Nội dung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vi-VN" noProof="0" err="1"/>
              <a:t>Chỉnh</a:t>
            </a:r>
            <a:r>
              <a:rPr lang="vi-VN" noProof="0"/>
              <a:t> sửa </a:t>
            </a:r>
            <a:r>
              <a:rPr lang="vi-VN" noProof="0" err="1"/>
              <a:t>kiểu</a:t>
            </a:r>
            <a:r>
              <a:rPr lang="vi-VN" noProof="0"/>
              <a:t> văn bản </a:t>
            </a:r>
            <a:r>
              <a:rPr lang="vi-VN" noProof="0" err="1"/>
              <a:t>Bản</a:t>
            </a:r>
            <a:r>
              <a:rPr lang="vi-VN" noProof="0"/>
              <a:t> </a:t>
            </a:r>
            <a:r>
              <a:rPr lang="vi-VN" noProof="0" err="1"/>
              <a:t>cái</a:t>
            </a:r>
            <a:endParaRPr lang="vi-VN" noProof="0"/>
          </a:p>
          <a:p>
            <a:pPr lvl="1" rtl="0"/>
            <a:r>
              <a:rPr lang="vi-VN" noProof="0" err="1"/>
              <a:t>Mức</a:t>
            </a:r>
            <a:r>
              <a:rPr lang="vi-VN" noProof="0"/>
              <a:t> hai</a:t>
            </a:r>
          </a:p>
          <a:p>
            <a:pPr lvl="2" rtl="0"/>
            <a:r>
              <a:rPr lang="vi-VN" noProof="0" err="1"/>
              <a:t>Mức</a:t>
            </a:r>
            <a:r>
              <a:rPr lang="vi-VN" noProof="0"/>
              <a:t> ba</a:t>
            </a:r>
          </a:p>
          <a:p>
            <a:pPr lvl="3" rtl="0"/>
            <a:r>
              <a:rPr lang="vi-VN" noProof="0" err="1"/>
              <a:t>Mức</a:t>
            </a:r>
            <a:r>
              <a:rPr lang="vi-VN" noProof="0"/>
              <a:t> bốn</a:t>
            </a:r>
          </a:p>
          <a:p>
            <a:pPr lvl="4" rtl="0"/>
            <a:r>
              <a:rPr lang="vi-VN" noProof="0" err="1"/>
              <a:t>Mức</a:t>
            </a:r>
            <a:r>
              <a:rPr lang="vi-VN" noProof="0"/>
              <a:t> năm</a:t>
            </a:r>
          </a:p>
        </p:txBody>
      </p:sp>
      <p:sp>
        <p:nvSpPr>
          <p:cNvPr id="7" name="Chỗ dành sẵn cho Ngày tháng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B26741-6144-4F39-9BA5-EAB5BE2F1FA7}" type="datetime1">
              <a:rPr lang="vi-VN" noProof="0" smtClean="0"/>
              <a:t>16/04/2020</a:t>
            </a:fld>
            <a:endParaRPr lang="vi-VN" noProof="0"/>
          </a:p>
        </p:txBody>
      </p:sp>
      <p:sp>
        <p:nvSpPr>
          <p:cNvPr id="8" name="Chỗ dành sẵn cho Chân trang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vi-VN" noProof="0"/>
          </a:p>
        </p:txBody>
      </p:sp>
      <p:sp>
        <p:nvSpPr>
          <p:cNvPr id="9" name="Chỗ dành sẵn cho số trang chiếu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vi-VN" noProof="0" smtClean="0"/>
              <a:t>‹#›</a:t>
            </a:fld>
            <a:endParaRPr lang="vi-VN" noProof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ỉ Tiêu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Hình ảnh 5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vi-VN" noProof="0" err="1"/>
              <a:t>Bấm</a:t>
            </a:r>
            <a:r>
              <a:rPr lang="vi-VN" noProof="0"/>
              <a:t> </a:t>
            </a:r>
            <a:r>
              <a:rPr lang="vi-VN" noProof="0" err="1"/>
              <a:t>để</a:t>
            </a:r>
            <a:r>
              <a:rPr lang="vi-VN" noProof="0"/>
              <a:t> </a:t>
            </a:r>
            <a:r>
              <a:rPr lang="vi-VN" noProof="0" err="1"/>
              <a:t>chỉnh</a:t>
            </a:r>
            <a:r>
              <a:rPr lang="vi-VN" noProof="0"/>
              <a:t> </a:t>
            </a:r>
            <a:r>
              <a:rPr lang="vi-VN" noProof="0" err="1"/>
              <a:t>sửa</a:t>
            </a:r>
            <a:r>
              <a:rPr lang="vi-VN" noProof="0"/>
              <a:t> </a:t>
            </a:r>
            <a:r>
              <a:rPr lang="vi-VN" noProof="0" err="1"/>
              <a:t>kiểu</a:t>
            </a:r>
            <a:r>
              <a:rPr lang="vi-VN" noProof="0"/>
              <a:t> tiêu đề Bản cái</a:t>
            </a:r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F38D814-B634-4755-B115-F1CB10BDB354}" type="datetime1">
              <a:rPr lang="vi-VN" noProof="0" smtClean="0"/>
              <a:t>16/04/2020</a:t>
            </a:fld>
            <a:endParaRPr lang="vi-VN" noProof="0"/>
          </a:p>
        </p:txBody>
      </p:sp>
      <p:sp>
        <p:nvSpPr>
          <p:cNvPr id="4" name="Chỗ dành sẵn cho Chân trang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vi-VN" noProof="0"/>
          </a:p>
        </p:txBody>
      </p:sp>
      <p:sp>
        <p:nvSpPr>
          <p:cNvPr id="5" name="Chỗ dành sẵn cho Số hiệu Bản chiếu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vi-VN" noProof="0" smtClean="0"/>
              <a:t>‹#›</a:t>
            </a:fld>
            <a:endParaRPr lang="vi-VN" noProof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ố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Hình ảnh 4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Chỗ dành sẵn cho Ngày tháng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9FDB432-275A-4AA3-B413-1E3518FE8E0E}" type="datetime1">
              <a:rPr lang="vi-VN" noProof="0" smtClean="0"/>
              <a:t>16/04/2020</a:t>
            </a:fld>
            <a:endParaRPr lang="vi-VN" noProof="0"/>
          </a:p>
        </p:txBody>
      </p:sp>
      <p:sp>
        <p:nvSpPr>
          <p:cNvPr id="3" name="Chỗ dành sẵn cho Chân trang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vi-VN" noProof="0"/>
          </a:p>
        </p:txBody>
      </p:sp>
      <p:sp>
        <p:nvSpPr>
          <p:cNvPr id="4" name="Chỗ dành sẵn cho số hiệu trang chiếu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vi-VN" noProof="0" smtClean="0"/>
              <a:t>‹#›</a:t>
            </a:fld>
            <a:endParaRPr lang="vi-VN" noProof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ội dung có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Hình ảnh 7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vi-VN" noProof="0" err="1"/>
              <a:t>Bấm</a:t>
            </a:r>
            <a:r>
              <a:rPr lang="vi-VN" noProof="0"/>
              <a:t> </a:t>
            </a:r>
            <a:r>
              <a:rPr lang="vi-VN" noProof="0" err="1"/>
              <a:t>để</a:t>
            </a:r>
            <a:r>
              <a:rPr lang="vi-VN" noProof="0"/>
              <a:t> </a:t>
            </a:r>
            <a:r>
              <a:rPr lang="vi-VN" noProof="0" err="1"/>
              <a:t>chỉnh</a:t>
            </a:r>
            <a:r>
              <a:rPr lang="vi-VN" noProof="0"/>
              <a:t> </a:t>
            </a:r>
            <a:r>
              <a:rPr lang="vi-VN" noProof="0" err="1"/>
              <a:t>sửa</a:t>
            </a:r>
            <a:r>
              <a:rPr lang="vi-VN" noProof="0"/>
              <a:t> </a:t>
            </a:r>
            <a:r>
              <a:rPr lang="vi-VN" noProof="0" err="1"/>
              <a:t>kiểu</a:t>
            </a:r>
            <a:r>
              <a:rPr lang="vi-VN" noProof="0"/>
              <a:t> tiêu đề Bản cái</a:t>
            </a: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rtlCol="0" anchor="ctr">
            <a:normAutofit/>
          </a:bodyPr>
          <a:lstStyle/>
          <a:p>
            <a:pPr lvl="0" rtl="0"/>
            <a:r>
              <a:rPr lang="vi-VN" noProof="0" err="1"/>
              <a:t>Chỉnh</a:t>
            </a:r>
            <a:r>
              <a:rPr lang="vi-VN" noProof="0"/>
              <a:t> sửa </a:t>
            </a:r>
            <a:r>
              <a:rPr lang="vi-VN" noProof="0" err="1"/>
              <a:t>kiểu</a:t>
            </a:r>
            <a:r>
              <a:rPr lang="vi-VN" noProof="0"/>
              <a:t> văn bản </a:t>
            </a:r>
            <a:r>
              <a:rPr lang="vi-VN" noProof="0" err="1"/>
              <a:t>Bản</a:t>
            </a:r>
            <a:r>
              <a:rPr lang="vi-VN" noProof="0"/>
              <a:t> </a:t>
            </a:r>
            <a:r>
              <a:rPr lang="vi-VN" noProof="0" err="1"/>
              <a:t>cái</a:t>
            </a:r>
            <a:endParaRPr lang="vi-VN" noProof="0"/>
          </a:p>
          <a:p>
            <a:pPr lvl="1" rtl="0"/>
            <a:r>
              <a:rPr lang="vi-VN" noProof="0" err="1"/>
              <a:t>Mức</a:t>
            </a:r>
            <a:r>
              <a:rPr lang="vi-VN" noProof="0"/>
              <a:t> hai</a:t>
            </a:r>
          </a:p>
          <a:p>
            <a:pPr lvl="2" rtl="0"/>
            <a:r>
              <a:rPr lang="vi-VN" noProof="0" err="1"/>
              <a:t>Mức</a:t>
            </a:r>
            <a:r>
              <a:rPr lang="vi-VN" noProof="0"/>
              <a:t> ba</a:t>
            </a:r>
          </a:p>
          <a:p>
            <a:pPr lvl="3" rtl="0"/>
            <a:r>
              <a:rPr lang="vi-VN" noProof="0" err="1"/>
              <a:t>Mức</a:t>
            </a:r>
            <a:r>
              <a:rPr lang="vi-VN" noProof="0"/>
              <a:t> bốn</a:t>
            </a:r>
          </a:p>
          <a:p>
            <a:pPr lvl="4" rtl="0"/>
            <a:r>
              <a:rPr lang="vi-VN" noProof="0" err="1"/>
              <a:t>Mức</a:t>
            </a:r>
            <a:r>
              <a:rPr lang="vi-VN" noProof="0"/>
              <a:t> năm</a:t>
            </a:r>
          </a:p>
        </p:txBody>
      </p:sp>
      <p:sp>
        <p:nvSpPr>
          <p:cNvPr id="4" name="Chỗ dành sẵn cho Văn bản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vi-VN" noProof="0" err="1"/>
              <a:t>Chỉnh</a:t>
            </a:r>
            <a:r>
              <a:rPr lang="vi-VN" noProof="0"/>
              <a:t> sửa </a:t>
            </a:r>
            <a:r>
              <a:rPr lang="vi-VN" noProof="0" err="1"/>
              <a:t>kiểu</a:t>
            </a:r>
            <a:r>
              <a:rPr lang="vi-VN" noProof="0"/>
              <a:t> văn bản </a:t>
            </a:r>
            <a:r>
              <a:rPr lang="vi-VN" noProof="0" err="1"/>
              <a:t>Bản</a:t>
            </a:r>
            <a:r>
              <a:rPr lang="vi-VN" noProof="0"/>
              <a:t> </a:t>
            </a:r>
            <a:r>
              <a:rPr lang="vi-VN" noProof="0" err="1"/>
              <a:t>cái</a:t>
            </a:r>
            <a:endParaRPr lang="vi-VN" noProof="0"/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31DB8C-B12F-455C-9385-6193E412FCCC}" type="datetime1">
              <a:rPr lang="vi-VN" noProof="0" smtClean="0"/>
              <a:t>16/04/2020</a:t>
            </a:fld>
            <a:endParaRPr lang="vi-VN" noProof="0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vi-VN" noProof="0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vi-VN" noProof="0" smtClean="0"/>
              <a:pPr rtl="0"/>
              <a:t>‹#›</a:t>
            </a:fld>
            <a:endParaRPr lang="vi-VN" noProof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Ảnh có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Ảnh 7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rtlCol="0" anchor="b">
            <a:normAutofit/>
          </a:bodyPr>
          <a:lstStyle>
            <a:lvl1pPr algn="l">
              <a:defRPr sz="2800" b="0"/>
            </a:lvl1pPr>
          </a:lstStyle>
          <a:p>
            <a:pPr rtl="0"/>
            <a:r>
              <a:rPr lang="vi-VN" noProof="0" err="1"/>
              <a:t>Bấm</a:t>
            </a:r>
            <a:r>
              <a:rPr lang="vi-VN" noProof="0"/>
              <a:t> </a:t>
            </a:r>
            <a:r>
              <a:rPr lang="vi-VN" noProof="0" err="1"/>
              <a:t>để</a:t>
            </a:r>
            <a:r>
              <a:rPr lang="vi-VN" noProof="0"/>
              <a:t> </a:t>
            </a:r>
            <a:r>
              <a:rPr lang="vi-VN" noProof="0" err="1"/>
              <a:t>chỉnh</a:t>
            </a:r>
            <a:r>
              <a:rPr lang="vi-VN" noProof="0"/>
              <a:t> </a:t>
            </a:r>
            <a:r>
              <a:rPr lang="vi-VN" noProof="0" err="1"/>
              <a:t>sửa</a:t>
            </a:r>
            <a:r>
              <a:rPr lang="vi-VN" noProof="0"/>
              <a:t> </a:t>
            </a:r>
            <a:r>
              <a:rPr lang="vi-VN" noProof="0" err="1"/>
              <a:t>kiểu</a:t>
            </a:r>
            <a:r>
              <a:rPr lang="vi-VN" noProof="0"/>
              <a:t> tiêu đề Bản cái</a:t>
            </a:r>
          </a:p>
        </p:txBody>
      </p:sp>
      <p:sp>
        <p:nvSpPr>
          <p:cNvPr id="14" name="Chỗ dành sẵn cho Hình ảnh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vi-VN" noProof="0" err="1"/>
              <a:t>Bấm</a:t>
            </a:r>
            <a:r>
              <a:rPr lang="vi-VN" noProof="0"/>
              <a:t> </a:t>
            </a:r>
            <a:r>
              <a:rPr lang="vi-VN" noProof="0" err="1"/>
              <a:t>vào</a:t>
            </a:r>
            <a:r>
              <a:rPr lang="vi-VN" noProof="0"/>
              <a:t> </a:t>
            </a:r>
            <a:r>
              <a:rPr lang="vi-VN" noProof="0" err="1"/>
              <a:t>biểu</a:t>
            </a:r>
            <a:r>
              <a:rPr lang="vi-VN" noProof="0"/>
              <a:t> </a:t>
            </a:r>
            <a:r>
              <a:rPr lang="vi-VN" noProof="0" err="1"/>
              <a:t>tượng</a:t>
            </a:r>
            <a:r>
              <a:rPr lang="vi-VN" noProof="0"/>
              <a:t> </a:t>
            </a:r>
            <a:r>
              <a:rPr lang="vi-VN" noProof="0" err="1"/>
              <a:t>để</a:t>
            </a:r>
            <a:r>
              <a:rPr lang="vi-VN" noProof="0"/>
              <a:t> thêm </a:t>
            </a:r>
            <a:r>
              <a:rPr lang="vi-VN" noProof="0" err="1"/>
              <a:t>ảnh</a:t>
            </a:r>
            <a:endParaRPr lang="vi-VN" noProof="0"/>
          </a:p>
        </p:txBody>
      </p:sp>
      <p:sp>
        <p:nvSpPr>
          <p:cNvPr id="4" name="Chỗ dành sẵn cho Văn bản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vi-VN" noProof="0" err="1"/>
              <a:t>Chỉnh</a:t>
            </a:r>
            <a:r>
              <a:rPr lang="vi-VN" noProof="0"/>
              <a:t> sửa </a:t>
            </a:r>
            <a:r>
              <a:rPr lang="vi-VN" noProof="0" err="1"/>
              <a:t>kiểu</a:t>
            </a:r>
            <a:r>
              <a:rPr lang="vi-VN" noProof="0"/>
              <a:t> văn bản </a:t>
            </a:r>
            <a:r>
              <a:rPr lang="vi-VN" noProof="0" err="1"/>
              <a:t>Bản</a:t>
            </a:r>
            <a:r>
              <a:rPr lang="vi-VN" noProof="0"/>
              <a:t> </a:t>
            </a:r>
            <a:r>
              <a:rPr lang="vi-VN" noProof="0" err="1"/>
              <a:t>cái</a:t>
            </a:r>
            <a:endParaRPr lang="vi-VN" noProof="0"/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BEFCB40-3A46-49DA-820C-DD0F385E29F8}" type="datetime1">
              <a:rPr lang="vi-VN" noProof="0" smtClean="0"/>
              <a:t>16/04/2020</a:t>
            </a:fld>
            <a:endParaRPr lang="vi-VN" noProof="0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vi-VN" noProof="0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vi-VN" noProof="0" smtClean="0"/>
              <a:pPr rtl="0"/>
              <a:t>‹#›</a:t>
            </a:fld>
            <a:endParaRPr lang="vi-VN" noProof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vi-VN" noProof="0" err="1"/>
              <a:t>Bấm</a:t>
            </a:r>
            <a:r>
              <a:rPr lang="vi-VN" noProof="0"/>
              <a:t> </a:t>
            </a:r>
            <a:r>
              <a:rPr lang="vi-VN" noProof="0" err="1"/>
              <a:t>để</a:t>
            </a:r>
            <a:r>
              <a:rPr lang="vi-VN" noProof="0"/>
              <a:t> </a:t>
            </a:r>
            <a:r>
              <a:rPr lang="vi-VN" noProof="0" err="1"/>
              <a:t>chỉnh</a:t>
            </a:r>
            <a:r>
              <a:rPr lang="vi-VN" noProof="0"/>
              <a:t> </a:t>
            </a:r>
            <a:r>
              <a:rPr lang="vi-VN" noProof="0" err="1"/>
              <a:t>sửa</a:t>
            </a:r>
            <a:r>
              <a:rPr lang="vi-VN" noProof="0"/>
              <a:t> </a:t>
            </a:r>
            <a:r>
              <a:rPr lang="vi-VN" noProof="0" err="1"/>
              <a:t>kiểu</a:t>
            </a:r>
            <a:r>
              <a:rPr lang="vi-VN" noProof="0"/>
              <a:t> tiêu đề Bản cái</a:t>
            </a:r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vi-VN" noProof="0" err="1"/>
              <a:t>Chỉnh</a:t>
            </a:r>
            <a:r>
              <a:rPr lang="vi-VN" noProof="0"/>
              <a:t> sửa </a:t>
            </a:r>
            <a:r>
              <a:rPr lang="vi-VN" noProof="0" err="1"/>
              <a:t>kiểu</a:t>
            </a:r>
            <a:r>
              <a:rPr lang="vi-VN" noProof="0"/>
              <a:t> văn bản </a:t>
            </a:r>
            <a:r>
              <a:rPr lang="vi-VN" noProof="0" err="1"/>
              <a:t>Bản</a:t>
            </a:r>
            <a:r>
              <a:rPr lang="vi-VN" noProof="0"/>
              <a:t> </a:t>
            </a:r>
            <a:r>
              <a:rPr lang="vi-VN" noProof="0" err="1"/>
              <a:t>cái</a:t>
            </a:r>
            <a:endParaRPr lang="vi-VN" noProof="0"/>
          </a:p>
          <a:p>
            <a:pPr lvl="1" rtl="0"/>
            <a:r>
              <a:rPr lang="vi-VN" noProof="0" err="1"/>
              <a:t>Mức</a:t>
            </a:r>
            <a:r>
              <a:rPr lang="vi-VN" noProof="0"/>
              <a:t> hai</a:t>
            </a:r>
          </a:p>
          <a:p>
            <a:pPr lvl="2" rtl="0"/>
            <a:r>
              <a:rPr lang="vi-VN" noProof="0" err="1"/>
              <a:t>Mức</a:t>
            </a:r>
            <a:r>
              <a:rPr lang="vi-VN" noProof="0"/>
              <a:t> ba</a:t>
            </a:r>
          </a:p>
          <a:p>
            <a:pPr lvl="3" rtl="0"/>
            <a:r>
              <a:rPr lang="vi-VN" noProof="0" err="1"/>
              <a:t>Mức</a:t>
            </a:r>
            <a:r>
              <a:rPr lang="vi-VN" noProof="0"/>
              <a:t> bốn</a:t>
            </a:r>
          </a:p>
          <a:p>
            <a:pPr lvl="4" rtl="0"/>
            <a:r>
              <a:rPr lang="vi-VN" noProof="0" err="1"/>
              <a:t>Mức</a:t>
            </a:r>
            <a:r>
              <a:rPr lang="vi-VN" noProof="0"/>
              <a:t> năm</a:t>
            </a:r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A96DB93F-4383-4704-9A46-97F686865AFD}" type="datetime1">
              <a:rPr lang="vi-VN" noProof="0" smtClean="0"/>
              <a:t>16/04/2020</a:t>
            </a:fld>
            <a:endParaRPr lang="vi-VN" noProof="0"/>
          </a:p>
        </p:txBody>
      </p:sp>
      <p:sp>
        <p:nvSpPr>
          <p:cNvPr id="5" name="Chỗ dành sẵn cho chân trang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vi-VN" noProof="0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69E57DC2-970A-4B3E-BB1C-7A09969E49DF}" type="slidenum">
              <a:rPr lang="vi-VN" noProof="0" smtClean="0"/>
              <a:pPr rtl="0"/>
              <a:t>‹#›</a:t>
            </a:fld>
            <a:endParaRPr lang="vi-VN" noProof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Calibri" panose="020F0502020204030204" pitchFamily="34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Ảnh 4" descr="bầu trời đêm với dãy núi xa xăm tận đường chân trời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êu đề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8038" y="606746"/>
            <a:ext cx="7493861" cy="1374543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vi-VN" sz="6000" b="1" err="1">
                <a:latin typeface="Calibri"/>
                <a:cs typeface="Calibri"/>
              </a:rPr>
              <a:t>TỔng</a:t>
            </a:r>
            <a:r>
              <a:rPr lang="vi-VN" sz="6000" b="1">
                <a:latin typeface="Calibri"/>
                <a:cs typeface="Calibri"/>
              </a:rPr>
              <a:t> quan </a:t>
            </a:r>
            <a:r>
              <a:rPr lang="vi-VN" sz="6000" b="1" err="1">
                <a:latin typeface="Calibri"/>
                <a:cs typeface="Calibri"/>
              </a:rPr>
              <a:t>về</a:t>
            </a:r>
            <a:r>
              <a:rPr lang="vi-VN" sz="6000" b="1">
                <a:latin typeface="Calibri"/>
                <a:cs typeface="Calibri"/>
              </a:rPr>
              <a:t> JMS</a:t>
            </a:r>
            <a:endParaRPr lang="vi-VN" sz="6000" b="1">
              <a:cs typeface="Calibri"/>
            </a:endParaRP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2655" y="3041465"/>
            <a:ext cx="7775087" cy="2505398"/>
          </a:xfrm>
        </p:spPr>
        <p:txBody>
          <a:bodyPr rtlCol="0">
            <a:normAutofit/>
          </a:bodyPr>
          <a:lstStyle/>
          <a:p>
            <a:pPr algn="l"/>
            <a:r>
              <a:rPr lang="vi-VN" sz="2400" dirty="0">
                <a:latin typeface="Arial"/>
                <a:cs typeface="Arial"/>
              </a:rPr>
              <a:t>NHóm </a:t>
            </a:r>
            <a:r>
              <a:rPr lang="en-US" sz="2400" smtClean="0">
                <a:latin typeface="Arial"/>
                <a:cs typeface="Arial"/>
              </a:rPr>
              <a:t>8</a:t>
            </a:r>
            <a:r>
              <a:rPr lang="vi-VN" sz="2400" smtClean="0">
                <a:latin typeface="Arial"/>
                <a:cs typeface="Arial"/>
              </a:rPr>
              <a:t>:</a:t>
            </a:r>
            <a:endParaRPr lang="vi-VN" sz="2400" dirty="0">
              <a:latin typeface="Arial"/>
              <a:cs typeface="Arial"/>
            </a:endParaRPr>
          </a:p>
          <a:p>
            <a:pPr marL="285750" indent="-285750" algn="l">
              <a:buChar char="•"/>
            </a:pPr>
            <a:r>
              <a:rPr lang="vi-VN" sz="2400" dirty="0">
                <a:latin typeface="Arial"/>
                <a:ea typeface="+mn-lt"/>
                <a:cs typeface="Arial"/>
              </a:rPr>
              <a:t>LÊ THỊ HOA</a:t>
            </a:r>
            <a:r>
              <a:rPr lang="vi-VN" sz="2400" dirty="0">
                <a:latin typeface="Arial"/>
                <a:cs typeface="Arial"/>
              </a:rPr>
              <a:t>: b16dccn151</a:t>
            </a:r>
          </a:p>
          <a:p>
            <a:pPr marL="285750" indent="-285750" algn="l">
              <a:buChar char="•"/>
            </a:pPr>
            <a:r>
              <a:rPr lang="vi-VN" sz="2400" dirty="0">
                <a:latin typeface="Arial"/>
                <a:cs typeface="Arial"/>
              </a:rPr>
              <a:t>PHẠM NGỌC HOÀNG: b16dccn159</a:t>
            </a:r>
          </a:p>
          <a:p>
            <a:pPr marL="285750" indent="-285750" algn="l">
              <a:buChar char="•"/>
            </a:pPr>
            <a:r>
              <a:rPr lang="vi-VN" sz="2400" dirty="0" err="1">
                <a:latin typeface="Arial"/>
                <a:cs typeface="Arial"/>
              </a:rPr>
              <a:t>trần</a:t>
            </a:r>
            <a:r>
              <a:rPr lang="vi-VN" sz="2400" dirty="0">
                <a:latin typeface="Arial"/>
                <a:cs typeface="Arial"/>
              </a:rPr>
              <a:t> </a:t>
            </a:r>
            <a:r>
              <a:rPr lang="vi-VN" sz="2400" dirty="0" err="1">
                <a:latin typeface="Arial"/>
                <a:cs typeface="Arial"/>
              </a:rPr>
              <a:t>nhật</a:t>
            </a:r>
            <a:r>
              <a:rPr lang="vi-VN" sz="2400" dirty="0">
                <a:latin typeface="Arial"/>
                <a:cs typeface="Arial"/>
              </a:rPr>
              <a:t> minh: b16dccn519</a:t>
            </a:r>
          </a:p>
          <a:p>
            <a:pPr marL="285750" indent="-285750" algn="l">
              <a:buChar char="•"/>
            </a:pPr>
            <a:r>
              <a:rPr lang="vi-VN" sz="2400" dirty="0" err="1">
                <a:latin typeface="Arial"/>
                <a:cs typeface="Arial"/>
              </a:rPr>
              <a:t>nguyễn</a:t>
            </a:r>
            <a:r>
              <a:rPr lang="vi-VN" sz="2400" dirty="0">
                <a:latin typeface="Arial"/>
                <a:cs typeface="Arial"/>
              </a:rPr>
              <a:t> </a:t>
            </a:r>
            <a:r>
              <a:rPr lang="vi-VN" sz="2400" dirty="0" err="1">
                <a:latin typeface="Arial"/>
                <a:cs typeface="Arial"/>
              </a:rPr>
              <a:t>đình</a:t>
            </a:r>
            <a:r>
              <a:rPr lang="vi-VN" sz="2400" dirty="0">
                <a:latin typeface="Arial"/>
                <a:cs typeface="Arial"/>
              </a:rPr>
              <a:t> </a:t>
            </a:r>
            <a:r>
              <a:rPr lang="vi-VN" sz="2400" dirty="0" err="1">
                <a:latin typeface="Arial"/>
                <a:cs typeface="Arial"/>
              </a:rPr>
              <a:t>thắng</a:t>
            </a:r>
            <a:r>
              <a:rPr lang="vi-VN" sz="2400" dirty="0">
                <a:latin typeface="Arial"/>
                <a:cs typeface="Arial"/>
              </a:rPr>
              <a:t>: b16dccn319</a:t>
            </a:r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286C0-51AC-4DF3-9B56-D7611B402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731" y="887895"/>
            <a:ext cx="8647182" cy="1124963"/>
          </a:xfrm>
        </p:spPr>
        <p:txBody>
          <a:bodyPr>
            <a:normAutofit fontScale="90000"/>
          </a:bodyPr>
          <a:lstStyle/>
          <a:p>
            <a:pPr marL="285750" indent="-285750">
              <a:buFont typeface="Arial"/>
              <a:buChar char="•"/>
            </a:pPr>
            <a:r>
              <a:rPr lang="en-GB" err="1">
                <a:cs typeface="Calibri"/>
              </a:rPr>
              <a:t>Một</a:t>
            </a:r>
            <a:r>
              <a:rPr lang="en-GB">
                <a:cs typeface="Calibri"/>
              </a:rPr>
              <a:t> </a:t>
            </a:r>
            <a:r>
              <a:rPr lang="en-GB" err="1">
                <a:cs typeface="Calibri"/>
              </a:rPr>
              <a:t>số</a:t>
            </a:r>
            <a:r>
              <a:rPr lang="en-GB">
                <a:cs typeface="Calibri"/>
              </a:rPr>
              <a:t> </a:t>
            </a:r>
            <a:r>
              <a:rPr lang="en-GB" err="1">
                <a:cs typeface="Calibri"/>
              </a:rPr>
              <a:t>thành</a:t>
            </a:r>
            <a:r>
              <a:rPr lang="en-GB">
                <a:cs typeface="Calibri"/>
              </a:rPr>
              <a:t> </a:t>
            </a:r>
            <a:r>
              <a:rPr lang="en-GB" err="1">
                <a:cs typeface="Calibri"/>
              </a:rPr>
              <a:t>phần</a:t>
            </a:r>
            <a:r>
              <a:rPr lang="en-GB">
                <a:cs typeface="Calibri"/>
              </a:rPr>
              <a:t> </a:t>
            </a:r>
            <a:r>
              <a:rPr lang="en-GB" err="1">
                <a:cs typeface="Calibri"/>
              </a:rPr>
              <a:t>trong</a:t>
            </a:r>
            <a:r>
              <a:rPr lang="en-GB">
                <a:cs typeface="Calibri"/>
              </a:rPr>
              <a:t> </a:t>
            </a:r>
            <a:r>
              <a:rPr lang="en-GB" err="1">
                <a:cs typeface="Calibri"/>
              </a:rPr>
              <a:t>mô</a:t>
            </a:r>
            <a:r>
              <a:rPr lang="en-GB">
                <a:cs typeface="Calibri"/>
              </a:rPr>
              <a:t> </a:t>
            </a:r>
            <a:r>
              <a:rPr lang="en-GB" err="1">
                <a:cs typeface="Calibri"/>
              </a:rPr>
              <a:t>hình</a:t>
            </a:r>
            <a:r>
              <a:rPr lang="en-GB">
                <a:cs typeface="Calibri"/>
              </a:rPr>
              <a:t> JMS</a:t>
            </a:r>
            <a:endParaRPr lang="en-US"/>
          </a:p>
          <a:p>
            <a:endParaRPr lang="en-GB"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611B2-8D82-4E69-9FA4-00FBE9A46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305" y="2214954"/>
            <a:ext cx="10939807" cy="3927429"/>
          </a:xfrm>
        </p:spPr>
        <p:txBody>
          <a:bodyPr vert="horz" lIns="91440" tIns="45720" rIns="91440" bIns="45720" rtlCol="0" anchor="ctr">
            <a:noAutofit/>
          </a:bodyPr>
          <a:lstStyle/>
          <a:p>
            <a:pPr lvl="1"/>
            <a:r>
              <a:rPr lang="en-GB" sz="2000" b="1" dirty="0">
                <a:ea typeface="+mn-lt"/>
                <a:cs typeface="+mn-lt"/>
              </a:rPr>
              <a:t>Destination</a:t>
            </a:r>
            <a:r>
              <a:rPr lang="en-GB" sz="2000" dirty="0">
                <a:ea typeface="+mn-lt"/>
                <a:cs typeface="+mn-lt"/>
              </a:rPr>
              <a:t>: </a:t>
            </a:r>
            <a:r>
              <a:rPr lang="en-GB" sz="2000" dirty="0" err="1">
                <a:ea typeface="+mn-lt"/>
                <a:cs typeface="+mn-lt"/>
              </a:rPr>
              <a:t>nơi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tiếp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nhận</a:t>
            </a:r>
            <a:r>
              <a:rPr lang="en-GB" sz="2000" dirty="0">
                <a:ea typeface="+mn-lt"/>
                <a:cs typeface="+mn-lt"/>
              </a:rPr>
              <a:t>, </a:t>
            </a:r>
            <a:r>
              <a:rPr lang="en-GB" sz="2000" dirty="0" err="1">
                <a:ea typeface="+mn-lt"/>
                <a:cs typeface="+mn-lt"/>
              </a:rPr>
              <a:t>lưu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trữ</a:t>
            </a:r>
            <a:r>
              <a:rPr lang="en-GB" sz="2000" dirty="0">
                <a:ea typeface="+mn-lt"/>
                <a:cs typeface="+mn-lt"/>
              </a:rPr>
              <a:t> message </a:t>
            </a:r>
            <a:r>
              <a:rPr lang="en-GB" sz="2000" dirty="0" err="1">
                <a:ea typeface="+mn-lt"/>
                <a:cs typeface="+mn-lt"/>
              </a:rPr>
              <a:t>và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là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nơi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để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các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chương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trình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ứng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dụng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truy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cập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tới</a:t>
            </a:r>
            <a:endParaRPr lang="en-GB" sz="2000" dirty="0">
              <a:cs typeface="Calibri" panose="020F0502020204030204"/>
            </a:endParaRPr>
          </a:p>
          <a:p>
            <a:pPr lvl="1"/>
            <a:r>
              <a:rPr lang="en-GB" sz="2000" b="1" dirty="0">
                <a:ea typeface="+mn-lt"/>
                <a:cs typeface="+mn-lt"/>
              </a:rPr>
              <a:t>Connection factory</a:t>
            </a:r>
            <a:r>
              <a:rPr lang="en-GB" sz="2000" dirty="0">
                <a:ea typeface="+mn-lt"/>
                <a:cs typeface="+mn-lt"/>
              </a:rPr>
              <a:t>: </a:t>
            </a:r>
            <a:r>
              <a:rPr lang="en-GB" sz="2000" dirty="0" err="1">
                <a:ea typeface="+mn-lt"/>
                <a:cs typeface="+mn-lt"/>
              </a:rPr>
              <a:t>nơi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đưa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ra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kết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nối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trên</a:t>
            </a:r>
            <a:r>
              <a:rPr lang="en-GB" sz="2000" dirty="0">
                <a:ea typeface="+mn-lt"/>
                <a:cs typeface="+mn-lt"/>
              </a:rPr>
              <a:t> server </a:t>
            </a:r>
            <a:r>
              <a:rPr lang="en-GB" sz="2000" dirty="0" err="1">
                <a:ea typeface="+mn-lt"/>
                <a:cs typeface="+mn-lt"/>
              </a:rPr>
              <a:t>đến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chỗ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lưu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trữ</a:t>
            </a:r>
            <a:r>
              <a:rPr lang="en-GB" sz="2000" dirty="0">
                <a:ea typeface="+mn-lt"/>
                <a:cs typeface="+mn-lt"/>
              </a:rPr>
              <a:t> message </a:t>
            </a:r>
            <a:r>
              <a:rPr lang="en-GB" sz="2000" dirty="0" err="1">
                <a:ea typeface="+mn-lt"/>
                <a:cs typeface="+mn-lt"/>
              </a:rPr>
              <a:t>để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từ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đó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có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thể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gửi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và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nhận</a:t>
            </a:r>
            <a:r>
              <a:rPr lang="en-GB" sz="2000" dirty="0">
                <a:ea typeface="+mn-lt"/>
                <a:cs typeface="+mn-lt"/>
              </a:rPr>
              <a:t> message</a:t>
            </a:r>
            <a:endParaRPr lang="en-GB" sz="2000" dirty="0">
              <a:cs typeface="Calibri"/>
            </a:endParaRPr>
          </a:p>
          <a:p>
            <a:pPr lvl="1"/>
            <a:r>
              <a:rPr lang="en-GB" sz="2000" b="1" dirty="0">
                <a:ea typeface="+mn-lt"/>
                <a:cs typeface="+mn-lt"/>
              </a:rPr>
              <a:t>Connection</a:t>
            </a:r>
            <a:r>
              <a:rPr lang="en-GB" sz="2000" dirty="0">
                <a:ea typeface="+mn-lt"/>
                <a:cs typeface="+mn-lt"/>
              </a:rPr>
              <a:t>: </a:t>
            </a:r>
            <a:r>
              <a:rPr lang="en-GB" sz="2000" dirty="0" err="1">
                <a:ea typeface="+mn-lt"/>
                <a:cs typeface="+mn-lt"/>
              </a:rPr>
              <a:t>thể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hiện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một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kết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nối</a:t>
            </a:r>
            <a:r>
              <a:rPr lang="en-GB" sz="2000" dirty="0">
                <a:ea typeface="+mn-lt"/>
                <a:cs typeface="+mn-lt"/>
              </a:rPr>
              <a:t> TCP/IP </a:t>
            </a:r>
            <a:r>
              <a:rPr lang="en-GB" sz="2000" dirty="0" err="1">
                <a:ea typeface="+mn-lt"/>
                <a:cs typeface="+mn-lt"/>
              </a:rPr>
              <a:t>để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thực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hiện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kết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nối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giữa</a:t>
            </a:r>
            <a:r>
              <a:rPr lang="en-GB" sz="2000" dirty="0">
                <a:ea typeface="+mn-lt"/>
                <a:cs typeface="+mn-lt"/>
              </a:rPr>
              <a:t> client </a:t>
            </a:r>
            <a:r>
              <a:rPr lang="en-GB" sz="2000" dirty="0" err="1">
                <a:ea typeface="+mn-lt"/>
                <a:cs typeface="+mn-lt"/>
              </a:rPr>
              <a:t>và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người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tạo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ra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lưu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trữ</a:t>
            </a:r>
            <a:r>
              <a:rPr lang="en-GB" sz="2000" dirty="0">
                <a:ea typeface="+mn-lt"/>
                <a:cs typeface="+mn-lt"/>
              </a:rPr>
              <a:t> message </a:t>
            </a:r>
            <a:r>
              <a:rPr lang="en-GB" sz="2000" dirty="0" err="1">
                <a:ea typeface="+mn-lt"/>
                <a:cs typeface="+mn-lt"/>
              </a:rPr>
              <a:t>đó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là</a:t>
            </a:r>
            <a:r>
              <a:rPr lang="en-GB" sz="2000" dirty="0">
                <a:ea typeface="+mn-lt"/>
                <a:cs typeface="+mn-lt"/>
              </a:rPr>
              <a:t> provider</a:t>
            </a:r>
            <a:endParaRPr lang="en-GB" sz="2000" dirty="0">
              <a:cs typeface="Calibri"/>
            </a:endParaRPr>
          </a:p>
          <a:p>
            <a:pPr lvl="1"/>
            <a:r>
              <a:rPr lang="en-GB" sz="2000" b="1" dirty="0">
                <a:ea typeface="+mn-lt"/>
                <a:cs typeface="+mn-lt"/>
              </a:rPr>
              <a:t>Session</a:t>
            </a:r>
            <a:r>
              <a:rPr lang="en-GB" sz="2000" dirty="0">
                <a:ea typeface="+mn-lt"/>
                <a:cs typeface="+mn-lt"/>
              </a:rPr>
              <a:t>: </a:t>
            </a:r>
            <a:r>
              <a:rPr lang="en-GB" sz="2000" dirty="0" err="1">
                <a:ea typeface="+mn-lt"/>
                <a:cs typeface="+mn-lt"/>
              </a:rPr>
              <a:t>một</a:t>
            </a:r>
            <a:r>
              <a:rPr lang="en-GB" sz="2000" dirty="0">
                <a:ea typeface="+mn-lt"/>
                <a:cs typeface="+mn-lt"/>
              </a:rPr>
              <a:t> thread </a:t>
            </a:r>
            <a:r>
              <a:rPr lang="en-GB" sz="2000" dirty="0" err="1">
                <a:ea typeface="+mn-lt"/>
                <a:cs typeface="+mn-lt"/>
              </a:rPr>
              <a:t>hỗ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trợ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tương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tác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cho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việc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gửi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nhận</a:t>
            </a:r>
            <a:r>
              <a:rPr lang="en-GB" sz="2000" dirty="0">
                <a:ea typeface="+mn-lt"/>
                <a:cs typeface="+mn-lt"/>
              </a:rPr>
              <a:t> message</a:t>
            </a:r>
            <a:endParaRPr lang="en-GB" sz="2000" dirty="0">
              <a:cs typeface="Calibri"/>
            </a:endParaRPr>
          </a:p>
          <a:p>
            <a:pPr lvl="1"/>
            <a:r>
              <a:rPr lang="en-GB" sz="2000" b="1" dirty="0">
                <a:ea typeface="+mn-lt"/>
                <a:cs typeface="+mn-lt"/>
              </a:rPr>
              <a:t>Message Producer</a:t>
            </a:r>
            <a:r>
              <a:rPr lang="en-GB" sz="2000" dirty="0">
                <a:ea typeface="+mn-lt"/>
                <a:cs typeface="+mn-lt"/>
              </a:rPr>
              <a:t>: </a:t>
            </a:r>
            <a:r>
              <a:rPr lang="en-GB" sz="2000" dirty="0" err="1">
                <a:ea typeface="+mn-lt"/>
                <a:cs typeface="+mn-lt"/>
              </a:rPr>
              <a:t>được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tạo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từ</a:t>
            </a:r>
            <a:r>
              <a:rPr lang="en-GB" sz="2000" dirty="0">
                <a:ea typeface="+mn-lt"/>
                <a:cs typeface="+mn-lt"/>
              </a:rPr>
              <a:t> session </a:t>
            </a:r>
            <a:r>
              <a:rPr lang="en-GB" sz="2000" dirty="0" err="1">
                <a:ea typeface="+mn-lt"/>
                <a:cs typeface="+mn-lt"/>
              </a:rPr>
              <a:t>được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dùng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để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gửi</a:t>
            </a:r>
            <a:r>
              <a:rPr lang="en-GB" sz="2000" dirty="0">
                <a:ea typeface="+mn-lt"/>
                <a:cs typeface="+mn-lt"/>
              </a:rPr>
              <a:t> message </a:t>
            </a:r>
            <a:r>
              <a:rPr lang="en-GB" sz="2000" dirty="0" err="1">
                <a:ea typeface="+mn-lt"/>
                <a:cs typeface="+mn-lt"/>
              </a:rPr>
              <a:t>lên</a:t>
            </a:r>
            <a:r>
              <a:rPr lang="en-GB" sz="2000" dirty="0">
                <a:ea typeface="+mn-lt"/>
                <a:cs typeface="+mn-lt"/>
              </a:rPr>
              <a:t> destination</a:t>
            </a:r>
            <a:endParaRPr lang="en-GB" sz="2000" dirty="0">
              <a:cs typeface="Calibri"/>
            </a:endParaRPr>
          </a:p>
          <a:p>
            <a:pPr lvl="1"/>
            <a:endParaRPr lang="en-GB" sz="1800">
              <a:cs typeface="Calibri"/>
            </a:endParaRPr>
          </a:p>
          <a:p>
            <a:endParaRPr lang="en-GB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65679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02043-EB3C-481C-8DE4-2D3A651F5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sz="1800" b="1" dirty="0">
                <a:ea typeface="+mn-lt"/>
                <a:cs typeface="+mn-lt"/>
              </a:rPr>
              <a:t>Message Consumer</a:t>
            </a:r>
            <a:r>
              <a:rPr lang="en-GB" sz="1800" dirty="0">
                <a:ea typeface="+mn-lt"/>
                <a:cs typeface="+mn-lt"/>
              </a:rPr>
              <a:t>: </a:t>
            </a:r>
            <a:r>
              <a:rPr lang="en-GB" sz="1800" dirty="0" err="1">
                <a:ea typeface="+mn-lt"/>
                <a:cs typeface="+mn-lt"/>
              </a:rPr>
              <a:t>được</a:t>
            </a:r>
            <a:r>
              <a:rPr lang="en-GB" sz="1800" dirty="0">
                <a:ea typeface="+mn-lt"/>
                <a:cs typeface="+mn-lt"/>
              </a:rPr>
              <a:t> </a:t>
            </a:r>
            <a:r>
              <a:rPr lang="en-GB" sz="1800" dirty="0" err="1">
                <a:ea typeface="+mn-lt"/>
                <a:cs typeface="+mn-lt"/>
              </a:rPr>
              <a:t>tạo</a:t>
            </a:r>
            <a:r>
              <a:rPr lang="en-GB" sz="1800" dirty="0">
                <a:ea typeface="+mn-lt"/>
                <a:cs typeface="+mn-lt"/>
              </a:rPr>
              <a:t> </a:t>
            </a:r>
            <a:r>
              <a:rPr lang="en-GB" sz="1800" dirty="0" err="1">
                <a:ea typeface="+mn-lt"/>
                <a:cs typeface="+mn-lt"/>
              </a:rPr>
              <a:t>từ</a:t>
            </a:r>
            <a:r>
              <a:rPr lang="en-GB" sz="1800" dirty="0">
                <a:ea typeface="+mn-lt"/>
                <a:cs typeface="+mn-lt"/>
              </a:rPr>
              <a:t> session </a:t>
            </a:r>
            <a:r>
              <a:rPr lang="en-GB" sz="1800" dirty="0" err="1">
                <a:ea typeface="+mn-lt"/>
                <a:cs typeface="+mn-lt"/>
              </a:rPr>
              <a:t>được</a:t>
            </a:r>
            <a:r>
              <a:rPr lang="en-GB" sz="1800" dirty="0">
                <a:ea typeface="+mn-lt"/>
                <a:cs typeface="+mn-lt"/>
              </a:rPr>
              <a:t> </a:t>
            </a:r>
            <a:r>
              <a:rPr lang="en-GB" sz="1800" dirty="0" err="1">
                <a:ea typeface="+mn-lt"/>
                <a:cs typeface="+mn-lt"/>
              </a:rPr>
              <a:t>dùng</a:t>
            </a:r>
            <a:r>
              <a:rPr lang="en-GB" sz="1800" dirty="0">
                <a:ea typeface="+mn-lt"/>
                <a:cs typeface="+mn-lt"/>
              </a:rPr>
              <a:t> </a:t>
            </a:r>
            <a:r>
              <a:rPr lang="en-GB" sz="1800" dirty="0" err="1">
                <a:ea typeface="+mn-lt"/>
                <a:cs typeface="+mn-lt"/>
              </a:rPr>
              <a:t>để</a:t>
            </a:r>
            <a:r>
              <a:rPr lang="en-GB" sz="1800" dirty="0">
                <a:ea typeface="+mn-lt"/>
                <a:cs typeface="+mn-lt"/>
              </a:rPr>
              <a:t> </a:t>
            </a:r>
            <a:r>
              <a:rPr lang="en-GB" sz="1800" dirty="0" err="1">
                <a:ea typeface="+mn-lt"/>
                <a:cs typeface="+mn-lt"/>
              </a:rPr>
              <a:t>nhận</a:t>
            </a:r>
            <a:r>
              <a:rPr lang="en-GB" sz="1800" dirty="0">
                <a:ea typeface="+mn-lt"/>
                <a:cs typeface="+mn-lt"/>
              </a:rPr>
              <a:t> message </a:t>
            </a:r>
            <a:r>
              <a:rPr lang="en-GB" sz="1800" dirty="0" err="1">
                <a:ea typeface="+mn-lt"/>
                <a:cs typeface="+mn-lt"/>
              </a:rPr>
              <a:t>từ</a:t>
            </a:r>
            <a:r>
              <a:rPr lang="en-GB" sz="1800" dirty="0">
                <a:ea typeface="+mn-lt"/>
                <a:cs typeface="+mn-lt"/>
              </a:rPr>
              <a:t> destination</a:t>
            </a:r>
          </a:p>
          <a:p>
            <a:pPr lvl="1"/>
            <a:r>
              <a:rPr lang="en-GB" sz="1800" b="1" dirty="0">
                <a:ea typeface="+mn-lt"/>
                <a:cs typeface="+mn-lt"/>
              </a:rPr>
              <a:t>Message Listener:</a:t>
            </a:r>
            <a:r>
              <a:rPr lang="en-GB" sz="1800" dirty="0">
                <a:ea typeface="+mn-lt"/>
                <a:cs typeface="+mn-lt"/>
              </a:rPr>
              <a:t> </a:t>
            </a:r>
            <a:r>
              <a:rPr lang="en-GB" sz="1800" dirty="0" err="1">
                <a:ea typeface="+mn-lt"/>
                <a:cs typeface="+mn-lt"/>
              </a:rPr>
              <a:t>đưa</a:t>
            </a:r>
            <a:r>
              <a:rPr lang="en-GB" sz="1800" dirty="0">
                <a:ea typeface="+mn-lt"/>
                <a:cs typeface="+mn-lt"/>
              </a:rPr>
              <a:t> </a:t>
            </a:r>
            <a:r>
              <a:rPr lang="en-GB" sz="1800" dirty="0" err="1">
                <a:ea typeface="+mn-lt"/>
                <a:cs typeface="+mn-lt"/>
              </a:rPr>
              <a:t>ra</a:t>
            </a:r>
            <a:r>
              <a:rPr lang="en-GB" sz="1800" dirty="0">
                <a:ea typeface="+mn-lt"/>
                <a:cs typeface="+mn-lt"/>
              </a:rPr>
              <a:t> </a:t>
            </a:r>
            <a:r>
              <a:rPr lang="en-GB" sz="1800" dirty="0" err="1">
                <a:ea typeface="+mn-lt"/>
                <a:cs typeface="+mn-lt"/>
              </a:rPr>
              <a:t>cơ</a:t>
            </a:r>
            <a:r>
              <a:rPr lang="en-GB" sz="1800" dirty="0">
                <a:ea typeface="+mn-lt"/>
                <a:cs typeface="+mn-lt"/>
              </a:rPr>
              <a:t> </a:t>
            </a:r>
            <a:r>
              <a:rPr lang="en-GB" sz="1800" dirty="0" err="1">
                <a:ea typeface="+mn-lt"/>
                <a:cs typeface="+mn-lt"/>
              </a:rPr>
              <a:t>chế</a:t>
            </a:r>
            <a:r>
              <a:rPr lang="en-GB" sz="1800" dirty="0">
                <a:ea typeface="+mn-lt"/>
                <a:cs typeface="+mn-lt"/>
              </a:rPr>
              <a:t> </a:t>
            </a:r>
            <a:r>
              <a:rPr lang="en-GB" sz="1800" dirty="0" err="1">
                <a:ea typeface="+mn-lt"/>
                <a:cs typeface="+mn-lt"/>
              </a:rPr>
              <a:t>bất</a:t>
            </a:r>
            <a:r>
              <a:rPr lang="en-GB" sz="1800" dirty="0">
                <a:ea typeface="+mn-lt"/>
                <a:cs typeface="+mn-lt"/>
              </a:rPr>
              <a:t> </a:t>
            </a:r>
            <a:r>
              <a:rPr lang="en-GB" sz="1800" dirty="0" err="1">
                <a:ea typeface="+mn-lt"/>
                <a:cs typeface="+mn-lt"/>
              </a:rPr>
              <a:t>đồng</a:t>
            </a:r>
            <a:r>
              <a:rPr lang="en-GB" sz="1800" dirty="0">
                <a:ea typeface="+mn-lt"/>
                <a:cs typeface="+mn-lt"/>
              </a:rPr>
              <a:t> </a:t>
            </a:r>
            <a:r>
              <a:rPr lang="en-GB" sz="1800" dirty="0" err="1">
                <a:ea typeface="+mn-lt"/>
                <a:cs typeface="+mn-lt"/>
              </a:rPr>
              <a:t>bộ</a:t>
            </a:r>
            <a:r>
              <a:rPr lang="en-GB" sz="1800" dirty="0">
                <a:ea typeface="+mn-lt"/>
                <a:cs typeface="+mn-lt"/>
              </a:rPr>
              <a:t> </a:t>
            </a:r>
            <a:r>
              <a:rPr lang="en-GB" sz="1800" dirty="0" err="1">
                <a:ea typeface="+mn-lt"/>
                <a:cs typeface="+mn-lt"/>
              </a:rPr>
              <a:t>trong</a:t>
            </a:r>
            <a:r>
              <a:rPr lang="en-GB" sz="1800" dirty="0">
                <a:ea typeface="+mn-lt"/>
                <a:cs typeface="+mn-lt"/>
              </a:rPr>
              <a:t> </a:t>
            </a:r>
            <a:r>
              <a:rPr lang="en-GB" sz="1800" dirty="0" err="1">
                <a:ea typeface="+mn-lt"/>
                <a:cs typeface="+mn-lt"/>
              </a:rPr>
              <a:t>việc</a:t>
            </a:r>
            <a:r>
              <a:rPr lang="en-GB" sz="1800" dirty="0">
                <a:ea typeface="+mn-lt"/>
                <a:cs typeface="+mn-lt"/>
              </a:rPr>
              <a:t> </a:t>
            </a:r>
            <a:r>
              <a:rPr lang="en-GB" sz="1800" dirty="0" err="1">
                <a:ea typeface="+mn-lt"/>
                <a:cs typeface="+mn-lt"/>
              </a:rPr>
              <a:t>gửi</a:t>
            </a:r>
            <a:r>
              <a:rPr lang="en-GB" sz="1800" dirty="0">
                <a:ea typeface="+mn-lt"/>
                <a:cs typeface="+mn-lt"/>
              </a:rPr>
              <a:t> </a:t>
            </a:r>
            <a:r>
              <a:rPr lang="en-GB" sz="1800" dirty="0" err="1">
                <a:ea typeface="+mn-lt"/>
                <a:cs typeface="+mn-lt"/>
              </a:rPr>
              <a:t>nhận</a:t>
            </a:r>
            <a:r>
              <a:rPr lang="en-GB" sz="1800" dirty="0">
                <a:ea typeface="+mn-lt"/>
                <a:cs typeface="+mn-lt"/>
              </a:rPr>
              <a:t> message</a:t>
            </a:r>
          </a:p>
          <a:p>
            <a:pPr lvl="1"/>
            <a:r>
              <a:rPr lang="en-GB" sz="1800" b="1" dirty="0">
                <a:ea typeface="+mn-lt"/>
                <a:cs typeface="+mn-lt"/>
              </a:rPr>
              <a:t>Message Selector</a:t>
            </a:r>
            <a:r>
              <a:rPr lang="en-GB" sz="1800" dirty="0">
                <a:ea typeface="+mn-lt"/>
                <a:cs typeface="+mn-lt"/>
              </a:rPr>
              <a:t>: </a:t>
            </a:r>
            <a:r>
              <a:rPr lang="en-GB" sz="1800" dirty="0" err="1">
                <a:ea typeface="+mn-lt"/>
                <a:cs typeface="+mn-lt"/>
              </a:rPr>
              <a:t>cung</a:t>
            </a:r>
            <a:r>
              <a:rPr lang="en-GB" sz="1800" dirty="0">
                <a:ea typeface="+mn-lt"/>
                <a:cs typeface="+mn-lt"/>
              </a:rPr>
              <a:t> </a:t>
            </a:r>
            <a:r>
              <a:rPr lang="en-GB" sz="1800" dirty="0" err="1">
                <a:ea typeface="+mn-lt"/>
                <a:cs typeface="+mn-lt"/>
              </a:rPr>
              <a:t>cấp</a:t>
            </a:r>
            <a:r>
              <a:rPr lang="en-GB" sz="1800" dirty="0">
                <a:ea typeface="+mn-lt"/>
                <a:cs typeface="+mn-lt"/>
              </a:rPr>
              <a:t> </a:t>
            </a:r>
            <a:r>
              <a:rPr lang="en-GB" sz="1800" dirty="0" err="1">
                <a:ea typeface="+mn-lt"/>
                <a:cs typeface="+mn-lt"/>
              </a:rPr>
              <a:t>cơ</a:t>
            </a:r>
            <a:r>
              <a:rPr lang="en-GB" sz="1800" dirty="0">
                <a:ea typeface="+mn-lt"/>
                <a:cs typeface="+mn-lt"/>
              </a:rPr>
              <a:t> </a:t>
            </a:r>
            <a:r>
              <a:rPr lang="en-GB" sz="1800" dirty="0" err="1">
                <a:ea typeface="+mn-lt"/>
                <a:cs typeface="+mn-lt"/>
              </a:rPr>
              <a:t>chế</a:t>
            </a:r>
            <a:r>
              <a:rPr lang="en-GB" sz="1800" dirty="0">
                <a:ea typeface="+mn-lt"/>
                <a:cs typeface="+mn-lt"/>
              </a:rPr>
              <a:t> </a:t>
            </a:r>
            <a:r>
              <a:rPr lang="en-GB" sz="1800" dirty="0" err="1">
                <a:ea typeface="+mn-lt"/>
                <a:cs typeface="+mn-lt"/>
              </a:rPr>
              <a:t>lọc</a:t>
            </a:r>
            <a:r>
              <a:rPr lang="en-GB" sz="1800" dirty="0">
                <a:ea typeface="+mn-lt"/>
                <a:cs typeface="+mn-lt"/>
              </a:rPr>
              <a:t> message </a:t>
            </a:r>
            <a:r>
              <a:rPr lang="en-GB" sz="1800" dirty="0" err="1">
                <a:ea typeface="+mn-lt"/>
                <a:cs typeface="+mn-lt"/>
              </a:rPr>
              <a:t>theo</a:t>
            </a:r>
            <a:r>
              <a:rPr lang="en-GB" sz="1800" dirty="0">
                <a:ea typeface="+mn-lt"/>
                <a:cs typeface="+mn-lt"/>
              </a:rPr>
              <a:t> </a:t>
            </a:r>
            <a:r>
              <a:rPr lang="en-GB" sz="1800" dirty="0" err="1">
                <a:ea typeface="+mn-lt"/>
                <a:cs typeface="+mn-lt"/>
              </a:rPr>
              <a:t>cơ</a:t>
            </a:r>
            <a:r>
              <a:rPr lang="en-GB" sz="1800" dirty="0">
                <a:ea typeface="+mn-lt"/>
                <a:cs typeface="+mn-lt"/>
              </a:rPr>
              <a:t> </a:t>
            </a:r>
            <a:r>
              <a:rPr lang="en-GB" sz="1800" dirty="0" err="1">
                <a:ea typeface="+mn-lt"/>
                <a:cs typeface="+mn-lt"/>
              </a:rPr>
              <a:t>chế</a:t>
            </a:r>
            <a:r>
              <a:rPr lang="en-GB" sz="1800" dirty="0">
                <a:ea typeface="+mn-lt"/>
                <a:cs typeface="+mn-lt"/>
              </a:rPr>
              <a:t> </a:t>
            </a:r>
            <a:r>
              <a:rPr lang="en-GB" sz="1800" dirty="0" err="1">
                <a:ea typeface="+mn-lt"/>
                <a:cs typeface="+mn-lt"/>
              </a:rPr>
              <a:t>của</a:t>
            </a:r>
            <a:r>
              <a:rPr lang="en-GB" sz="1800" dirty="0">
                <a:ea typeface="+mn-lt"/>
                <a:cs typeface="+mn-lt"/>
              </a:rPr>
              <a:t> provider</a:t>
            </a:r>
          </a:p>
          <a:p>
            <a:pPr lvl="1"/>
            <a:r>
              <a:rPr lang="en-GB" sz="1800" b="1" dirty="0">
                <a:ea typeface="+mn-lt"/>
                <a:cs typeface="+mn-lt"/>
              </a:rPr>
              <a:t>Message</a:t>
            </a:r>
            <a:r>
              <a:rPr lang="en-GB" sz="1800" dirty="0">
                <a:ea typeface="+mn-lt"/>
                <a:cs typeface="+mn-lt"/>
              </a:rPr>
              <a:t>: </a:t>
            </a:r>
            <a:r>
              <a:rPr lang="en-GB" sz="1800" dirty="0" err="1">
                <a:ea typeface="+mn-lt"/>
                <a:cs typeface="+mn-lt"/>
              </a:rPr>
              <a:t>loại</a:t>
            </a:r>
            <a:r>
              <a:rPr lang="en-GB" sz="1800" dirty="0">
                <a:ea typeface="+mn-lt"/>
                <a:cs typeface="+mn-lt"/>
              </a:rPr>
              <a:t> </a:t>
            </a:r>
            <a:r>
              <a:rPr lang="en-GB" sz="1800" dirty="0" err="1">
                <a:ea typeface="+mn-lt"/>
                <a:cs typeface="+mn-lt"/>
              </a:rPr>
              <a:t>dữ</a:t>
            </a:r>
            <a:r>
              <a:rPr lang="en-GB" sz="1800" dirty="0">
                <a:ea typeface="+mn-lt"/>
                <a:cs typeface="+mn-lt"/>
              </a:rPr>
              <a:t> </a:t>
            </a:r>
            <a:r>
              <a:rPr lang="en-GB" sz="1800" dirty="0" err="1">
                <a:ea typeface="+mn-lt"/>
                <a:cs typeface="+mn-lt"/>
              </a:rPr>
              <a:t>liệu</a:t>
            </a:r>
            <a:r>
              <a:rPr lang="en-GB" sz="1800" dirty="0">
                <a:ea typeface="+mn-lt"/>
                <a:cs typeface="+mn-lt"/>
              </a:rPr>
              <a:t> </a:t>
            </a:r>
            <a:r>
              <a:rPr lang="en-GB" sz="1800" dirty="0" err="1">
                <a:ea typeface="+mn-lt"/>
                <a:cs typeface="+mn-lt"/>
              </a:rPr>
              <a:t>dùng</a:t>
            </a:r>
            <a:r>
              <a:rPr lang="en-GB" sz="1800" dirty="0">
                <a:ea typeface="+mn-lt"/>
                <a:cs typeface="+mn-lt"/>
              </a:rPr>
              <a:t> </a:t>
            </a:r>
            <a:r>
              <a:rPr lang="en-GB" sz="1800" dirty="0" err="1">
                <a:ea typeface="+mn-lt"/>
                <a:cs typeface="+mn-lt"/>
              </a:rPr>
              <a:t>để</a:t>
            </a:r>
            <a:r>
              <a:rPr lang="en-GB" sz="1800" dirty="0">
                <a:ea typeface="+mn-lt"/>
                <a:cs typeface="+mn-lt"/>
              </a:rPr>
              <a:t> </a:t>
            </a:r>
            <a:r>
              <a:rPr lang="en-GB" sz="1800" dirty="0" err="1">
                <a:ea typeface="+mn-lt"/>
                <a:cs typeface="+mn-lt"/>
              </a:rPr>
              <a:t>cung</a:t>
            </a:r>
            <a:r>
              <a:rPr lang="en-GB" sz="1800" dirty="0">
                <a:ea typeface="+mn-lt"/>
                <a:cs typeface="+mn-lt"/>
              </a:rPr>
              <a:t> </a:t>
            </a:r>
            <a:r>
              <a:rPr lang="en-GB" sz="1800" dirty="0" err="1">
                <a:ea typeface="+mn-lt"/>
                <a:cs typeface="+mn-lt"/>
              </a:rPr>
              <a:t>cấp</a:t>
            </a:r>
            <a:r>
              <a:rPr lang="en-GB" sz="1800" dirty="0">
                <a:ea typeface="+mn-lt"/>
                <a:cs typeface="+mn-lt"/>
              </a:rPr>
              <a:t> </a:t>
            </a:r>
            <a:r>
              <a:rPr lang="en-GB" sz="1800" dirty="0" err="1">
                <a:ea typeface="+mn-lt"/>
                <a:cs typeface="+mn-lt"/>
              </a:rPr>
              <a:t>cơ</a:t>
            </a:r>
            <a:r>
              <a:rPr lang="en-GB" sz="1800" dirty="0">
                <a:ea typeface="+mn-lt"/>
                <a:cs typeface="+mn-lt"/>
              </a:rPr>
              <a:t> </a:t>
            </a:r>
            <a:r>
              <a:rPr lang="en-GB" sz="1800" dirty="0" err="1">
                <a:ea typeface="+mn-lt"/>
                <a:cs typeface="+mn-lt"/>
              </a:rPr>
              <a:t>chế</a:t>
            </a:r>
            <a:r>
              <a:rPr lang="en-GB" sz="1800" dirty="0">
                <a:ea typeface="+mn-lt"/>
                <a:cs typeface="+mn-lt"/>
              </a:rPr>
              <a:t> </a:t>
            </a:r>
            <a:r>
              <a:rPr lang="en-GB" sz="1800" dirty="0" err="1">
                <a:ea typeface="+mn-lt"/>
                <a:cs typeface="+mn-lt"/>
              </a:rPr>
              <a:t>nói</a:t>
            </a:r>
            <a:r>
              <a:rPr lang="en-GB" sz="1800" dirty="0">
                <a:ea typeface="+mn-lt"/>
                <a:cs typeface="+mn-lt"/>
              </a:rPr>
              <a:t> </a:t>
            </a:r>
            <a:r>
              <a:rPr lang="en-GB" sz="1800" dirty="0" err="1">
                <a:ea typeface="+mn-lt"/>
                <a:cs typeface="+mn-lt"/>
              </a:rPr>
              <a:t>chuyện</a:t>
            </a:r>
            <a:r>
              <a:rPr lang="en-GB" sz="1800" dirty="0">
                <a:ea typeface="+mn-lt"/>
                <a:cs typeface="+mn-lt"/>
              </a:rPr>
              <a:t> </a:t>
            </a:r>
            <a:r>
              <a:rPr lang="en-GB" sz="1800" dirty="0" err="1">
                <a:ea typeface="+mn-lt"/>
                <a:cs typeface="+mn-lt"/>
              </a:rPr>
              <a:t>giữa</a:t>
            </a:r>
            <a:r>
              <a:rPr lang="en-GB" sz="1800" dirty="0">
                <a:ea typeface="+mn-lt"/>
                <a:cs typeface="+mn-lt"/>
              </a:rPr>
              <a:t> </a:t>
            </a:r>
            <a:r>
              <a:rPr lang="en-GB" sz="1800" dirty="0" err="1">
                <a:ea typeface="+mn-lt"/>
                <a:cs typeface="+mn-lt"/>
              </a:rPr>
              <a:t>các</a:t>
            </a:r>
            <a:r>
              <a:rPr lang="en-GB" sz="1800" dirty="0">
                <a:ea typeface="+mn-lt"/>
                <a:cs typeface="+mn-lt"/>
              </a:rPr>
              <a:t> </a:t>
            </a:r>
            <a:r>
              <a:rPr lang="en-GB" sz="1800" dirty="0" err="1">
                <a:ea typeface="+mn-lt"/>
                <a:cs typeface="+mn-lt"/>
              </a:rPr>
              <a:t>ứng</a:t>
            </a:r>
            <a:r>
              <a:rPr lang="en-GB" sz="1800" dirty="0">
                <a:ea typeface="+mn-lt"/>
                <a:cs typeface="+mn-lt"/>
              </a:rPr>
              <a:t> </a:t>
            </a:r>
            <a:r>
              <a:rPr lang="en-GB" sz="1800" dirty="0" err="1">
                <a:ea typeface="+mn-lt"/>
                <a:cs typeface="+mn-lt"/>
              </a:rPr>
              <a:t>dụng</a:t>
            </a:r>
            <a:r>
              <a:rPr lang="en-GB" sz="1800" dirty="0">
                <a:ea typeface="+mn-lt"/>
                <a:cs typeface="+mn-lt"/>
              </a:rPr>
              <a:t> </a:t>
            </a:r>
            <a:r>
              <a:rPr lang="en-GB" sz="1800" dirty="0" err="1">
                <a:ea typeface="+mn-lt"/>
                <a:cs typeface="+mn-lt"/>
              </a:rPr>
              <a:t>và</a:t>
            </a:r>
            <a:r>
              <a:rPr lang="en-GB" sz="1800" dirty="0">
                <a:ea typeface="+mn-lt"/>
                <a:cs typeface="+mn-lt"/>
              </a:rPr>
              <a:t> </a:t>
            </a:r>
            <a:r>
              <a:rPr lang="en-GB" sz="1800" dirty="0" err="1">
                <a:ea typeface="+mn-lt"/>
                <a:cs typeface="+mn-lt"/>
              </a:rPr>
              <a:t>thành</a:t>
            </a:r>
            <a:r>
              <a:rPr lang="en-GB" sz="1800" dirty="0">
                <a:ea typeface="+mn-lt"/>
                <a:cs typeface="+mn-lt"/>
              </a:rPr>
              <a:t> </a:t>
            </a:r>
            <a:r>
              <a:rPr lang="en-GB" sz="1800" dirty="0" err="1">
                <a:ea typeface="+mn-lt"/>
                <a:cs typeface="+mn-lt"/>
              </a:rPr>
              <a:t>phần</a:t>
            </a:r>
            <a:r>
              <a:rPr lang="en-GB" sz="1800" dirty="0">
                <a:ea typeface="+mn-lt"/>
                <a:cs typeface="+mn-lt"/>
              </a:rPr>
              <a:t>  </a:t>
            </a:r>
            <a:r>
              <a:rPr lang="en-GB" sz="1800" dirty="0" err="1">
                <a:ea typeface="+mn-lt"/>
                <a:cs typeface="+mn-lt"/>
              </a:rPr>
              <a:t>của</a:t>
            </a:r>
            <a:r>
              <a:rPr lang="en-GB" sz="1800" dirty="0">
                <a:ea typeface="+mn-lt"/>
                <a:cs typeface="+mn-lt"/>
              </a:rPr>
              <a:t>  </a:t>
            </a:r>
            <a:r>
              <a:rPr lang="en-GB" sz="1800" dirty="0" err="1">
                <a:ea typeface="+mn-lt"/>
                <a:cs typeface="+mn-lt"/>
              </a:rPr>
              <a:t>ứng</a:t>
            </a:r>
            <a:r>
              <a:rPr lang="en-GB" sz="1800" dirty="0">
                <a:ea typeface="+mn-lt"/>
                <a:cs typeface="+mn-lt"/>
              </a:rPr>
              <a:t> </a:t>
            </a:r>
            <a:r>
              <a:rPr lang="en-GB" sz="1800" dirty="0" err="1">
                <a:ea typeface="+mn-lt"/>
                <a:cs typeface="+mn-lt"/>
              </a:rPr>
              <a:t>dụng</a:t>
            </a:r>
            <a:r>
              <a:rPr lang="en-GB" sz="1800" dirty="0">
                <a:ea typeface="+mn-lt"/>
                <a:cs typeface="+mn-lt"/>
              </a:rPr>
              <a:t> (Bao </a:t>
            </a:r>
            <a:r>
              <a:rPr lang="en-GB" sz="1800" dirty="0" err="1">
                <a:ea typeface="+mn-lt"/>
                <a:cs typeface="+mn-lt"/>
              </a:rPr>
              <a:t>gồm</a:t>
            </a:r>
            <a:r>
              <a:rPr lang="en-GB" sz="1800" dirty="0">
                <a:ea typeface="+mn-lt"/>
                <a:cs typeface="+mn-lt"/>
              </a:rPr>
              <a:t> 3 </a:t>
            </a:r>
            <a:r>
              <a:rPr lang="en-GB" sz="1800" dirty="0" err="1">
                <a:ea typeface="+mn-lt"/>
                <a:cs typeface="+mn-lt"/>
              </a:rPr>
              <a:t>phần</a:t>
            </a:r>
            <a:r>
              <a:rPr lang="en-GB" sz="1800" dirty="0">
                <a:ea typeface="+mn-lt"/>
                <a:cs typeface="+mn-lt"/>
              </a:rPr>
              <a:t>)</a:t>
            </a:r>
            <a:endParaRPr lang="en-GB" dirty="0">
              <a:cs typeface="Calibri" panose="020F0502020204030204"/>
            </a:endParaRPr>
          </a:p>
          <a:p>
            <a:pPr lvl="2"/>
            <a:r>
              <a:rPr lang="en-GB" sz="1800" b="1" dirty="0">
                <a:ea typeface="+mn-lt"/>
                <a:cs typeface="+mn-lt"/>
              </a:rPr>
              <a:t>header </a:t>
            </a:r>
            <a:r>
              <a:rPr lang="en-GB" sz="1800" dirty="0">
                <a:ea typeface="+mn-lt"/>
                <a:cs typeface="+mn-lt"/>
              </a:rPr>
              <a:t>(</a:t>
            </a:r>
            <a:r>
              <a:rPr lang="en-GB" sz="1800" dirty="0" err="1">
                <a:ea typeface="+mn-lt"/>
                <a:cs typeface="+mn-lt"/>
              </a:rPr>
              <a:t>bắt</a:t>
            </a:r>
            <a:r>
              <a:rPr lang="en-GB" sz="1800" dirty="0">
                <a:ea typeface="+mn-lt"/>
                <a:cs typeface="+mn-lt"/>
              </a:rPr>
              <a:t> </a:t>
            </a:r>
            <a:r>
              <a:rPr lang="en-GB" sz="1800" dirty="0" err="1">
                <a:ea typeface="+mn-lt"/>
                <a:cs typeface="+mn-lt"/>
              </a:rPr>
              <a:t>buộc</a:t>
            </a:r>
            <a:r>
              <a:rPr lang="en-GB" sz="1800" dirty="0">
                <a:ea typeface="+mn-lt"/>
                <a:cs typeface="+mn-lt"/>
              </a:rPr>
              <a:t> </a:t>
            </a:r>
            <a:r>
              <a:rPr lang="en-GB" sz="1800" dirty="0" err="1">
                <a:ea typeface="+mn-lt"/>
                <a:cs typeface="+mn-lt"/>
              </a:rPr>
              <a:t>có</a:t>
            </a:r>
            <a:r>
              <a:rPr lang="en-GB" sz="1800" dirty="0">
                <a:ea typeface="+mn-lt"/>
                <a:cs typeface="+mn-lt"/>
              </a:rPr>
              <a:t>)</a:t>
            </a:r>
          </a:p>
          <a:p>
            <a:pPr lvl="2"/>
            <a:r>
              <a:rPr lang="en-GB" sz="1800" b="1" dirty="0">
                <a:ea typeface="+mn-lt"/>
                <a:cs typeface="+mn-lt"/>
              </a:rPr>
              <a:t>Property</a:t>
            </a:r>
            <a:r>
              <a:rPr lang="en-GB" sz="1800" dirty="0">
                <a:ea typeface="+mn-lt"/>
                <a:cs typeface="+mn-lt"/>
              </a:rPr>
              <a:t>: </a:t>
            </a:r>
            <a:r>
              <a:rPr lang="en-GB" sz="1800" dirty="0" err="1">
                <a:ea typeface="+mn-lt"/>
                <a:cs typeface="+mn-lt"/>
              </a:rPr>
              <a:t>tham</a:t>
            </a:r>
            <a:r>
              <a:rPr lang="en-GB" sz="1800" dirty="0">
                <a:ea typeface="+mn-lt"/>
                <a:cs typeface="+mn-lt"/>
              </a:rPr>
              <a:t> </a:t>
            </a:r>
            <a:r>
              <a:rPr lang="en-GB" sz="1800" dirty="0" err="1">
                <a:ea typeface="+mn-lt"/>
                <a:cs typeface="+mn-lt"/>
              </a:rPr>
              <a:t>số</a:t>
            </a:r>
            <a:r>
              <a:rPr lang="en-GB" sz="1800" dirty="0">
                <a:ea typeface="+mn-lt"/>
                <a:cs typeface="+mn-lt"/>
              </a:rPr>
              <a:t> </a:t>
            </a:r>
            <a:r>
              <a:rPr lang="en-GB" sz="1800" dirty="0" err="1">
                <a:ea typeface="+mn-lt"/>
                <a:cs typeface="+mn-lt"/>
              </a:rPr>
              <a:t>phụ</a:t>
            </a:r>
            <a:r>
              <a:rPr lang="en-GB" sz="1800" dirty="0">
                <a:ea typeface="+mn-lt"/>
                <a:cs typeface="+mn-lt"/>
              </a:rPr>
              <a:t> </a:t>
            </a:r>
            <a:r>
              <a:rPr lang="en-GB" sz="1800" dirty="0" err="1">
                <a:ea typeface="+mn-lt"/>
                <a:cs typeface="+mn-lt"/>
              </a:rPr>
              <a:t>trợ</a:t>
            </a:r>
            <a:r>
              <a:rPr lang="en-GB" sz="1800" dirty="0">
                <a:ea typeface="+mn-lt"/>
                <a:cs typeface="+mn-lt"/>
              </a:rPr>
              <a:t> </a:t>
            </a:r>
            <a:r>
              <a:rPr lang="en-GB" sz="1800" dirty="0" err="1">
                <a:ea typeface="+mn-lt"/>
                <a:cs typeface="+mn-lt"/>
              </a:rPr>
              <a:t>để</a:t>
            </a:r>
            <a:r>
              <a:rPr lang="en-GB" sz="1800" dirty="0">
                <a:ea typeface="+mn-lt"/>
                <a:cs typeface="+mn-lt"/>
              </a:rPr>
              <a:t> </a:t>
            </a:r>
            <a:r>
              <a:rPr lang="en-GB" sz="1800" dirty="0" err="1">
                <a:ea typeface="+mn-lt"/>
                <a:cs typeface="+mn-lt"/>
              </a:rPr>
              <a:t>truyền</a:t>
            </a:r>
            <a:r>
              <a:rPr lang="en-GB" sz="1800" dirty="0">
                <a:ea typeface="+mn-lt"/>
                <a:cs typeface="+mn-lt"/>
              </a:rPr>
              <a:t> </a:t>
            </a:r>
            <a:r>
              <a:rPr lang="en-GB" sz="1800" dirty="0" err="1">
                <a:ea typeface="+mn-lt"/>
                <a:cs typeface="+mn-lt"/>
              </a:rPr>
              <a:t>thêm</a:t>
            </a:r>
            <a:r>
              <a:rPr lang="en-GB" sz="1800" dirty="0">
                <a:ea typeface="+mn-lt"/>
                <a:cs typeface="+mn-lt"/>
              </a:rPr>
              <a:t> </a:t>
            </a:r>
            <a:r>
              <a:rPr lang="en-GB" sz="1800" dirty="0" err="1">
                <a:ea typeface="+mn-lt"/>
                <a:cs typeface="+mn-lt"/>
              </a:rPr>
              <a:t>tham</a:t>
            </a:r>
            <a:r>
              <a:rPr lang="en-GB" sz="1800" dirty="0">
                <a:ea typeface="+mn-lt"/>
                <a:cs typeface="+mn-lt"/>
              </a:rPr>
              <a:t> </a:t>
            </a:r>
            <a:r>
              <a:rPr lang="en-GB" sz="1800" dirty="0" err="1">
                <a:ea typeface="+mn-lt"/>
                <a:cs typeface="+mn-lt"/>
              </a:rPr>
              <a:t>số</a:t>
            </a:r>
            <a:r>
              <a:rPr lang="en-GB" sz="1800" dirty="0">
                <a:ea typeface="+mn-lt"/>
                <a:cs typeface="+mn-lt"/>
              </a:rPr>
              <a:t> </a:t>
            </a:r>
            <a:r>
              <a:rPr lang="en-GB" sz="1800" dirty="0" err="1">
                <a:ea typeface="+mn-lt"/>
                <a:cs typeface="+mn-lt"/>
              </a:rPr>
              <a:t>trong</a:t>
            </a:r>
            <a:r>
              <a:rPr lang="en-GB" sz="1800" dirty="0">
                <a:ea typeface="+mn-lt"/>
                <a:cs typeface="+mn-lt"/>
              </a:rPr>
              <a:t> message </a:t>
            </a:r>
            <a:r>
              <a:rPr lang="en-GB" sz="1800" dirty="0" err="1">
                <a:ea typeface="+mn-lt"/>
                <a:cs typeface="+mn-lt"/>
              </a:rPr>
              <a:t>gửi</a:t>
            </a:r>
            <a:r>
              <a:rPr lang="en-GB" sz="1800" dirty="0">
                <a:ea typeface="+mn-lt"/>
                <a:cs typeface="+mn-lt"/>
              </a:rPr>
              <a:t> </a:t>
            </a:r>
            <a:r>
              <a:rPr lang="en-GB" sz="1800" dirty="0" err="1">
                <a:ea typeface="+mn-lt"/>
                <a:cs typeface="+mn-lt"/>
              </a:rPr>
              <a:t>đi</a:t>
            </a:r>
            <a:endParaRPr lang="en-GB" sz="1800" dirty="0">
              <a:ea typeface="+mn-lt"/>
              <a:cs typeface="+mn-lt"/>
            </a:endParaRPr>
          </a:p>
          <a:p>
            <a:pPr lvl="2"/>
            <a:r>
              <a:rPr lang="en-GB" sz="1800" b="1" dirty="0">
                <a:ea typeface="+mn-lt"/>
                <a:cs typeface="+mn-lt"/>
              </a:rPr>
              <a:t>body </a:t>
            </a:r>
            <a:r>
              <a:rPr lang="en-GB" sz="1800" dirty="0">
                <a:ea typeface="+mn-lt"/>
                <a:cs typeface="+mn-lt"/>
              </a:rPr>
              <a:t>: </a:t>
            </a:r>
            <a:r>
              <a:rPr lang="en-GB" sz="1800" dirty="0" err="1">
                <a:ea typeface="+mn-lt"/>
                <a:cs typeface="+mn-lt"/>
              </a:rPr>
              <a:t>chứa</a:t>
            </a:r>
            <a:r>
              <a:rPr lang="en-GB" sz="1800" dirty="0">
                <a:ea typeface="+mn-lt"/>
                <a:cs typeface="+mn-lt"/>
              </a:rPr>
              <a:t> </a:t>
            </a:r>
            <a:r>
              <a:rPr lang="en-GB" sz="1800" dirty="0" err="1">
                <a:ea typeface="+mn-lt"/>
                <a:cs typeface="+mn-lt"/>
              </a:rPr>
              <a:t>nội</a:t>
            </a:r>
            <a:r>
              <a:rPr lang="en-GB" sz="1800" dirty="0">
                <a:ea typeface="+mn-lt"/>
                <a:cs typeface="+mn-lt"/>
              </a:rPr>
              <a:t> dung message </a:t>
            </a:r>
            <a:r>
              <a:rPr lang="en-GB" sz="1800" dirty="0" err="1">
                <a:ea typeface="+mn-lt"/>
                <a:cs typeface="+mn-lt"/>
              </a:rPr>
              <a:t>truyền</a:t>
            </a:r>
            <a:r>
              <a:rPr lang="en-GB" sz="1800" dirty="0">
                <a:ea typeface="+mn-lt"/>
                <a:cs typeface="+mn-lt"/>
              </a:rPr>
              <a:t> </a:t>
            </a:r>
            <a:r>
              <a:rPr lang="en-GB" sz="1800" dirty="0" err="1">
                <a:ea typeface="+mn-lt"/>
                <a:cs typeface="+mn-lt"/>
              </a:rPr>
              <a:t>đi</a:t>
            </a:r>
            <a:r>
              <a:rPr lang="en-GB" sz="1800" dirty="0">
                <a:ea typeface="+mn-lt"/>
                <a:cs typeface="+mn-lt"/>
              </a:rPr>
              <a:t>. </a:t>
            </a:r>
            <a:r>
              <a:rPr lang="en-GB" sz="1800" dirty="0" err="1">
                <a:ea typeface="+mn-lt"/>
                <a:cs typeface="+mn-lt"/>
              </a:rPr>
              <a:t>Có</a:t>
            </a:r>
            <a:r>
              <a:rPr lang="en-GB" sz="1800" dirty="0">
                <a:ea typeface="+mn-lt"/>
                <a:cs typeface="+mn-lt"/>
              </a:rPr>
              <a:t> 5 </a:t>
            </a:r>
            <a:r>
              <a:rPr lang="en-GB" sz="1800" dirty="0" err="1">
                <a:ea typeface="+mn-lt"/>
                <a:cs typeface="+mn-lt"/>
              </a:rPr>
              <a:t>dạng</a:t>
            </a:r>
            <a:r>
              <a:rPr lang="en-GB" sz="1800" dirty="0">
                <a:ea typeface="+mn-lt"/>
                <a:cs typeface="+mn-lt"/>
              </a:rPr>
              <a:t> </a:t>
            </a:r>
            <a:r>
              <a:rPr lang="en-GB" sz="1800" dirty="0" err="1">
                <a:ea typeface="+mn-lt"/>
                <a:cs typeface="+mn-lt"/>
              </a:rPr>
              <a:t>tất</a:t>
            </a:r>
            <a:r>
              <a:rPr lang="en-GB" sz="1800" dirty="0">
                <a:ea typeface="+mn-lt"/>
                <a:cs typeface="+mn-lt"/>
              </a:rPr>
              <a:t> </a:t>
            </a:r>
            <a:r>
              <a:rPr lang="en-GB" sz="1800" dirty="0" err="1">
                <a:ea typeface="+mn-lt"/>
                <a:cs typeface="+mn-lt"/>
              </a:rPr>
              <a:t>cả</a:t>
            </a:r>
            <a:r>
              <a:rPr lang="en-GB" sz="1800" dirty="0">
                <a:ea typeface="+mn-lt"/>
                <a:cs typeface="+mn-lt"/>
              </a:rPr>
              <a:t>: Message, Text Message, Map Message, Byte Message, Stream Message, Object Message</a:t>
            </a:r>
            <a:endParaRPr lang="en-GB" sz="1800" dirty="0">
              <a:cs typeface="Calibri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A8D358C-3105-40B0-910C-42241E6A7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488" y="1060173"/>
            <a:ext cx="8647182" cy="568372"/>
          </a:xfrm>
        </p:spPr>
        <p:txBody>
          <a:bodyPr>
            <a:normAutofit fontScale="90000"/>
          </a:bodyPr>
          <a:lstStyle/>
          <a:p>
            <a:pPr marL="285750" indent="-285750">
              <a:buFont typeface="Arial"/>
              <a:buChar char="•"/>
            </a:pPr>
            <a:r>
              <a:rPr lang="en-GB" err="1">
                <a:cs typeface="Calibri"/>
              </a:rPr>
              <a:t>Một</a:t>
            </a:r>
            <a:r>
              <a:rPr lang="en-GB">
                <a:cs typeface="Calibri"/>
              </a:rPr>
              <a:t> </a:t>
            </a:r>
            <a:r>
              <a:rPr lang="en-GB" err="1">
                <a:cs typeface="Calibri"/>
              </a:rPr>
              <a:t>số</a:t>
            </a:r>
            <a:r>
              <a:rPr lang="en-GB">
                <a:cs typeface="Calibri"/>
              </a:rPr>
              <a:t> </a:t>
            </a:r>
            <a:r>
              <a:rPr lang="en-GB" err="1">
                <a:cs typeface="Calibri"/>
              </a:rPr>
              <a:t>thành</a:t>
            </a:r>
            <a:r>
              <a:rPr lang="en-GB">
                <a:cs typeface="Calibri"/>
              </a:rPr>
              <a:t> </a:t>
            </a:r>
            <a:r>
              <a:rPr lang="en-GB" err="1">
                <a:cs typeface="Calibri"/>
              </a:rPr>
              <a:t>phần</a:t>
            </a:r>
            <a:r>
              <a:rPr lang="en-GB">
                <a:cs typeface="Calibri"/>
              </a:rPr>
              <a:t> </a:t>
            </a:r>
            <a:r>
              <a:rPr lang="en-GB" err="1">
                <a:cs typeface="Calibri"/>
              </a:rPr>
              <a:t>trong</a:t>
            </a:r>
            <a:r>
              <a:rPr lang="en-GB">
                <a:cs typeface="Calibri"/>
              </a:rPr>
              <a:t> </a:t>
            </a:r>
            <a:r>
              <a:rPr lang="en-GB" err="1">
                <a:cs typeface="Calibri"/>
              </a:rPr>
              <a:t>mô</a:t>
            </a:r>
            <a:r>
              <a:rPr lang="en-GB">
                <a:cs typeface="Calibri"/>
              </a:rPr>
              <a:t> </a:t>
            </a:r>
            <a:r>
              <a:rPr lang="en-GB" err="1">
                <a:cs typeface="Calibri"/>
              </a:rPr>
              <a:t>hình</a:t>
            </a:r>
            <a:r>
              <a:rPr lang="en-GB">
                <a:cs typeface="Calibri"/>
              </a:rPr>
              <a:t> JMS</a:t>
            </a:r>
            <a:endParaRPr lang="en-US"/>
          </a:p>
          <a:p>
            <a:endParaRPr lang="en-GB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60231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23177-E316-429D-91D2-DC2EFFCAC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740" y="265043"/>
            <a:ext cx="4737791" cy="965937"/>
          </a:xfrm>
        </p:spPr>
        <p:txBody>
          <a:bodyPr/>
          <a:lstStyle/>
          <a:p>
            <a:r>
              <a:rPr lang="en-GB" err="1">
                <a:latin typeface="Calibri"/>
                <a:cs typeface="Calibri"/>
              </a:rPr>
              <a:t>nhược</a:t>
            </a:r>
            <a:r>
              <a:rPr lang="en-GB">
                <a:latin typeface="Calibri"/>
                <a:cs typeface="Calibri"/>
              </a:rPr>
              <a:t> </a:t>
            </a:r>
            <a:r>
              <a:rPr lang="en-GB" err="1">
                <a:latin typeface="Calibri"/>
                <a:cs typeface="Calibri"/>
              </a:rPr>
              <a:t>điểm</a:t>
            </a:r>
            <a:r>
              <a:rPr lang="en-GB">
                <a:latin typeface="Calibri"/>
                <a:cs typeface="Calibri"/>
              </a:rPr>
              <a:t> </a:t>
            </a:r>
            <a:r>
              <a:rPr lang="en-GB" err="1">
                <a:latin typeface="Calibri"/>
                <a:cs typeface="Calibri"/>
              </a:rPr>
              <a:t>của</a:t>
            </a:r>
            <a:r>
              <a:rPr lang="en-GB">
                <a:latin typeface="Calibri"/>
                <a:cs typeface="Calibri"/>
              </a:rPr>
              <a:t> </a:t>
            </a:r>
            <a:r>
              <a:rPr lang="en-GB" err="1">
                <a:latin typeface="Calibri"/>
                <a:cs typeface="Calibri"/>
              </a:rPr>
              <a:t>jms</a:t>
            </a:r>
            <a:endParaRPr lang="en-GB" err="1"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F7275-77AA-43CD-BF0F-509FD7931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439702"/>
            <a:ext cx="10131425" cy="4351498"/>
          </a:xfrm>
        </p:spPr>
        <p:txBody>
          <a:bodyPr/>
          <a:lstStyle/>
          <a:p>
            <a:r>
              <a:rPr lang="en-GB" dirty="0">
                <a:ea typeface="+mn-lt"/>
                <a:cs typeface="+mn-lt"/>
              </a:rPr>
              <a:t>JMS </a:t>
            </a:r>
            <a:r>
              <a:rPr lang="en-GB" dirty="0" err="1">
                <a:ea typeface="+mn-lt"/>
                <a:cs typeface="+mn-lt"/>
              </a:rPr>
              <a:t>sẽ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không</a:t>
            </a:r>
            <a:r>
              <a:rPr lang="en-GB" dirty="0">
                <a:ea typeface="+mn-lt"/>
                <a:cs typeface="+mn-lt"/>
              </a:rPr>
              <a:t> bao </a:t>
            </a:r>
            <a:r>
              <a:rPr lang="en-GB" dirty="0" err="1">
                <a:ea typeface="+mn-lt"/>
                <a:cs typeface="+mn-lt"/>
              </a:rPr>
              <a:t>gồm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các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tính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năng</a:t>
            </a:r>
            <a:r>
              <a:rPr lang="en-GB" dirty="0">
                <a:ea typeface="+mn-lt"/>
                <a:cs typeface="+mn-lt"/>
              </a:rPr>
              <a:t>:</a:t>
            </a:r>
          </a:p>
          <a:p>
            <a:r>
              <a:rPr lang="en-GB" dirty="0">
                <a:ea typeface="+mn-lt"/>
                <a:cs typeface="+mn-lt"/>
              </a:rPr>
              <a:t>Load Balancing/Fault Tolerance</a:t>
            </a:r>
          </a:p>
          <a:p>
            <a:r>
              <a:rPr lang="en-GB" dirty="0">
                <a:ea typeface="+mn-lt"/>
                <a:cs typeface="+mn-lt"/>
              </a:rPr>
              <a:t>Error/Advisory Notification</a:t>
            </a:r>
          </a:p>
          <a:p>
            <a:r>
              <a:rPr lang="en-GB" dirty="0">
                <a:ea typeface="+mn-lt"/>
                <a:cs typeface="+mn-lt"/>
              </a:rPr>
              <a:t>Security</a:t>
            </a:r>
          </a:p>
          <a:p>
            <a:r>
              <a:rPr lang="en-GB" dirty="0">
                <a:ea typeface="+mn-lt"/>
                <a:cs typeface="+mn-lt"/>
              </a:rPr>
              <a:t>Wire Protocol</a:t>
            </a:r>
          </a:p>
          <a:p>
            <a:r>
              <a:rPr lang="en-GB" dirty="0">
                <a:ea typeface="+mn-lt"/>
                <a:cs typeface="+mn-lt"/>
              </a:rPr>
              <a:t>Message Type Repository</a:t>
            </a:r>
          </a:p>
          <a:p>
            <a:r>
              <a:rPr lang="en-GB" dirty="0">
                <a:ea typeface="+mn-lt"/>
                <a:cs typeface="+mn-lt"/>
              </a:rPr>
              <a:t>...</a:t>
            </a:r>
          </a:p>
          <a:p>
            <a:pPr marL="0" indent="0">
              <a:buNone/>
            </a:pPr>
            <a:r>
              <a:rPr lang="en-GB" dirty="0" err="1">
                <a:ea typeface="+mn-lt"/>
                <a:cs typeface="+mn-lt"/>
              </a:rPr>
              <a:t>Vì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một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vài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hạn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chế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của</a:t>
            </a:r>
            <a:r>
              <a:rPr lang="en-GB" dirty="0">
                <a:ea typeface="+mn-lt"/>
                <a:cs typeface="+mn-lt"/>
              </a:rPr>
              <a:t> JMS </a:t>
            </a:r>
            <a:r>
              <a:rPr lang="en-GB" dirty="0" err="1">
                <a:ea typeface="+mn-lt"/>
                <a:cs typeface="+mn-lt"/>
              </a:rPr>
              <a:t>nên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đa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phần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trong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các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hệ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thống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phân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tán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sẽ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không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sử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dụng</a:t>
            </a:r>
            <a:r>
              <a:rPr lang="en-GB" dirty="0">
                <a:ea typeface="+mn-lt"/>
                <a:cs typeface="+mn-lt"/>
              </a:rPr>
              <a:t> JMS </a:t>
            </a:r>
            <a:r>
              <a:rPr lang="en-GB" dirty="0" err="1">
                <a:ea typeface="+mn-lt"/>
                <a:cs typeface="+mn-lt"/>
              </a:rPr>
              <a:t>mà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sẽ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sử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dụng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các</a:t>
            </a:r>
            <a:r>
              <a:rPr lang="en-GB" dirty="0">
                <a:ea typeface="+mn-lt"/>
                <a:cs typeface="+mn-lt"/>
              </a:rPr>
              <a:t> libs </a:t>
            </a:r>
            <a:r>
              <a:rPr lang="en-GB" dirty="0" err="1">
                <a:ea typeface="+mn-lt"/>
                <a:cs typeface="+mn-lt"/>
              </a:rPr>
              <a:t>được</a:t>
            </a:r>
            <a:r>
              <a:rPr lang="en-GB" dirty="0">
                <a:ea typeface="+mn-lt"/>
                <a:cs typeface="+mn-lt"/>
              </a:rPr>
              <a:t> implement </a:t>
            </a:r>
            <a:r>
              <a:rPr lang="en-GB" dirty="0" err="1">
                <a:ea typeface="+mn-lt"/>
                <a:cs typeface="+mn-lt"/>
              </a:rPr>
              <a:t>dựa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trên</a:t>
            </a:r>
            <a:r>
              <a:rPr lang="en-GB" dirty="0">
                <a:ea typeface="+mn-lt"/>
                <a:cs typeface="+mn-lt"/>
              </a:rPr>
              <a:t> JMS </a:t>
            </a:r>
            <a:r>
              <a:rPr lang="en-GB" dirty="0" err="1">
                <a:ea typeface="+mn-lt"/>
                <a:cs typeface="+mn-lt"/>
              </a:rPr>
              <a:t>như</a:t>
            </a:r>
            <a:r>
              <a:rPr lang="en-GB" dirty="0">
                <a:ea typeface="+mn-lt"/>
                <a:cs typeface="+mn-lt"/>
              </a:rPr>
              <a:t> Kafka, Zookeeper… </a:t>
            </a:r>
          </a:p>
          <a:p>
            <a:endParaRPr lang="en-GB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5270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Ảnh 4" descr="các đốm sáng">
            <a:extLst>
              <a:ext uri="{FF2B5EF4-FFF2-40B4-BE49-F238E27FC236}">
                <a16:creationId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êu đề 1">
            <a:extLst>
              <a:ext uri="{FF2B5EF4-FFF2-40B4-BE49-F238E27FC236}">
                <a16:creationId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8626" y="2461222"/>
            <a:ext cx="10855325" cy="1069743"/>
          </a:xfrm>
        </p:spPr>
        <p:txBody>
          <a:bodyPr rtlCol="0">
            <a:normAutofit/>
          </a:bodyPr>
          <a:lstStyle/>
          <a:p>
            <a:r>
              <a:rPr lang="vi-VN" dirty="0" err="1">
                <a:latin typeface="Calibri"/>
                <a:cs typeface="Calibri"/>
              </a:rPr>
              <a:t>Cảm</a:t>
            </a:r>
            <a:r>
              <a:rPr lang="vi-VN" dirty="0">
                <a:latin typeface="Calibri"/>
                <a:cs typeface="Calibri"/>
              </a:rPr>
              <a:t> ơn </a:t>
            </a:r>
            <a:r>
              <a:rPr lang="vi-VN" dirty="0" err="1">
                <a:latin typeface="Calibri"/>
                <a:cs typeface="Calibri"/>
              </a:rPr>
              <a:t>thầy</a:t>
            </a:r>
            <a:r>
              <a:rPr lang="vi-VN" dirty="0">
                <a:latin typeface="Calibri"/>
                <a:cs typeface="Calibri"/>
              </a:rPr>
              <a:t> </a:t>
            </a:r>
            <a:r>
              <a:rPr lang="vi-VN" dirty="0" err="1">
                <a:latin typeface="Calibri"/>
                <a:cs typeface="Calibri"/>
              </a:rPr>
              <a:t>và</a:t>
            </a:r>
            <a:r>
              <a:rPr lang="vi-VN" dirty="0">
                <a:latin typeface="Calibri"/>
                <a:cs typeface="Calibri"/>
              </a:rPr>
              <a:t> </a:t>
            </a:r>
            <a:r>
              <a:rPr lang="vi-VN" dirty="0" err="1">
                <a:latin typeface="Calibri"/>
                <a:cs typeface="Calibri"/>
              </a:rPr>
              <a:t>các</a:t>
            </a:r>
            <a:r>
              <a:rPr lang="vi-VN" dirty="0">
                <a:latin typeface="Calibri"/>
                <a:cs typeface="Calibri"/>
              </a:rPr>
              <a:t> </a:t>
            </a:r>
            <a:r>
              <a:rPr lang="vi-VN" dirty="0" err="1">
                <a:latin typeface="Calibri"/>
                <a:cs typeface="Calibri"/>
              </a:rPr>
              <a:t>bạn</a:t>
            </a:r>
            <a:r>
              <a:rPr lang="vi-VN" dirty="0">
                <a:latin typeface="Calibri"/>
                <a:cs typeface="Calibri"/>
              </a:rPr>
              <a:t> </a:t>
            </a:r>
            <a:r>
              <a:rPr lang="vi-VN" dirty="0" err="1">
                <a:latin typeface="Calibri"/>
                <a:cs typeface="Calibri"/>
              </a:rPr>
              <a:t>đã</a:t>
            </a:r>
            <a:r>
              <a:rPr lang="vi-VN" dirty="0">
                <a:latin typeface="Calibri"/>
                <a:cs typeface="Calibri"/>
              </a:rPr>
              <a:t> theo </a:t>
            </a:r>
            <a:r>
              <a:rPr lang="vi-VN" dirty="0" err="1">
                <a:latin typeface="Calibri"/>
                <a:cs typeface="Calibri"/>
              </a:rPr>
              <a:t>dõi</a:t>
            </a:r>
            <a:r>
              <a:rPr lang="vi-VN" dirty="0">
                <a:latin typeface="Calibri"/>
                <a:cs typeface="Calibri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357" y="306211"/>
            <a:ext cx="3123646" cy="807156"/>
          </a:xfrm>
        </p:spPr>
        <p:txBody>
          <a:bodyPr rtlCol="0">
            <a:normAutofit/>
          </a:bodyPr>
          <a:lstStyle/>
          <a:p>
            <a:r>
              <a:rPr lang="vi-VN" err="1">
                <a:latin typeface="Calibri"/>
                <a:cs typeface="Calibri"/>
              </a:rPr>
              <a:t>Tổng</a:t>
            </a:r>
            <a:r>
              <a:rPr lang="vi-VN">
                <a:latin typeface="Calibri"/>
                <a:cs typeface="Calibri"/>
              </a:rPr>
              <a:t> quan</a:t>
            </a:r>
            <a:endParaRPr lang="vi-VN">
              <a:cs typeface="Calibri"/>
            </a:endParaRPr>
          </a:p>
        </p:txBody>
      </p:sp>
      <p:pic>
        <p:nvPicPr>
          <p:cNvPr id="4" name="Hình ảnh 3" descr="vệ tinh nổi bật trên bầu trời đêm">
            <a:extLst>
              <a:ext uri="{FF2B5EF4-FFF2-40B4-BE49-F238E27FC236}">
                <a16:creationId xmlns:a16="http://schemas.microsoft.com/office/drawing/2014/main" id="{D4F2268B-BB87-42FB-B84F-C145C01B497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611" r="16027" b="1"/>
          <a:stretch/>
        </p:blipFill>
        <p:spPr>
          <a:xfrm>
            <a:off x="8888133" y="4144246"/>
            <a:ext cx="3302966" cy="2717299"/>
          </a:xfrm>
          <a:custGeom>
            <a:avLst/>
            <a:gdLst>
              <a:gd name="connsiteX0" fmla="*/ 1663658 w 3039855"/>
              <a:gd name="connsiteY0" fmla="*/ 0 h 2500842"/>
              <a:gd name="connsiteX1" fmla="*/ 2947417 w 3039855"/>
              <a:gd name="connsiteY1" fmla="*/ 605417 h 2500842"/>
              <a:gd name="connsiteX2" fmla="*/ 3039855 w 3039855"/>
              <a:gd name="connsiteY2" fmla="*/ 729032 h 2500842"/>
              <a:gd name="connsiteX3" fmla="*/ 3039855 w 3039855"/>
              <a:gd name="connsiteY3" fmla="*/ 2500842 h 2500842"/>
              <a:gd name="connsiteX4" fmla="*/ 226952 w 3039855"/>
              <a:gd name="connsiteY4" fmla="*/ 2500842 h 2500842"/>
              <a:gd name="connsiteX5" fmla="*/ 155401 w 3039855"/>
              <a:gd name="connsiteY5" fmla="*/ 2366679 h 2500842"/>
              <a:gd name="connsiteX6" fmla="*/ 0 w 3039855"/>
              <a:gd name="connsiteY6" fmla="*/ 1663658 h 2500842"/>
              <a:gd name="connsiteX7" fmla="*/ 1663658 w 3039855"/>
              <a:gd name="connsiteY7" fmla="*/ 0 h 25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39855" h="2500842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</p:spPr>
      </p:pic>
      <p:grpSp>
        <p:nvGrpSpPr>
          <p:cNvPr id="179" name="Nhóm 178">
            <a:extLst>
              <a:ext uri="{FF2B5EF4-FFF2-40B4-BE49-F238E27FC236}">
                <a16:creationId xmlns:a16="http://schemas.microsoft.com/office/drawing/2014/main" id="{CFEF753B-CA1B-4178-80F5-095B7FEA21C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1267604">
            <a:off x="8565602" y="3905595"/>
            <a:ext cx="3639934" cy="3163289"/>
            <a:chOff x="5281603" y="104899"/>
            <a:chExt cx="6910397" cy="6005491"/>
          </a:xfrm>
        </p:grpSpPr>
        <p:sp>
          <p:nvSpPr>
            <p:cNvPr id="180" name="Hình tự do 98">
              <a:extLst>
                <a:ext uri="{FF2B5EF4-FFF2-40B4-BE49-F238E27FC236}">
                  <a16:creationId xmlns:a16="http://schemas.microsoft.com/office/drawing/2014/main" id="{86C68ECC-F0A0-411E-A303-6DC0707A366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vi-VN"/>
            </a:p>
          </p:txBody>
        </p:sp>
        <p:grpSp>
          <p:nvGrpSpPr>
            <p:cNvPr id="181" name="Nhóm 180">
              <a:extLst>
                <a:ext uri="{FF2B5EF4-FFF2-40B4-BE49-F238E27FC236}">
                  <a16:creationId xmlns:a16="http://schemas.microsoft.com/office/drawing/2014/main" id="{6A21E140-4ECB-4C42-BDC7-F4351513DA9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182" name="Đường nối Thẳng 181">
                <a:extLst>
                  <a:ext uri="{FF2B5EF4-FFF2-40B4-BE49-F238E27FC236}">
                    <a16:creationId xmlns:a16="http://schemas.microsoft.com/office/drawing/2014/main" id="{2940CFC5-AC4C-4746-A3B9-3DD434FF6DE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Đường nối Thẳng 182">
                <a:extLst>
                  <a:ext uri="{FF2B5EF4-FFF2-40B4-BE49-F238E27FC236}">
                    <a16:creationId xmlns:a16="http://schemas.microsoft.com/office/drawing/2014/main" id="{6EC95677-9C92-4D0D-91D4-E07380F2502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Đường nối Thẳng 183">
                <a:extLst>
                  <a:ext uri="{FF2B5EF4-FFF2-40B4-BE49-F238E27FC236}">
                    <a16:creationId xmlns:a16="http://schemas.microsoft.com/office/drawing/2014/main" id="{097602B2-71E1-4395-9C47-DE48B712AE8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Đường nối Thẳng 184">
                <a:extLst>
                  <a:ext uri="{FF2B5EF4-FFF2-40B4-BE49-F238E27FC236}">
                    <a16:creationId xmlns:a16="http://schemas.microsoft.com/office/drawing/2014/main" id="{7FC50570-F1A9-4DB3-A64D-3A21A588820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Đường nối Thẳng 185">
                <a:extLst>
                  <a:ext uri="{FF2B5EF4-FFF2-40B4-BE49-F238E27FC236}">
                    <a16:creationId xmlns:a16="http://schemas.microsoft.com/office/drawing/2014/main" id="{88E4F209-3FDA-4C17-A86D-59990132FF4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Đường nối Thẳng 186">
                <a:extLst>
                  <a:ext uri="{FF2B5EF4-FFF2-40B4-BE49-F238E27FC236}">
                    <a16:creationId xmlns:a16="http://schemas.microsoft.com/office/drawing/2014/main" id="{9950C402-F8DC-4C99-90A8-CD67BDEC6CB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Đường nối Thẳng 187">
                <a:extLst>
                  <a:ext uri="{FF2B5EF4-FFF2-40B4-BE49-F238E27FC236}">
                    <a16:creationId xmlns:a16="http://schemas.microsoft.com/office/drawing/2014/main" id="{76483FEF-FBDD-456C-AD52-B6D166FB1C0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Đường nối Thẳng 188">
                <a:extLst>
                  <a:ext uri="{FF2B5EF4-FFF2-40B4-BE49-F238E27FC236}">
                    <a16:creationId xmlns:a16="http://schemas.microsoft.com/office/drawing/2014/main" id="{DA316CA5-D470-4E6D-A6E8-D35DB7725D2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Đường nối Thẳng 189">
                <a:extLst>
                  <a:ext uri="{FF2B5EF4-FFF2-40B4-BE49-F238E27FC236}">
                    <a16:creationId xmlns:a16="http://schemas.microsoft.com/office/drawing/2014/main" id="{8BFA4937-71AA-4400-8DCD-20E5DF05017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Đường nối Thẳng 190">
                <a:extLst>
                  <a:ext uri="{FF2B5EF4-FFF2-40B4-BE49-F238E27FC236}">
                    <a16:creationId xmlns:a16="http://schemas.microsoft.com/office/drawing/2014/main" id="{768FA0D4-7119-47B3-8329-0978770774F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Đường nối Thẳng 191">
                <a:extLst>
                  <a:ext uri="{FF2B5EF4-FFF2-40B4-BE49-F238E27FC236}">
                    <a16:creationId xmlns:a16="http://schemas.microsoft.com/office/drawing/2014/main" id="{62C433AC-8114-47CC-9467-FCB5FE9807B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Đường nối Thẳng 192">
                <a:extLst>
                  <a:ext uri="{FF2B5EF4-FFF2-40B4-BE49-F238E27FC236}">
                    <a16:creationId xmlns:a16="http://schemas.microsoft.com/office/drawing/2014/main" id="{BF9CB489-BA36-4004-A019-75FBA23CCB9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Đường nối Thẳng 193">
                <a:extLst>
                  <a:ext uri="{FF2B5EF4-FFF2-40B4-BE49-F238E27FC236}">
                    <a16:creationId xmlns:a16="http://schemas.microsoft.com/office/drawing/2014/main" id="{B4C060E4-E790-4A31-B683-EA834FCF4E2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Đường nối Thẳng 194">
                <a:extLst>
                  <a:ext uri="{FF2B5EF4-FFF2-40B4-BE49-F238E27FC236}">
                    <a16:creationId xmlns:a16="http://schemas.microsoft.com/office/drawing/2014/main" id="{13F00D2A-400F-4678-BB33-16B61650F47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Đường nối Thẳng 195">
                <a:extLst>
                  <a:ext uri="{FF2B5EF4-FFF2-40B4-BE49-F238E27FC236}">
                    <a16:creationId xmlns:a16="http://schemas.microsoft.com/office/drawing/2014/main" id="{46AABFD4-3727-4DF4-933A-C0A090248A8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Đường nối Thẳng 196">
                <a:extLst>
                  <a:ext uri="{FF2B5EF4-FFF2-40B4-BE49-F238E27FC236}">
                    <a16:creationId xmlns:a16="http://schemas.microsoft.com/office/drawing/2014/main" id="{6CC40A87-D067-41BF-B368-A197EC0D9DF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Đường nối Thẳng 197">
                <a:extLst>
                  <a:ext uri="{FF2B5EF4-FFF2-40B4-BE49-F238E27FC236}">
                    <a16:creationId xmlns:a16="http://schemas.microsoft.com/office/drawing/2014/main" id="{E116F92B-7098-4139-AC77-75B4CE3323F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Đường nối Thẳng 198">
                <a:extLst>
                  <a:ext uri="{FF2B5EF4-FFF2-40B4-BE49-F238E27FC236}">
                    <a16:creationId xmlns:a16="http://schemas.microsoft.com/office/drawing/2014/main" id="{CFDF485C-38E7-4C0D-A2A7-3F1DE3B918A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Đường nối Thẳng 199">
                <a:extLst>
                  <a:ext uri="{FF2B5EF4-FFF2-40B4-BE49-F238E27FC236}">
                    <a16:creationId xmlns:a16="http://schemas.microsoft.com/office/drawing/2014/main" id="{BF6DBD12-21A0-4F07-953F-D3B3486C151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Đường nối Thẳng 200">
                <a:extLst>
                  <a:ext uri="{FF2B5EF4-FFF2-40B4-BE49-F238E27FC236}">
                    <a16:creationId xmlns:a16="http://schemas.microsoft.com/office/drawing/2014/main" id="{554F4E42-5B16-41F4-8FF4-2EB134C1FE1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Đường nối Thẳng 201">
                <a:extLst>
                  <a:ext uri="{FF2B5EF4-FFF2-40B4-BE49-F238E27FC236}">
                    <a16:creationId xmlns:a16="http://schemas.microsoft.com/office/drawing/2014/main" id="{6F4CC20F-EBF6-4AFE-9A4F-68ACC7513B4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Đường nối Thẳng 202">
                <a:extLst>
                  <a:ext uri="{FF2B5EF4-FFF2-40B4-BE49-F238E27FC236}">
                    <a16:creationId xmlns:a16="http://schemas.microsoft.com/office/drawing/2014/main" id="{FA745DE2-9816-4D5B-BB41-BE1874612FF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Đường nối Thẳng 203">
                <a:extLst>
                  <a:ext uri="{FF2B5EF4-FFF2-40B4-BE49-F238E27FC236}">
                    <a16:creationId xmlns:a16="http://schemas.microsoft.com/office/drawing/2014/main" id="{D5B5D721-5554-457C-BE2F-BCA2505CADF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Đường nối Thẳng 204">
                <a:extLst>
                  <a:ext uri="{FF2B5EF4-FFF2-40B4-BE49-F238E27FC236}">
                    <a16:creationId xmlns:a16="http://schemas.microsoft.com/office/drawing/2014/main" id="{BAFF390C-48FB-4FA5-998E-6DDDF9D2B41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Đường nối Thẳng 205">
                <a:extLst>
                  <a:ext uri="{FF2B5EF4-FFF2-40B4-BE49-F238E27FC236}">
                    <a16:creationId xmlns:a16="http://schemas.microsoft.com/office/drawing/2014/main" id="{F4B2E647-1CF4-4AF8-9AF5-8EAB6D6E888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Đường nối Thẳng 206">
                <a:extLst>
                  <a:ext uri="{FF2B5EF4-FFF2-40B4-BE49-F238E27FC236}">
                    <a16:creationId xmlns:a16="http://schemas.microsoft.com/office/drawing/2014/main" id="{46DA8C50-AA32-47D8-8DCB-DE9624E60EF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Đường nối Thẳng 207">
                <a:extLst>
                  <a:ext uri="{FF2B5EF4-FFF2-40B4-BE49-F238E27FC236}">
                    <a16:creationId xmlns:a16="http://schemas.microsoft.com/office/drawing/2014/main" id="{51ED6412-8EBC-4680-B7D2-65A4F73BBBD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Đường nối Thẳng 208">
                <a:extLst>
                  <a:ext uri="{FF2B5EF4-FFF2-40B4-BE49-F238E27FC236}">
                    <a16:creationId xmlns:a16="http://schemas.microsoft.com/office/drawing/2014/main" id="{2983F033-A214-4959-956E-4B50B7AC660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Đường nối Thẳng 209">
                <a:extLst>
                  <a:ext uri="{FF2B5EF4-FFF2-40B4-BE49-F238E27FC236}">
                    <a16:creationId xmlns:a16="http://schemas.microsoft.com/office/drawing/2014/main" id="{A77F30C3-5A8C-4BEB-95C1-A7B9C0961F3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Đường nối Thẳng 210">
                <a:extLst>
                  <a:ext uri="{FF2B5EF4-FFF2-40B4-BE49-F238E27FC236}">
                    <a16:creationId xmlns:a16="http://schemas.microsoft.com/office/drawing/2014/main" id="{99A432F5-9A86-437C-8108-7945FA72EC4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Đường nối Thẳng 211">
                <a:extLst>
                  <a:ext uri="{FF2B5EF4-FFF2-40B4-BE49-F238E27FC236}">
                    <a16:creationId xmlns:a16="http://schemas.microsoft.com/office/drawing/2014/main" id="{4F8B1465-BA18-4D1C-ADED-D4BAA7638AA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Đường nối Thẳng 212">
                <a:extLst>
                  <a:ext uri="{FF2B5EF4-FFF2-40B4-BE49-F238E27FC236}">
                    <a16:creationId xmlns:a16="http://schemas.microsoft.com/office/drawing/2014/main" id="{45DD7842-E27E-4461-B9C8-63AD2F0C44F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Đường nối Thẳng 213">
                <a:extLst>
                  <a:ext uri="{FF2B5EF4-FFF2-40B4-BE49-F238E27FC236}">
                    <a16:creationId xmlns:a16="http://schemas.microsoft.com/office/drawing/2014/main" id="{3C45934F-49A5-4EDB-A9A3-5540D74AB1A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Đường nối Thẳng 214">
                <a:extLst>
                  <a:ext uri="{FF2B5EF4-FFF2-40B4-BE49-F238E27FC236}">
                    <a16:creationId xmlns:a16="http://schemas.microsoft.com/office/drawing/2014/main" id="{EEF9B0E3-0DC0-4D03-A02B-8F62D905F4F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Đường nối Thẳng 215">
                <a:extLst>
                  <a:ext uri="{FF2B5EF4-FFF2-40B4-BE49-F238E27FC236}">
                    <a16:creationId xmlns:a16="http://schemas.microsoft.com/office/drawing/2014/main" id="{2B1998C4-BF81-4332-A399-AD43467F677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Đường nối Thẳng 216">
                <a:extLst>
                  <a:ext uri="{FF2B5EF4-FFF2-40B4-BE49-F238E27FC236}">
                    <a16:creationId xmlns:a16="http://schemas.microsoft.com/office/drawing/2014/main" id="{44CFAF52-7684-46F2-8DFD-70A7F36DB0E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Đường nối Thẳng 217">
                <a:extLst>
                  <a:ext uri="{FF2B5EF4-FFF2-40B4-BE49-F238E27FC236}">
                    <a16:creationId xmlns:a16="http://schemas.microsoft.com/office/drawing/2014/main" id="{93EFB5D1-BDF7-40B6-BBEA-D489CE79F15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Đường nối Thẳng 218">
                <a:extLst>
                  <a:ext uri="{FF2B5EF4-FFF2-40B4-BE49-F238E27FC236}">
                    <a16:creationId xmlns:a16="http://schemas.microsoft.com/office/drawing/2014/main" id="{B5A98777-A259-461F-A9B2-21DFC45C179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Đường nối Thẳng 219">
                <a:extLst>
                  <a:ext uri="{FF2B5EF4-FFF2-40B4-BE49-F238E27FC236}">
                    <a16:creationId xmlns:a16="http://schemas.microsoft.com/office/drawing/2014/main" id="{0F795195-D966-482A-8D47-6265C00F6D0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Đường nối Thẳng 220">
                <a:extLst>
                  <a:ext uri="{FF2B5EF4-FFF2-40B4-BE49-F238E27FC236}">
                    <a16:creationId xmlns:a16="http://schemas.microsoft.com/office/drawing/2014/main" id="{6E881E12-FFE1-441E-B36B-804289472BA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Đường nối Thẳng 221">
                <a:extLst>
                  <a:ext uri="{FF2B5EF4-FFF2-40B4-BE49-F238E27FC236}">
                    <a16:creationId xmlns:a16="http://schemas.microsoft.com/office/drawing/2014/main" id="{61DBEB97-C3B3-4646-9760-227E20B1555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Đường nối Thẳng 222">
                <a:extLst>
                  <a:ext uri="{FF2B5EF4-FFF2-40B4-BE49-F238E27FC236}">
                    <a16:creationId xmlns:a16="http://schemas.microsoft.com/office/drawing/2014/main" id="{0BA17FBA-A611-4CA2-9CDC-E073B889C4C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Đường nối Thẳng 223">
                <a:extLst>
                  <a:ext uri="{FF2B5EF4-FFF2-40B4-BE49-F238E27FC236}">
                    <a16:creationId xmlns:a16="http://schemas.microsoft.com/office/drawing/2014/main" id="{1B66F6D2-50DA-4E7A-8583-E9159CD9622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Đường nối Thẳng 224">
                <a:extLst>
                  <a:ext uri="{FF2B5EF4-FFF2-40B4-BE49-F238E27FC236}">
                    <a16:creationId xmlns:a16="http://schemas.microsoft.com/office/drawing/2014/main" id="{DD181CC7-8652-404A-B5C7-58004FD15F3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Đường nối Thẳng 225">
                <a:extLst>
                  <a:ext uri="{FF2B5EF4-FFF2-40B4-BE49-F238E27FC236}">
                    <a16:creationId xmlns:a16="http://schemas.microsoft.com/office/drawing/2014/main" id="{75706D69-47CD-47E3-83C9-EDB4EAF58C8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Đường nối Thẳng 226">
                <a:extLst>
                  <a:ext uri="{FF2B5EF4-FFF2-40B4-BE49-F238E27FC236}">
                    <a16:creationId xmlns:a16="http://schemas.microsoft.com/office/drawing/2014/main" id="{2ADC21AA-CD21-436C-A9D7-DC4167E5008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Đường nối Thẳng 227">
                <a:extLst>
                  <a:ext uri="{FF2B5EF4-FFF2-40B4-BE49-F238E27FC236}">
                    <a16:creationId xmlns:a16="http://schemas.microsoft.com/office/drawing/2014/main" id="{4702CCCC-772F-4AF1-8201-73C25371105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Đường nối Thẳng 228">
                <a:extLst>
                  <a:ext uri="{FF2B5EF4-FFF2-40B4-BE49-F238E27FC236}">
                    <a16:creationId xmlns:a16="http://schemas.microsoft.com/office/drawing/2014/main" id="{62AAD2B7-288B-42CF-804B-E33B84D747A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Đường nối Thẳng 229">
                <a:extLst>
                  <a:ext uri="{FF2B5EF4-FFF2-40B4-BE49-F238E27FC236}">
                    <a16:creationId xmlns:a16="http://schemas.microsoft.com/office/drawing/2014/main" id="{D51CCD7B-95EB-4EE4-BAED-4308C80BF36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Đường nối Thẳng 230">
                <a:extLst>
                  <a:ext uri="{FF2B5EF4-FFF2-40B4-BE49-F238E27FC236}">
                    <a16:creationId xmlns:a16="http://schemas.microsoft.com/office/drawing/2014/main" id="{F92C4B5C-D0FB-4C0A-B5FA-2C7DDF7625C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Đường nối Thẳng 231">
                <a:extLst>
                  <a:ext uri="{FF2B5EF4-FFF2-40B4-BE49-F238E27FC236}">
                    <a16:creationId xmlns:a16="http://schemas.microsoft.com/office/drawing/2014/main" id="{64D2931E-A280-496D-99C1-5C2A820CB4D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Đường nối Thẳng 232">
                <a:extLst>
                  <a:ext uri="{FF2B5EF4-FFF2-40B4-BE49-F238E27FC236}">
                    <a16:creationId xmlns:a16="http://schemas.microsoft.com/office/drawing/2014/main" id="{ED33CBE3-55B1-43CF-96B9-2E994EBCEA3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Đường nối Thẳng 233">
                <a:extLst>
                  <a:ext uri="{FF2B5EF4-FFF2-40B4-BE49-F238E27FC236}">
                    <a16:creationId xmlns:a16="http://schemas.microsoft.com/office/drawing/2014/main" id="{16C6D563-A48C-4E6B-AE46-2CCE38A6601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Đường nối Thẳng 234">
                <a:extLst>
                  <a:ext uri="{FF2B5EF4-FFF2-40B4-BE49-F238E27FC236}">
                    <a16:creationId xmlns:a16="http://schemas.microsoft.com/office/drawing/2014/main" id="{AD0ABECB-C92E-4F76-89A6-1334939CDF8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Đường nối Thẳng 235">
                <a:extLst>
                  <a:ext uri="{FF2B5EF4-FFF2-40B4-BE49-F238E27FC236}">
                    <a16:creationId xmlns:a16="http://schemas.microsoft.com/office/drawing/2014/main" id="{8C258514-FFA8-4DE3-9B25-D55705AC3BD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Đường nối Thẳng 236">
                <a:extLst>
                  <a:ext uri="{FF2B5EF4-FFF2-40B4-BE49-F238E27FC236}">
                    <a16:creationId xmlns:a16="http://schemas.microsoft.com/office/drawing/2014/main" id="{C2B9E312-EEBF-4783-B25E-D7DD0D6E712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Đường nối Thẳng 237">
                <a:extLst>
                  <a:ext uri="{FF2B5EF4-FFF2-40B4-BE49-F238E27FC236}">
                    <a16:creationId xmlns:a16="http://schemas.microsoft.com/office/drawing/2014/main" id="{7CB21139-A4D5-4D0F-9AD0-868FFC4240F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Đường nối Thẳng 238">
                <a:extLst>
                  <a:ext uri="{FF2B5EF4-FFF2-40B4-BE49-F238E27FC236}">
                    <a16:creationId xmlns:a16="http://schemas.microsoft.com/office/drawing/2014/main" id="{E72FF9AC-BC86-42FD-8DF7-72429C958CA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Đường nối Thẳng 239">
                <a:extLst>
                  <a:ext uri="{FF2B5EF4-FFF2-40B4-BE49-F238E27FC236}">
                    <a16:creationId xmlns:a16="http://schemas.microsoft.com/office/drawing/2014/main" id="{23D09EAB-27F8-4FAC-91C2-4942ABA7408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Đường nối Thẳng 240">
                <a:extLst>
                  <a:ext uri="{FF2B5EF4-FFF2-40B4-BE49-F238E27FC236}">
                    <a16:creationId xmlns:a16="http://schemas.microsoft.com/office/drawing/2014/main" id="{10D82CB2-C309-4CCD-9FB1-EF8F4407ECC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Đường nối Thẳng 241">
                <a:extLst>
                  <a:ext uri="{FF2B5EF4-FFF2-40B4-BE49-F238E27FC236}">
                    <a16:creationId xmlns:a16="http://schemas.microsoft.com/office/drawing/2014/main" id="{3625D6FE-BC58-4E33-B4E9-282D5CB75E0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Đường nối Thẳng 242">
                <a:extLst>
                  <a:ext uri="{FF2B5EF4-FFF2-40B4-BE49-F238E27FC236}">
                    <a16:creationId xmlns:a16="http://schemas.microsoft.com/office/drawing/2014/main" id="{2158CF66-DCD3-4627-9675-61B42A30371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Đường nối Thẳng 243">
                <a:extLst>
                  <a:ext uri="{FF2B5EF4-FFF2-40B4-BE49-F238E27FC236}">
                    <a16:creationId xmlns:a16="http://schemas.microsoft.com/office/drawing/2014/main" id="{44ED85B9-D0C1-4222-B4BC-E81876EC388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Đường nối Thẳng 244">
                <a:extLst>
                  <a:ext uri="{FF2B5EF4-FFF2-40B4-BE49-F238E27FC236}">
                    <a16:creationId xmlns:a16="http://schemas.microsoft.com/office/drawing/2014/main" id="{1299F075-06C0-46B8-A3F7-1D7E8D6001D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Đường nối Thẳng 245">
                <a:extLst>
                  <a:ext uri="{FF2B5EF4-FFF2-40B4-BE49-F238E27FC236}">
                    <a16:creationId xmlns:a16="http://schemas.microsoft.com/office/drawing/2014/main" id="{AEA87578-2C04-4651-A5BF-81D06050C9F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Đường nối Thẳng 246">
                <a:extLst>
                  <a:ext uri="{FF2B5EF4-FFF2-40B4-BE49-F238E27FC236}">
                    <a16:creationId xmlns:a16="http://schemas.microsoft.com/office/drawing/2014/main" id="{12A8551E-D8EB-40F2-AD25-87484A17D2F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Đường nối Thẳng 247">
                <a:extLst>
                  <a:ext uri="{FF2B5EF4-FFF2-40B4-BE49-F238E27FC236}">
                    <a16:creationId xmlns:a16="http://schemas.microsoft.com/office/drawing/2014/main" id="{AC1E0E32-3B75-404A-9165-57337825085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Đường nối Thẳng 248">
                <a:extLst>
                  <a:ext uri="{FF2B5EF4-FFF2-40B4-BE49-F238E27FC236}">
                    <a16:creationId xmlns:a16="http://schemas.microsoft.com/office/drawing/2014/main" id="{4A410333-16BA-443A-B24F-418ED775366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Đường nối Thẳng 249">
                <a:extLst>
                  <a:ext uri="{FF2B5EF4-FFF2-40B4-BE49-F238E27FC236}">
                    <a16:creationId xmlns:a16="http://schemas.microsoft.com/office/drawing/2014/main" id="{271589D1-7914-4EA7-B6B4-C1E7EA5FE67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Đường nối Thẳng 250">
                <a:extLst>
                  <a:ext uri="{FF2B5EF4-FFF2-40B4-BE49-F238E27FC236}">
                    <a16:creationId xmlns:a16="http://schemas.microsoft.com/office/drawing/2014/main" id="{E62A5ACA-F5D5-41F3-9549-06DB799C4D1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Đường nối Thẳng 251">
                <a:extLst>
                  <a:ext uri="{FF2B5EF4-FFF2-40B4-BE49-F238E27FC236}">
                    <a16:creationId xmlns:a16="http://schemas.microsoft.com/office/drawing/2014/main" id="{EA254CA6-3565-4CD0-8BEB-C94A533C011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Đường nối Thẳng 252">
                <a:extLst>
                  <a:ext uri="{FF2B5EF4-FFF2-40B4-BE49-F238E27FC236}">
                    <a16:creationId xmlns:a16="http://schemas.microsoft.com/office/drawing/2014/main" id="{E62203F9-E5BE-44F8-8D43-31EEF85E922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Đường nối Thẳng 253">
                <a:extLst>
                  <a:ext uri="{FF2B5EF4-FFF2-40B4-BE49-F238E27FC236}">
                    <a16:creationId xmlns:a16="http://schemas.microsoft.com/office/drawing/2014/main" id="{FC43FC58-4722-4D22-88C1-652EB165851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Đường nối Thẳng 254">
                <a:extLst>
                  <a:ext uri="{FF2B5EF4-FFF2-40B4-BE49-F238E27FC236}">
                    <a16:creationId xmlns:a16="http://schemas.microsoft.com/office/drawing/2014/main" id="{D4C87F1C-06F8-43CD-8920-F525A5504B5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Đường nối Thẳng 255">
                <a:extLst>
                  <a:ext uri="{FF2B5EF4-FFF2-40B4-BE49-F238E27FC236}">
                    <a16:creationId xmlns:a16="http://schemas.microsoft.com/office/drawing/2014/main" id="{F75BF2BA-0DFF-4812-986E-9F2286A9F46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Đường nối Thẳng 256">
                <a:extLst>
                  <a:ext uri="{FF2B5EF4-FFF2-40B4-BE49-F238E27FC236}">
                    <a16:creationId xmlns:a16="http://schemas.microsoft.com/office/drawing/2014/main" id="{7B79CBCB-DE00-4F16-A2FC-E54EF816BA3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Đường nối Thẳng 257">
                <a:extLst>
                  <a:ext uri="{FF2B5EF4-FFF2-40B4-BE49-F238E27FC236}">
                    <a16:creationId xmlns:a16="http://schemas.microsoft.com/office/drawing/2014/main" id="{DEA1374B-AC49-4266-965E-1F9CD9E53BC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Đường nối Thẳng 258">
                <a:extLst>
                  <a:ext uri="{FF2B5EF4-FFF2-40B4-BE49-F238E27FC236}">
                    <a16:creationId xmlns:a16="http://schemas.microsoft.com/office/drawing/2014/main" id="{325DE178-9F40-48D5-B0A9-4B032474225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1" name="Nhóm 260">
            <a:extLst>
              <a:ext uri="{FF2B5EF4-FFF2-40B4-BE49-F238E27FC236}">
                <a16:creationId xmlns:a16="http://schemas.microsoft.com/office/drawing/2014/main" id="{29858C9E-401F-4216-8087-A25D1B58814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5392608">
            <a:off x="7397406" y="-618857"/>
            <a:ext cx="4915057" cy="4271437"/>
            <a:chOff x="5281603" y="104899"/>
            <a:chExt cx="6910397" cy="6005491"/>
          </a:xfrm>
        </p:grpSpPr>
        <p:sp>
          <p:nvSpPr>
            <p:cNvPr id="262" name="Hình tự do 17">
              <a:extLst>
                <a:ext uri="{FF2B5EF4-FFF2-40B4-BE49-F238E27FC236}">
                  <a16:creationId xmlns:a16="http://schemas.microsoft.com/office/drawing/2014/main" id="{D963FBC5-E6AD-44F8-AF49-6F5B5BF9DB3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vi-VN"/>
            </a:p>
          </p:txBody>
        </p:sp>
        <p:grpSp>
          <p:nvGrpSpPr>
            <p:cNvPr id="263" name="Nhóm 262">
              <a:extLst>
                <a:ext uri="{FF2B5EF4-FFF2-40B4-BE49-F238E27FC236}">
                  <a16:creationId xmlns:a16="http://schemas.microsoft.com/office/drawing/2014/main" id="{EF1F68DE-2C0A-4FBF-8033-8DFBB75AE2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264" name="Đường nối Thẳng 263">
                <a:extLst>
                  <a:ext uri="{FF2B5EF4-FFF2-40B4-BE49-F238E27FC236}">
                    <a16:creationId xmlns:a16="http://schemas.microsoft.com/office/drawing/2014/main" id="{1C147FEA-3E5D-4830-B91C-78418FE209F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Đường nối Thẳng 264">
                <a:extLst>
                  <a:ext uri="{FF2B5EF4-FFF2-40B4-BE49-F238E27FC236}">
                    <a16:creationId xmlns:a16="http://schemas.microsoft.com/office/drawing/2014/main" id="{C91F075D-8726-4FD6-BE73-EDCD7607303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Đường nối Thẳng 265">
                <a:extLst>
                  <a:ext uri="{FF2B5EF4-FFF2-40B4-BE49-F238E27FC236}">
                    <a16:creationId xmlns:a16="http://schemas.microsoft.com/office/drawing/2014/main" id="{0BDE3685-352D-4E32-9662-2C6C92E20FA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Đường nối Thẳng 266">
                <a:extLst>
                  <a:ext uri="{FF2B5EF4-FFF2-40B4-BE49-F238E27FC236}">
                    <a16:creationId xmlns:a16="http://schemas.microsoft.com/office/drawing/2014/main" id="{10A2922F-AA86-4B02-80C4-409D71A0AD7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Đường nối Thẳng 267">
                <a:extLst>
                  <a:ext uri="{FF2B5EF4-FFF2-40B4-BE49-F238E27FC236}">
                    <a16:creationId xmlns:a16="http://schemas.microsoft.com/office/drawing/2014/main" id="{A23C72B0-E133-40CF-A094-E239AD994B2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Đường nối Thẳng 268">
                <a:extLst>
                  <a:ext uri="{FF2B5EF4-FFF2-40B4-BE49-F238E27FC236}">
                    <a16:creationId xmlns:a16="http://schemas.microsoft.com/office/drawing/2014/main" id="{63F2DFC9-23E2-4429-911D-AA55B034054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Đường nối Thẳng 269">
                <a:extLst>
                  <a:ext uri="{FF2B5EF4-FFF2-40B4-BE49-F238E27FC236}">
                    <a16:creationId xmlns:a16="http://schemas.microsoft.com/office/drawing/2014/main" id="{E71590EC-7AA6-47B3-AFF5-6E9A1B8B1C7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Đường nối Thẳng 270">
                <a:extLst>
                  <a:ext uri="{FF2B5EF4-FFF2-40B4-BE49-F238E27FC236}">
                    <a16:creationId xmlns:a16="http://schemas.microsoft.com/office/drawing/2014/main" id="{23C6AC81-5D5E-4224-B222-B731E90F1C7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Đường nối Thẳng 271">
                <a:extLst>
                  <a:ext uri="{FF2B5EF4-FFF2-40B4-BE49-F238E27FC236}">
                    <a16:creationId xmlns:a16="http://schemas.microsoft.com/office/drawing/2014/main" id="{164FB43F-3082-49BF-A7C5-72A42773D43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Đường nối Thẳng 272">
                <a:extLst>
                  <a:ext uri="{FF2B5EF4-FFF2-40B4-BE49-F238E27FC236}">
                    <a16:creationId xmlns:a16="http://schemas.microsoft.com/office/drawing/2014/main" id="{C9F3EE03-5655-4428-86AC-F579E8F339B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Đường nối Thẳng 273">
                <a:extLst>
                  <a:ext uri="{FF2B5EF4-FFF2-40B4-BE49-F238E27FC236}">
                    <a16:creationId xmlns:a16="http://schemas.microsoft.com/office/drawing/2014/main" id="{EF7335E6-5FFD-4206-9AF0-1791A88C9A0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Đường nối Thẳng 274">
                <a:extLst>
                  <a:ext uri="{FF2B5EF4-FFF2-40B4-BE49-F238E27FC236}">
                    <a16:creationId xmlns:a16="http://schemas.microsoft.com/office/drawing/2014/main" id="{CE837EB7-EE63-4B6B-9334-1B8055AD9F3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Đường nối Thẳng 275">
                <a:extLst>
                  <a:ext uri="{FF2B5EF4-FFF2-40B4-BE49-F238E27FC236}">
                    <a16:creationId xmlns:a16="http://schemas.microsoft.com/office/drawing/2014/main" id="{4EE8D5FB-B44C-43C8-A4F4-D786090733F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Đường nối Thẳng 276">
                <a:extLst>
                  <a:ext uri="{FF2B5EF4-FFF2-40B4-BE49-F238E27FC236}">
                    <a16:creationId xmlns:a16="http://schemas.microsoft.com/office/drawing/2014/main" id="{8847AA0E-6A2D-41F5-A9B5-3A2F3B87528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Đường nối Thẳng 277">
                <a:extLst>
                  <a:ext uri="{FF2B5EF4-FFF2-40B4-BE49-F238E27FC236}">
                    <a16:creationId xmlns:a16="http://schemas.microsoft.com/office/drawing/2014/main" id="{9E4D651B-C768-4CBE-B971-A3CA38D803F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Đường nối Thẳng 278">
                <a:extLst>
                  <a:ext uri="{FF2B5EF4-FFF2-40B4-BE49-F238E27FC236}">
                    <a16:creationId xmlns:a16="http://schemas.microsoft.com/office/drawing/2014/main" id="{913496D3-4182-4D80-9A16-89DBB740861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Đường nối Thẳng 279">
                <a:extLst>
                  <a:ext uri="{FF2B5EF4-FFF2-40B4-BE49-F238E27FC236}">
                    <a16:creationId xmlns:a16="http://schemas.microsoft.com/office/drawing/2014/main" id="{088D4C91-F0F7-4549-B54A-CC855FD3A78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Đường nối Thẳng 280">
                <a:extLst>
                  <a:ext uri="{FF2B5EF4-FFF2-40B4-BE49-F238E27FC236}">
                    <a16:creationId xmlns:a16="http://schemas.microsoft.com/office/drawing/2014/main" id="{84885948-783E-4197-B942-2DDCD542EA6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Đường nối Thẳng 281">
                <a:extLst>
                  <a:ext uri="{FF2B5EF4-FFF2-40B4-BE49-F238E27FC236}">
                    <a16:creationId xmlns:a16="http://schemas.microsoft.com/office/drawing/2014/main" id="{2837E330-008B-45A6-98A5-CE7D6FBBE10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Đường nối Thẳng 282">
                <a:extLst>
                  <a:ext uri="{FF2B5EF4-FFF2-40B4-BE49-F238E27FC236}">
                    <a16:creationId xmlns:a16="http://schemas.microsoft.com/office/drawing/2014/main" id="{DD807602-B947-4984-8017-D89F3B0ADBA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Đường nối Thẳng 283">
                <a:extLst>
                  <a:ext uri="{FF2B5EF4-FFF2-40B4-BE49-F238E27FC236}">
                    <a16:creationId xmlns:a16="http://schemas.microsoft.com/office/drawing/2014/main" id="{57AA37C4-9C24-41F1-98CA-BBD9BE15956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Đường nối Thẳng 284">
                <a:extLst>
                  <a:ext uri="{FF2B5EF4-FFF2-40B4-BE49-F238E27FC236}">
                    <a16:creationId xmlns:a16="http://schemas.microsoft.com/office/drawing/2014/main" id="{692CF8CD-056F-4556-939F-1EFF0FECEC1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Đường nối Thẳng 285">
                <a:extLst>
                  <a:ext uri="{FF2B5EF4-FFF2-40B4-BE49-F238E27FC236}">
                    <a16:creationId xmlns:a16="http://schemas.microsoft.com/office/drawing/2014/main" id="{A29F3FAC-18B2-4886-9A93-44B7AD01DF6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Đường nối Thẳng 286">
                <a:extLst>
                  <a:ext uri="{FF2B5EF4-FFF2-40B4-BE49-F238E27FC236}">
                    <a16:creationId xmlns:a16="http://schemas.microsoft.com/office/drawing/2014/main" id="{35B536E5-4149-49B5-8119-04FF4A5ACF3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Đường nối Thẳng 287">
                <a:extLst>
                  <a:ext uri="{FF2B5EF4-FFF2-40B4-BE49-F238E27FC236}">
                    <a16:creationId xmlns:a16="http://schemas.microsoft.com/office/drawing/2014/main" id="{4A2B8B6A-D5D3-4DAA-AB4B-A1C1086B408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Đường nối Thẳng 288">
                <a:extLst>
                  <a:ext uri="{FF2B5EF4-FFF2-40B4-BE49-F238E27FC236}">
                    <a16:creationId xmlns:a16="http://schemas.microsoft.com/office/drawing/2014/main" id="{F8E4C672-BE9E-4026-992B-B2FE6C13618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Đường nối Thẳng 289">
                <a:extLst>
                  <a:ext uri="{FF2B5EF4-FFF2-40B4-BE49-F238E27FC236}">
                    <a16:creationId xmlns:a16="http://schemas.microsoft.com/office/drawing/2014/main" id="{AC36DA4E-F1E7-4B68-ADA1-4F132BDCF23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Đường nối Thẳng 290">
                <a:extLst>
                  <a:ext uri="{FF2B5EF4-FFF2-40B4-BE49-F238E27FC236}">
                    <a16:creationId xmlns:a16="http://schemas.microsoft.com/office/drawing/2014/main" id="{EB5D2532-6A77-4DE1-8BB0-37AA33FD9F2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Đường nối Thẳng 291">
                <a:extLst>
                  <a:ext uri="{FF2B5EF4-FFF2-40B4-BE49-F238E27FC236}">
                    <a16:creationId xmlns:a16="http://schemas.microsoft.com/office/drawing/2014/main" id="{BF234A36-BE57-450D-BDA2-AD70152CF5C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Đường nối Thẳng 292">
                <a:extLst>
                  <a:ext uri="{FF2B5EF4-FFF2-40B4-BE49-F238E27FC236}">
                    <a16:creationId xmlns:a16="http://schemas.microsoft.com/office/drawing/2014/main" id="{D461473E-1290-4BD0-B4DF-3C95DCE0F61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Đường nối Thẳng 293">
                <a:extLst>
                  <a:ext uri="{FF2B5EF4-FFF2-40B4-BE49-F238E27FC236}">
                    <a16:creationId xmlns:a16="http://schemas.microsoft.com/office/drawing/2014/main" id="{50325318-A62D-4427-B613-AF5E076E3D3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Đường nối Thẳng 294">
                <a:extLst>
                  <a:ext uri="{FF2B5EF4-FFF2-40B4-BE49-F238E27FC236}">
                    <a16:creationId xmlns:a16="http://schemas.microsoft.com/office/drawing/2014/main" id="{3F928DB9-6B46-43EF-A7CF-C4B9830CA51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Đường nối Thẳng 295">
                <a:extLst>
                  <a:ext uri="{FF2B5EF4-FFF2-40B4-BE49-F238E27FC236}">
                    <a16:creationId xmlns:a16="http://schemas.microsoft.com/office/drawing/2014/main" id="{BA011901-65F6-4D44-BD40-744878B6B2D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Đường nối Thẳng 296">
                <a:extLst>
                  <a:ext uri="{FF2B5EF4-FFF2-40B4-BE49-F238E27FC236}">
                    <a16:creationId xmlns:a16="http://schemas.microsoft.com/office/drawing/2014/main" id="{E838496B-B788-4873-9E1C-9B4442984E6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Đường nối Thẳng 297">
                <a:extLst>
                  <a:ext uri="{FF2B5EF4-FFF2-40B4-BE49-F238E27FC236}">
                    <a16:creationId xmlns:a16="http://schemas.microsoft.com/office/drawing/2014/main" id="{A15262F7-23A5-4A6B-BD2C-44CF82ECDEE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Đường nối Thẳng 298">
                <a:extLst>
                  <a:ext uri="{FF2B5EF4-FFF2-40B4-BE49-F238E27FC236}">
                    <a16:creationId xmlns:a16="http://schemas.microsoft.com/office/drawing/2014/main" id="{B5857A42-75EB-4FF2-AF41-2D612A687D3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Đường nối Thẳng 299">
                <a:extLst>
                  <a:ext uri="{FF2B5EF4-FFF2-40B4-BE49-F238E27FC236}">
                    <a16:creationId xmlns:a16="http://schemas.microsoft.com/office/drawing/2014/main" id="{3FC449E1-9573-406B-A201-3E897E668A4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Đường nối Thẳng 300">
                <a:extLst>
                  <a:ext uri="{FF2B5EF4-FFF2-40B4-BE49-F238E27FC236}">
                    <a16:creationId xmlns:a16="http://schemas.microsoft.com/office/drawing/2014/main" id="{71001847-954F-46EC-97E7-E38732517B9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Đường nối Thẳng 301">
                <a:extLst>
                  <a:ext uri="{FF2B5EF4-FFF2-40B4-BE49-F238E27FC236}">
                    <a16:creationId xmlns:a16="http://schemas.microsoft.com/office/drawing/2014/main" id="{F3B040FD-D427-4F90-8CFC-D4295224879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Đường nối Thẳng 302">
                <a:extLst>
                  <a:ext uri="{FF2B5EF4-FFF2-40B4-BE49-F238E27FC236}">
                    <a16:creationId xmlns:a16="http://schemas.microsoft.com/office/drawing/2014/main" id="{975C627A-78ED-4D2B-9F9E-26BE2C0A750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Đường nối Thẳng 303">
                <a:extLst>
                  <a:ext uri="{FF2B5EF4-FFF2-40B4-BE49-F238E27FC236}">
                    <a16:creationId xmlns:a16="http://schemas.microsoft.com/office/drawing/2014/main" id="{2523831A-B9F1-40EF-B113-873BEFA6609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Đường nối Thẳng 304">
                <a:extLst>
                  <a:ext uri="{FF2B5EF4-FFF2-40B4-BE49-F238E27FC236}">
                    <a16:creationId xmlns:a16="http://schemas.microsoft.com/office/drawing/2014/main" id="{07483313-610C-403C-811D-EE70A78046D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Đường nối Thẳng 305">
                <a:extLst>
                  <a:ext uri="{FF2B5EF4-FFF2-40B4-BE49-F238E27FC236}">
                    <a16:creationId xmlns:a16="http://schemas.microsoft.com/office/drawing/2014/main" id="{E1CE5A29-BB15-441C-B3CD-3D3EE2163DA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Đường nối Thẳng 306">
                <a:extLst>
                  <a:ext uri="{FF2B5EF4-FFF2-40B4-BE49-F238E27FC236}">
                    <a16:creationId xmlns:a16="http://schemas.microsoft.com/office/drawing/2014/main" id="{E476D005-3155-4DEF-88DE-068B497DED9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Đường nối Thẳng 307">
                <a:extLst>
                  <a:ext uri="{FF2B5EF4-FFF2-40B4-BE49-F238E27FC236}">
                    <a16:creationId xmlns:a16="http://schemas.microsoft.com/office/drawing/2014/main" id="{2628975E-6165-407B-8A45-7F23746BCC6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Đường nối Thẳng 308">
                <a:extLst>
                  <a:ext uri="{FF2B5EF4-FFF2-40B4-BE49-F238E27FC236}">
                    <a16:creationId xmlns:a16="http://schemas.microsoft.com/office/drawing/2014/main" id="{6A69F000-3171-47D5-8EFE-4F201716C07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Đường nối Thẳng 309">
                <a:extLst>
                  <a:ext uri="{FF2B5EF4-FFF2-40B4-BE49-F238E27FC236}">
                    <a16:creationId xmlns:a16="http://schemas.microsoft.com/office/drawing/2014/main" id="{60092325-1C07-4FBC-9C9C-42244C9B9DC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Đường nối Thẳng 310">
                <a:extLst>
                  <a:ext uri="{FF2B5EF4-FFF2-40B4-BE49-F238E27FC236}">
                    <a16:creationId xmlns:a16="http://schemas.microsoft.com/office/drawing/2014/main" id="{2A33CB00-75FF-4DFF-9D6A-CEF5EA2E260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Đường nối Thẳng 311">
                <a:extLst>
                  <a:ext uri="{FF2B5EF4-FFF2-40B4-BE49-F238E27FC236}">
                    <a16:creationId xmlns:a16="http://schemas.microsoft.com/office/drawing/2014/main" id="{139B85FF-580E-435C-8523-23A0352695B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Đường nối Thẳng 312">
                <a:extLst>
                  <a:ext uri="{FF2B5EF4-FFF2-40B4-BE49-F238E27FC236}">
                    <a16:creationId xmlns:a16="http://schemas.microsoft.com/office/drawing/2014/main" id="{C53E7419-AF0F-4B69-88BF-853EDC328C5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Đường nối Thẳng 313">
                <a:extLst>
                  <a:ext uri="{FF2B5EF4-FFF2-40B4-BE49-F238E27FC236}">
                    <a16:creationId xmlns:a16="http://schemas.microsoft.com/office/drawing/2014/main" id="{052C8AEF-9C9D-4737-BA0F-DBB3BF0C04C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Đường nối Thẳng 314">
                <a:extLst>
                  <a:ext uri="{FF2B5EF4-FFF2-40B4-BE49-F238E27FC236}">
                    <a16:creationId xmlns:a16="http://schemas.microsoft.com/office/drawing/2014/main" id="{6ADDDBC2-F0DB-4038-98D0-B38749D8C0E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Đường nối Thẳng 315">
                <a:extLst>
                  <a:ext uri="{FF2B5EF4-FFF2-40B4-BE49-F238E27FC236}">
                    <a16:creationId xmlns:a16="http://schemas.microsoft.com/office/drawing/2014/main" id="{E5F14C72-98E5-4A6C-BA03-5E105AA4D4C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Đường nối Thẳng 316">
                <a:extLst>
                  <a:ext uri="{FF2B5EF4-FFF2-40B4-BE49-F238E27FC236}">
                    <a16:creationId xmlns:a16="http://schemas.microsoft.com/office/drawing/2014/main" id="{9ACEF013-464E-44D2-9B83-863E69077E1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Đường nối Thẳng 317">
                <a:extLst>
                  <a:ext uri="{FF2B5EF4-FFF2-40B4-BE49-F238E27FC236}">
                    <a16:creationId xmlns:a16="http://schemas.microsoft.com/office/drawing/2014/main" id="{3141F09F-05CE-4CE9-9F5A-861FBC31A83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Đường nối Thẳng 318">
                <a:extLst>
                  <a:ext uri="{FF2B5EF4-FFF2-40B4-BE49-F238E27FC236}">
                    <a16:creationId xmlns:a16="http://schemas.microsoft.com/office/drawing/2014/main" id="{7ED70A3C-4B21-4941-9F11-00A51A748A0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Đường nối Thẳng 319">
                <a:extLst>
                  <a:ext uri="{FF2B5EF4-FFF2-40B4-BE49-F238E27FC236}">
                    <a16:creationId xmlns:a16="http://schemas.microsoft.com/office/drawing/2014/main" id="{11927814-33EF-4FBA-95F7-4138C1C7CEC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Đường nối Thẳng 320">
                <a:extLst>
                  <a:ext uri="{FF2B5EF4-FFF2-40B4-BE49-F238E27FC236}">
                    <a16:creationId xmlns:a16="http://schemas.microsoft.com/office/drawing/2014/main" id="{F4D2B900-3BAC-4EE3-AB6E-9F3212F4DCA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Đường nối Thẳng 321">
                <a:extLst>
                  <a:ext uri="{FF2B5EF4-FFF2-40B4-BE49-F238E27FC236}">
                    <a16:creationId xmlns:a16="http://schemas.microsoft.com/office/drawing/2014/main" id="{FB00017B-AD65-4759-8A6A-B03C70E07BA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Đường nối Thẳng 322">
                <a:extLst>
                  <a:ext uri="{FF2B5EF4-FFF2-40B4-BE49-F238E27FC236}">
                    <a16:creationId xmlns:a16="http://schemas.microsoft.com/office/drawing/2014/main" id="{22C4A8E2-640F-4D30-99EC-A2D2B0FD6E5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Đường nối Thẳng 323">
                <a:extLst>
                  <a:ext uri="{FF2B5EF4-FFF2-40B4-BE49-F238E27FC236}">
                    <a16:creationId xmlns:a16="http://schemas.microsoft.com/office/drawing/2014/main" id="{9492085E-DF05-4380-B8C2-93832478CFE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Đường nối Thẳng 324">
                <a:extLst>
                  <a:ext uri="{FF2B5EF4-FFF2-40B4-BE49-F238E27FC236}">
                    <a16:creationId xmlns:a16="http://schemas.microsoft.com/office/drawing/2014/main" id="{49750F82-33DB-42EE-B31F-CC5DE7EBA14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Đường nối Thẳng 325">
                <a:extLst>
                  <a:ext uri="{FF2B5EF4-FFF2-40B4-BE49-F238E27FC236}">
                    <a16:creationId xmlns:a16="http://schemas.microsoft.com/office/drawing/2014/main" id="{60B9848F-8B4C-4440-9BF6-98A4F3F72C0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Đường nối Thẳng 326">
                <a:extLst>
                  <a:ext uri="{FF2B5EF4-FFF2-40B4-BE49-F238E27FC236}">
                    <a16:creationId xmlns:a16="http://schemas.microsoft.com/office/drawing/2014/main" id="{E7AA0900-78F5-4163-807F-3DEE6DCBB10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Đường nối Thẳng 327">
                <a:extLst>
                  <a:ext uri="{FF2B5EF4-FFF2-40B4-BE49-F238E27FC236}">
                    <a16:creationId xmlns:a16="http://schemas.microsoft.com/office/drawing/2014/main" id="{0F627689-9632-474B-B3A8-EC1A82A36E6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Đường nối Thẳng 328">
                <a:extLst>
                  <a:ext uri="{FF2B5EF4-FFF2-40B4-BE49-F238E27FC236}">
                    <a16:creationId xmlns:a16="http://schemas.microsoft.com/office/drawing/2014/main" id="{71C6CB03-F81D-48A2-BF05-98D4EF2CC20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Đường nối Thẳng 329">
                <a:extLst>
                  <a:ext uri="{FF2B5EF4-FFF2-40B4-BE49-F238E27FC236}">
                    <a16:creationId xmlns:a16="http://schemas.microsoft.com/office/drawing/2014/main" id="{12FB4D2F-4789-48A1-A4AA-F318ED2BA5B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Đường nối Thẳng 330">
                <a:extLst>
                  <a:ext uri="{FF2B5EF4-FFF2-40B4-BE49-F238E27FC236}">
                    <a16:creationId xmlns:a16="http://schemas.microsoft.com/office/drawing/2014/main" id="{64B8907A-2A80-490C-AACF-678CA6DE19D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Đường nối Thẳng 331">
                <a:extLst>
                  <a:ext uri="{FF2B5EF4-FFF2-40B4-BE49-F238E27FC236}">
                    <a16:creationId xmlns:a16="http://schemas.microsoft.com/office/drawing/2014/main" id="{A175CCF3-4796-4C76-A92E-B495335FB45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Đường nối Thẳng 332">
                <a:extLst>
                  <a:ext uri="{FF2B5EF4-FFF2-40B4-BE49-F238E27FC236}">
                    <a16:creationId xmlns:a16="http://schemas.microsoft.com/office/drawing/2014/main" id="{8CFC6D15-64F3-449C-8C0B-3FCB2976D26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Đường nối Thẳng 333">
                <a:extLst>
                  <a:ext uri="{FF2B5EF4-FFF2-40B4-BE49-F238E27FC236}">
                    <a16:creationId xmlns:a16="http://schemas.microsoft.com/office/drawing/2014/main" id="{008AA4A6-DD28-4235-AAE3-CC28DF83430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Đường nối Thẳng 334">
                <a:extLst>
                  <a:ext uri="{FF2B5EF4-FFF2-40B4-BE49-F238E27FC236}">
                    <a16:creationId xmlns:a16="http://schemas.microsoft.com/office/drawing/2014/main" id="{3D393E8B-AAB8-4606-A4FA-815EDABDD12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Đường nối Thẳng 335">
                <a:extLst>
                  <a:ext uri="{FF2B5EF4-FFF2-40B4-BE49-F238E27FC236}">
                    <a16:creationId xmlns:a16="http://schemas.microsoft.com/office/drawing/2014/main" id="{8BA7B770-7EB6-4AC1-B028-9C45DEE440E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Đường nối Thẳng 336">
                <a:extLst>
                  <a:ext uri="{FF2B5EF4-FFF2-40B4-BE49-F238E27FC236}">
                    <a16:creationId xmlns:a16="http://schemas.microsoft.com/office/drawing/2014/main" id="{D87B822C-3951-4E65-A45D-7160FAC3FD0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Đường nối Thẳng 337">
                <a:extLst>
                  <a:ext uri="{FF2B5EF4-FFF2-40B4-BE49-F238E27FC236}">
                    <a16:creationId xmlns:a16="http://schemas.microsoft.com/office/drawing/2014/main" id="{54B9CDF0-DC54-4868-B60A-6840FDE6A29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Đường nối Thẳng 338">
                <a:extLst>
                  <a:ext uri="{FF2B5EF4-FFF2-40B4-BE49-F238E27FC236}">
                    <a16:creationId xmlns:a16="http://schemas.microsoft.com/office/drawing/2014/main" id="{3706BEC8-029B-4E0F-A55F-A552E1DE26C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Đường nối Thẳng 339">
                <a:extLst>
                  <a:ext uri="{FF2B5EF4-FFF2-40B4-BE49-F238E27FC236}">
                    <a16:creationId xmlns:a16="http://schemas.microsoft.com/office/drawing/2014/main" id="{25EBA5EB-4807-4E96-BA08-B6B74AE0405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Đường nối Thẳng 340">
                <a:extLst>
                  <a:ext uri="{FF2B5EF4-FFF2-40B4-BE49-F238E27FC236}">
                    <a16:creationId xmlns:a16="http://schemas.microsoft.com/office/drawing/2014/main" id="{5548885E-CABE-42B5-B06A-1E6B9B19811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Hình ảnh 6" descr="hình ảnh trừu tượng về các đốm sáng">
            <a:extLst>
              <a:ext uri="{FF2B5EF4-FFF2-40B4-BE49-F238E27FC236}">
                <a16:creationId xmlns:a16="http://schemas.microsoft.com/office/drawing/2014/main" id="{FE6C54C5-D2F4-48F8-B65E-7506F07BCCF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268" r="4773" b="-1"/>
          <a:stretch/>
        </p:blipFill>
        <p:spPr>
          <a:xfrm>
            <a:off x="8055588" y="-3863"/>
            <a:ext cx="4132754" cy="3445946"/>
          </a:xfrm>
          <a:custGeom>
            <a:avLst/>
            <a:gdLst>
              <a:gd name="connsiteX0" fmla="*/ 303228 w 4638368"/>
              <a:gd name="connsiteY0" fmla="*/ 0 h 3867534"/>
              <a:gd name="connsiteX1" fmla="*/ 4638368 w 4638368"/>
              <a:gd name="connsiteY1" fmla="*/ 0 h 3867534"/>
              <a:gd name="connsiteX2" fmla="*/ 4638368 w 4638368"/>
              <a:gd name="connsiteY2" fmla="*/ 2952747 h 3867534"/>
              <a:gd name="connsiteX3" fmla="*/ 4585825 w 4638368"/>
              <a:gd name="connsiteY3" fmla="*/ 3013864 h 3867534"/>
              <a:gd name="connsiteX4" fmla="*/ 2641346 w 4638368"/>
              <a:gd name="connsiteY4" fmla="*/ 3867534 h 3867534"/>
              <a:gd name="connsiteX5" fmla="*/ 0 w 4638368"/>
              <a:gd name="connsiteY5" fmla="*/ 1226188 h 3867534"/>
              <a:gd name="connsiteX6" fmla="*/ 260466 w 4638368"/>
              <a:gd name="connsiteY6" fmla="*/ 81056 h 3867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</p:spPr>
      </p:pic>
      <p:sp>
        <p:nvSpPr>
          <p:cNvPr id="34" name="Content Placeholder 33">
            <a:extLst>
              <a:ext uri="{FF2B5EF4-FFF2-40B4-BE49-F238E27FC236}">
                <a16:creationId xmlns:a16="http://schemas.microsoft.com/office/drawing/2014/main" id="{18FE5662-8FCD-4E2C-9E58-DFC82E6C4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7365218" cy="2814247"/>
          </a:xfrm>
        </p:spPr>
        <p:txBody>
          <a:bodyPr/>
          <a:lstStyle/>
          <a:p>
            <a:r>
              <a:rPr lang="en-GB" dirty="0" err="1">
                <a:ea typeface="+mn-lt"/>
                <a:cs typeface="+mn-lt"/>
              </a:rPr>
              <a:t>Các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phương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thức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đã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học</a:t>
            </a:r>
            <a:r>
              <a:rPr lang="en-GB" dirty="0">
                <a:ea typeface="+mn-lt"/>
                <a:cs typeface="+mn-lt"/>
              </a:rPr>
              <a:t> (TCP, RMI) </a:t>
            </a:r>
            <a:r>
              <a:rPr lang="en-GB" dirty="0" err="1">
                <a:ea typeface="+mn-lt"/>
                <a:cs typeface="+mn-lt"/>
              </a:rPr>
              <a:t>yêu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cầu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sự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kết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hợp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chặt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chẽ</a:t>
            </a:r>
            <a:r>
              <a:rPr lang="en-GB" dirty="0">
                <a:ea typeface="+mn-lt"/>
                <a:cs typeface="+mn-lt"/>
              </a:rPr>
              <a:t>, </a:t>
            </a:r>
            <a:r>
              <a:rPr lang="en-GB" dirty="0" err="1">
                <a:ea typeface="+mn-lt"/>
                <a:cs typeface="+mn-lt"/>
              </a:rPr>
              <a:t>khi</a:t>
            </a:r>
            <a:r>
              <a:rPr lang="en-GB" dirty="0">
                <a:ea typeface="+mn-lt"/>
                <a:cs typeface="+mn-lt"/>
              </a:rPr>
              <a:t> client </a:t>
            </a:r>
            <a:r>
              <a:rPr lang="en-GB" dirty="0" err="1">
                <a:ea typeface="+mn-lt"/>
                <a:cs typeface="+mn-lt"/>
              </a:rPr>
              <a:t>gọi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phương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thức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thì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bản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chất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là</a:t>
            </a:r>
            <a:r>
              <a:rPr lang="en-GB" dirty="0">
                <a:ea typeface="+mn-lt"/>
                <a:cs typeface="+mn-lt"/>
              </a:rPr>
              <a:t> client </a:t>
            </a:r>
            <a:r>
              <a:rPr lang="en-GB" dirty="0" err="1">
                <a:ea typeface="+mn-lt"/>
                <a:cs typeface="+mn-lt"/>
              </a:rPr>
              <a:t>tạo</a:t>
            </a:r>
            <a:r>
              <a:rPr lang="en-GB" dirty="0">
                <a:ea typeface="+mn-lt"/>
                <a:cs typeface="+mn-lt"/>
              </a:rPr>
              <a:t> 1 request </a:t>
            </a:r>
            <a:r>
              <a:rPr lang="en-GB" dirty="0" err="1">
                <a:ea typeface="+mn-lt"/>
                <a:cs typeface="+mn-lt"/>
              </a:rPr>
              <a:t>và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đợi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chờ</a:t>
            </a:r>
            <a:r>
              <a:rPr lang="en-GB" dirty="0">
                <a:ea typeface="+mn-lt"/>
                <a:cs typeface="+mn-lt"/>
              </a:rPr>
              <a:t> response </a:t>
            </a:r>
            <a:r>
              <a:rPr lang="en-GB" dirty="0" err="1">
                <a:ea typeface="+mn-lt"/>
                <a:cs typeface="+mn-lt"/>
              </a:rPr>
              <a:t>trả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về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để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thực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hiện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tiếp</a:t>
            </a:r>
            <a:r>
              <a:rPr lang="en-GB" dirty="0">
                <a:ea typeface="+mn-lt"/>
                <a:cs typeface="+mn-lt"/>
              </a:rPr>
              <a:t>, </a:t>
            </a:r>
            <a:r>
              <a:rPr lang="en-GB" dirty="0" err="1">
                <a:ea typeface="+mn-lt"/>
                <a:cs typeface="+mn-lt"/>
              </a:rPr>
              <a:t>trong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thời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gian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đợi</a:t>
            </a:r>
            <a:r>
              <a:rPr lang="en-GB" dirty="0">
                <a:ea typeface="+mn-lt"/>
                <a:cs typeface="+mn-lt"/>
              </a:rPr>
              <a:t> response </a:t>
            </a:r>
            <a:r>
              <a:rPr lang="en-GB" dirty="0" err="1">
                <a:ea typeface="+mn-lt"/>
                <a:cs typeface="+mn-lt"/>
              </a:rPr>
              <a:t>thì</a:t>
            </a:r>
            <a:r>
              <a:rPr lang="en-GB" dirty="0">
                <a:ea typeface="+mn-lt"/>
                <a:cs typeface="+mn-lt"/>
              </a:rPr>
              <a:t> client </a:t>
            </a:r>
            <a:r>
              <a:rPr lang="en-GB" dirty="0" err="1">
                <a:ea typeface="+mn-lt"/>
                <a:cs typeface="+mn-lt"/>
              </a:rPr>
              <a:t>không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thể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thực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hiện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thao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tác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gì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khác</a:t>
            </a:r>
            <a:r>
              <a:rPr lang="en-GB" dirty="0">
                <a:ea typeface="+mn-lt"/>
                <a:cs typeface="+mn-lt"/>
              </a:rPr>
              <a:t>.</a:t>
            </a:r>
          </a:p>
          <a:p>
            <a:r>
              <a:rPr lang="en-GB" dirty="0">
                <a:ea typeface="+mn-lt"/>
                <a:cs typeface="+mn-lt"/>
              </a:rPr>
              <a:t>====&gt; </a:t>
            </a:r>
            <a:r>
              <a:rPr lang="en-GB" dirty="0" err="1">
                <a:ea typeface="+mn-lt"/>
                <a:cs typeface="+mn-lt"/>
              </a:rPr>
              <a:t>cần</a:t>
            </a:r>
            <a:r>
              <a:rPr lang="en-GB" dirty="0">
                <a:ea typeface="+mn-lt"/>
                <a:cs typeface="+mn-lt"/>
              </a:rPr>
              <a:t> 1 </a:t>
            </a:r>
            <a:r>
              <a:rPr lang="en-GB" dirty="0" err="1">
                <a:ea typeface="+mn-lt"/>
                <a:cs typeface="+mn-lt"/>
              </a:rPr>
              <a:t>cơ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chế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gửi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và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nhận</a:t>
            </a:r>
            <a:r>
              <a:rPr lang="en-GB" dirty="0">
                <a:ea typeface="+mn-lt"/>
                <a:cs typeface="+mn-lt"/>
              </a:rPr>
              <a:t> message </a:t>
            </a:r>
            <a:r>
              <a:rPr lang="en-GB" dirty="0" err="1">
                <a:ea typeface="+mn-lt"/>
                <a:cs typeface="+mn-lt"/>
              </a:rPr>
              <a:t>bất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đồng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bộ</a:t>
            </a:r>
            <a:r>
              <a:rPr lang="en-GB" dirty="0">
                <a:ea typeface="+mn-lt"/>
                <a:cs typeface="+mn-lt"/>
              </a:rPr>
              <a:t>, </a:t>
            </a:r>
            <a:r>
              <a:rPr lang="en-GB" dirty="0" err="1">
                <a:ea typeface="+mn-lt"/>
                <a:cs typeface="+mn-lt"/>
              </a:rPr>
              <a:t>chương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trình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vẫn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có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thể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thực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hiện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tiếp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trong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lúc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chờ</a:t>
            </a:r>
            <a:r>
              <a:rPr lang="en-GB" dirty="0">
                <a:ea typeface="+mn-lt"/>
                <a:cs typeface="+mn-lt"/>
              </a:rPr>
              <a:t> response </a:t>
            </a:r>
            <a:r>
              <a:rPr lang="en-GB" dirty="0" err="1">
                <a:ea typeface="+mn-lt"/>
                <a:cs typeface="+mn-lt"/>
              </a:rPr>
              <a:t>trả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về</a:t>
            </a:r>
            <a:r>
              <a:rPr lang="en-GB" dirty="0">
                <a:ea typeface="+mn-lt"/>
                <a:cs typeface="+mn-lt"/>
              </a:rPr>
              <a:t>.</a:t>
            </a:r>
            <a:endParaRPr lang="en-GB" dirty="0">
              <a:cs typeface="Calibri" panose="020F0502020204030204"/>
            </a:endParaRPr>
          </a:p>
          <a:p>
            <a:pPr marL="0" indent="0">
              <a:buNone/>
            </a:pPr>
            <a:endParaRPr lang="en-GB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913824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44D24-DE14-4BF8-9BC3-C88F1C31F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Calibri"/>
                <a:cs typeface="Calibri"/>
              </a:rPr>
              <a:t>Messaging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8B2E5-90AB-4A02-B67C-787717A06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930032"/>
            <a:ext cx="9813373" cy="3649133"/>
          </a:xfrm>
        </p:spPr>
        <p:txBody>
          <a:bodyPr/>
          <a:lstStyle/>
          <a:p>
            <a:r>
              <a:rPr lang="en-GB" dirty="0">
                <a:ea typeface="+mn-lt"/>
                <a:cs typeface="+mn-lt"/>
              </a:rPr>
              <a:t>Messaging </a:t>
            </a:r>
            <a:r>
              <a:rPr lang="en-GB" dirty="0" err="1">
                <a:ea typeface="+mn-lt"/>
                <a:cs typeface="+mn-lt"/>
              </a:rPr>
              <a:t>là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một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phương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thức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giao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tiếp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giữa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các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thành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phần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trong</a:t>
            </a:r>
            <a:r>
              <a:rPr lang="en-GB" dirty="0">
                <a:ea typeface="+mn-lt"/>
                <a:cs typeface="+mn-lt"/>
              </a:rPr>
              <a:t> 1 </a:t>
            </a:r>
            <a:r>
              <a:rPr lang="en-GB" dirty="0" err="1">
                <a:ea typeface="+mn-lt"/>
                <a:cs typeface="+mn-lt"/>
              </a:rPr>
              <a:t>ứng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hoặc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giữa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các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ứng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dụng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với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nhau</a:t>
            </a:r>
            <a:r>
              <a:rPr lang="en-GB" dirty="0">
                <a:ea typeface="+mn-lt"/>
                <a:cs typeface="+mn-lt"/>
              </a:rPr>
              <a:t>. </a:t>
            </a:r>
            <a:endParaRPr lang="en-GB" dirty="0">
              <a:cs typeface="Calibri" panose="020F0502020204030204"/>
            </a:endParaRPr>
          </a:p>
          <a:p>
            <a:r>
              <a:rPr lang="en-GB" dirty="0" err="1">
                <a:ea typeface="+mn-lt"/>
                <a:cs typeface="+mn-lt"/>
              </a:rPr>
              <a:t>Các</a:t>
            </a:r>
            <a:r>
              <a:rPr lang="en-GB" dirty="0">
                <a:ea typeface="+mn-lt"/>
                <a:cs typeface="+mn-lt"/>
              </a:rPr>
              <a:t> client </a:t>
            </a:r>
            <a:r>
              <a:rPr lang="en-GB" dirty="0" err="1">
                <a:ea typeface="+mn-lt"/>
                <a:cs typeface="+mn-lt"/>
              </a:rPr>
              <a:t>trong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một</a:t>
            </a:r>
            <a:r>
              <a:rPr lang="en-GB" dirty="0">
                <a:ea typeface="+mn-lt"/>
                <a:cs typeface="+mn-lt"/>
              </a:rPr>
              <a:t> Messaging system </a:t>
            </a:r>
            <a:r>
              <a:rPr lang="en-GB" dirty="0" err="1">
                <a:ea typeface="+mn-lt"/>
                <a:cs typeface="+mn-lt"/>
              </a:rPr>
              <a:t>là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ngang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hàng</a:t>
            </a:r>
            <a:r>
              <a:rPr lang="en-GB" dirty="0">
                <a:ea typeface="+mn-lt"/>
                <a:cs typeface="+mn-lt"/>
              </a:rPr>
              <a:t>:</a:t>
            </a:r>
          </a:p>
          <a:p>
            <a:pPr lvl="1"/>
            <a:r>
              <a:rPr lang="en-GB" sz="1800" dirty="0" err="1">
                <a:cs typeface="Calibri"/>
              </a:rPr>
              <a:t>Một</a:t>
            </a:r>
            <a:r>
              <a:rPr lang="en-GB" sz="1800" dirty="0">
                <a:cs typeface="Calibri"/>
              </a:rPr>
              <a:t> client </a:t>
            </a:r>
            <a:r>
              <a:rPr lang="en-GB" sz="1800" dirty="0" err="1">
                <a:cs typeface="Calibri"/>
              </a:rPr>
              <a:t>có</a:t>
            </a:r>
            <a:r>
              <a:rPr lang="en-GB" sz="1800" dirty="0">
                <a:cs typeface="Calibri"/>
              </a:rPr>
              <a:t> </a:t>
            </a:r>
            <a:r>
              <a:rPr lang="en-GB" sz="1800" dirty="0" err="1">
                <a:cs typeface="Calibri"/>
              </a:rPr>
              <a:t>thể</a:t>
            </a:r>
            <a:r>
              <a:rPr lang="en-GB" sz="1800" dirty="0">
                <a:cs typeface="Calibri"/>
              </a:rPr>
              <a:t> </a:t>
            </a:r>
            <a:r>
              <a:rPr lang="en-GB" sz="1800" dirty="0" err="1">
                <a:cs typeface="Calibri"/>
              </a:rPr>
              <a:t>gửi</a:t>
            </a:r>
            <a:r>
              <a:rPr lang="en-GB" sz="1800" dirty="0">
                <a:cs typeface="Calibri"/>
              </a:rPr>
              <a:t>  message </a:t>
            </a:r>
            <a:r>
              <a:rPr lang="en-GB" sz="1800" dirty="0" err="1">
                <a:cs typeface="Calibri"/>
              </a:rPr>
              <a:t>tới</a:t>
            </a:r>
            <a:r>
              <a:rPr lang="en-GB" sz="1800" dirty="0">
                <a:cs typeface="Calibri"/>
              </a:rPr>
              <a:t> 1 client </a:t>
            </a:r>
            <a:r>
              <a:rPr lang="en-GB" sz="1800" dirty="0" err="1">
                <a:cs typeface="Calibri"/>
              </a:rPr>
              <a:t>khác</a:t>
            </a:r>
            <a:r>
              <a:rPr lang="en-GB" sz="1800" dirty="0">
                <a:cs typeface="Calibri"/>
              </a:rPr>
              <a:t> </a:t>
            </a:r>
            <a:r>
              <a:rPr lang="en-GB" sz="1800" dirty="0" err="1">
                <a:cs typeface="Calibri"/>
              </a:rPr>
              <a:t>và</a:t>
            </a:r>
            <a:r>
              <a:rPr lang="en-GB" sz="1800" dirty="0">
                <a:cs typeface="Calibri"/>
              </a:rPr>
              <a:t> </a:t>
            </a:r>
            <a:r>
              <a:rPr lang="en-GB" sz="1800" dirty="0" err="1">
                <a:cs typeface="Calibri"/>
              </a:rPr>
              <a:t>nhận</a:t>
            </a:r>
            <a:r>
              <a:rPr lang="en-GB" sz="1800" dirty="0">
                <a:cs typeface="Calibri"/>
              </a:rPr>
              <a:t> message </a:t>
            </a:r>
            <a:r>
              <a:rPr lang="en-GB" sz="1800" dirty="0" err="1">
                <a:cs typeface="Calibri"/>
              </a:rPr>
              <a:t>từ</a:t>
            </a:r>
            <a:r>
              <a:rPr lang="en-GB" sz="1800" dirty="0">
                <a:cs typeface="Calibri"/>
              </a:rPr>
              <a:t> 1 client </a:t>
            </a:r>
            <a:r>
              <a:rPr lang="en-GB" sz="1800" dirty="0" err="1">
                <a:cs typeface="Calibri"/>
              </a:rPr>
              <a:t>nào</a:t>
            </a:r>
            <a:r>
              <a:rPr lang="en-GB" sz="1800" dirty="0">
                <a:cs typeface="Calibri"/>
              </a:rPr>
              <a:t> </a:t>
            </a:r>
            <a:r>
              <a:rPr lang="en-GB" sz="1800" dirty="0" err="1">
                <a:cs typeface="Calibri"/>
              </a:rPr>
              <a:t>đó</a:t>
            </a:r>
            <a:r>
              <a:rPr lang="en-GB" sz="1800" dirty="0">
                <a:cs typeface="Calibri"/>
              </a:rPr>
              <a:t> </a:t>
            </a:r>
          </a:p>
          <a:p>
            <a:pPr lvl="1"/>
            <a:r>
              <a:rPr lang="en-GB" sz="1800" dirty="0" err="1">
                <a:ea typeface="+mn-lt"/>
                <a:cs typeface="+mn-lt"/>
              </a:rPr>
              <a:t>Mỗi</a:t>
            </a:r>
            <a:r>
              <a:rPr lang="en-GB" sz="1800" dirty="0">
                <a:ea typeface="+mn-lt"/>
                <a:cs typeface="+mn-lt"/>
              </a:rPr>
              <a:t> client </a:t>
            </a:r>
            <a:r>
              <a:rPr lang="en-GB" sz="1800" dirty="0" err="1">
                <a:ea typeface="+mn-lt"/>
                <a:cs typeface="+mn-lt"/>
              </a:rPr>
              <a:t>có</a:t>
            </a:r>
            <a:r>
              <a:rPr lang="en-GB" sz="1800" dirty="0">
                <a:ea typeface="+mn-lt"/>
                <a:cs typeface="+mn-lt"/>
              </a:rPr>
              <a:t> </a:t>
            </a:r>
            <a:r>
              <a:rPr lang="en-GB" sz="1800" dirty="0" err="1">
                <a:ea typeface="+mn-lt"/>
                <a:cs typeface="+mn-lt"/>
              </a:rPr>
              <a:t>thể</a:t>
            </a:r>
            <a:r>
              <a:rPr lang="en-GB" sz="1800" dirty="0">
                <a:ea typeface="+mn-lt"/>
                <a:cs typeface="+mn-lt"/>
              </a:rPr>
              <a:t> </a:t>
            </a:r>
            <a:r>
              <a:rPr lang="en-GB" sz="1800" dirty="0" err="1">
                <a:ea typeface="+mn-lt"/>
                <a:cs typeface="+mn-lt"/>
              </a:rPr>
              <a:t>kết</a:t>
            </a:r>
            <a:r>
              <a:rPr lang="en-GB" sz="1800" dirty="0">
                <a:ea typeface="+mn-lt"/>
                <a:cs typeface="+mn-lt"/>
              </a:rPr>
              <a:t> </a:t>
            </a:r>
            <a:r>
              <a:rPr lang="en-GB" sz="1800" dirty="0" err="1">
                <a:ea typeface="+mn-lt"/>
                <a:cs typeface="+mn-lt"/>
              </a:rPr>
              <a:t>nối</a:t>
            </a:r>
            <a:r>
              <a:rPr lang="en-GB" sz="1800" dirty="0">
                <a:ea typeface="+mn-lt"/>
                <a:cs typeface="+mn-lt"/>
              </a:rPr>
              <a:t> </a:t>
            </a:r>
            <a:r>
              <a:rPr lang="en-GB" sz="1800" dirty="0" err="1">
                <a:ea typeface="+mn-lt"/>
                <a:cs typeface="+mn-lt"/>
              </a:rPr>
              <a:t>tới</a:t>
            </a:r>
            <a:r>
              <a:rPr lang="en-GB" sz="1800" dirty="0">
                <a:ea typeface="+mn-lt"/>
                <a:cs typeface="+mn-lt"/>
              </a:rPr>
              <a:t> 1 messaging agent </a:t>
            </a:r>
            <a:r>
              <a:rPr lang="en-GB" sz="1800" dirty="0" err="1">
                <a:ea typeface="+mn-lt"/>
                <a:cs typeface="+mn-lt"/>
              </a:rPr>
              <a:t>để</a:t>
            </a:r>
            <a:r>
              <a:rPr lang="en-GB" sz="1800" dirty="0">
                <a:ea typeface="+mn-lt"/>
                <a:cs typeface="+mn-lt"/>
              </a:rPr>
              <a:t> </a:t>
            </a:r>
            <a:r>
              <a:rPr lang="en-GB" sz="1800" dirty="0" err="1">
                <a:ea typeface="+mn-lt"/>
                <a:cs typeface="+mn-lt"/>
              </a:rPr>
              <a:t>được</a:t>
            </a:r>
            <a:r>
              <a:rPr lang="en-GB" sz="1800" dirty="0">
                <a:ea typeface="+mn-lt"/>
                <a:cs typeface="+mn-lt"/>
              </a:rPr>
              <a:t> </a:t>
            </a:r>
            <a:r>
              <a:rPr lang="en-GB" sz="1800" dirty="0" err="1">
                <a:ea typeface="+mn-lt"/>
                <a:cs typeface="+mn-lt"/>
              </a:rPr>
              <a:t>cung</a:t>
            </a:r>
            <a:r>
              <a:rPr lang="en-GB" sz="1800" dirty="0">
                <a:ea typeface="+mn-lt"/>
                <a:cs typeface="+mn-lt"/>
              </a:rPr>
              <a:t> </a:t>
            </a:r>
            <a:r>
              <a:rPr lang="en-GB" sz="1800" dirty="0" err="1">
                <a:ea typeface="+mn-lt"/>
                <a:cs typeface="+mn-lt"/>
              </a:rPr>
              <a:t>cấp</a:t>
            </a:r>
            <a:r>
              <a:rPr lang="en-GB" sz="1800" dirty="0">
                <a:ea typeface="+mn-lt"/>
                <a:cs typeface="+mn-lt"/>
              </a:rPr>
              <a:t> </a:t>
            </a:r>
            <a:r>
              <a:rPr lang="en-GB" sz="1800" dirty="0" err="1">
                <a:ea typeface="+mn-lt"/>
                <a:cs typeface="+mn-lt"/>
              </a:rPr>
              <a:t>các</a:t>
            </a:r>
            <a:r>
              <a:rPr lang="en-GB" sz="1800" dirty="0">
                <a:ea typeface="+mn-lt"/>
                <a:cs typeface="+mn-lt"/>
              </a:rPr>
              <a:t> </a:t>
            </a:r>
            <a:r>
              <a:rPr lang="en-GB" sz="1800" dirty="0" err="1">
                <a:ea typeface="+mn-lt"/>
                <a:cs typeface="+mn-lt"/>
              </a:rPr>
              <a:t>dịch</a:t>
            </a:r>
            <a:r>
              <a:rPr lang="en-GB" sz="1800" dirty="0">
                <a:ea typeface="+mn-lt"/>
                <a:cs typeface="+mn-lt"/>
              </a:rPr>
              <a:t> </a:t>
            </a:r>
            <a:r>
              <a:rPr lang="en-GB" sz="1800" dirty="0" err="1">
                <a:ea typeface="+mn-lt"/>
                <a:cs typeface="+mn-lt"/>
              </a:rPr>
              <a:t>vụ</a:t>
            </a:r>
            <a:r>
              <a:rPr lang="en-GB" sz="1800" dirty="0">
                <a:ea typeface="+mn-lt"/>
                <a:cs typeface="+mn-lt"/>
              </a:rPr>
              <a:t>: </a:t>
            </a:r>
            <a:r>
              <a:rPr lang="en-GB" sz="1800" dirty="0" err="1">
                <a:ea typeface="+mn-lt"/>
                <a:cs typeface="+mn-lt"/>
              </a:rPr>
              <a:t>tạo</a:t>
            </a:r>
            <a:r>
              <a:rPr lang="en-GB" sz="1800" dirty="0">
                <a:ea typeface="+mn-lt"/>
                <a:cs typeface="+mn-lt"/>
              </a:rPr>
              <a:t>, </a:t>
            </a:r>
            <a:r>
              <a:rPr lang="en-GB" sz="1800" dirty="0" err="1">
                <a:ea typeface="+mn-lt"/>
                <a:cs typeface="+mn-lt"/>
              </a:rPr>
              <a:t>gửi</a:t>
            </a:r>
            <a:r>
              <a:rPr lang="en-GB" sz="1800" dirty="0">
                <a:ea typeface="+mn-lt"/>
                <a:cs typeface="+mn-lt"/>
              </a:rPr>
              <a:t>, </a:t>
            </a:r>
            <a:r>
              <a:rPr lang="en-GB" sz="1800" dirty="0" err="1">
                <a:ea typeface="+mn-lt"/>
                <a:cs typeface="+mn-lt"/>
              </a:rPr>
              <a:t>nhận</a:t>
            </a:r>
            <a:r>
              <a:rPr lang="en-GB" sz="1800" dirty="0">
                <a:ea typeface="+mn-lt"/>
                <a:cs typeface="+mn-lt"/>
              </a:rPr>
              <a:t> </a:t>
            </a:r>
            <a:r>
              <a:rPr lang="en-GB" sz="1800" dirty="0" err="1">
                <a:ea typeface="+mn-lt"/>
                <a:cs typeface="+mn-lt"/>
              </a:rPr>
              <a:t>và</a:t>
            </a:r>
            <a:r>
              <a:rPr lang="en-GB" sz="1800" dirty="0">
                <a:ea typeface="+mn-lt"/>
                <a:cs typeface="+mn-lt"/>
              </a:rPr>
              <a:t> </a:t>
            </a:r>
            <a:r>
              <a:rPr lang="en-GB" sz="1800" dirty="0" err="1">
                <a:ea typeface="+mn-lt"/>
                <a:cs typeface="+mn-lt"/>
              </a:rPr>
              <a:t>đọc</a:t>
            </a:r>
            <a:r>
              <a:rPr lang="en-GB" sz="1800" dirty="0">
                <a:ea typeface="+mn-lt"/>
                <a:cs typeface="+mn-lt"/>
              </a:rPr>
              <a:t> message</a:t>
            </a:r>
          </a:p>
          <a:p>
            <a:r>
              <a:rPr lang="en-GB" dirty="0" err="1">
                <a:ea typeface="+mn-lt"/>
                <a:cs typeface="+mn-lt"/>
              </a:rPr>
              <a:t>Người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gửi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và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người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nhận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không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phải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có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sẵn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cùng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một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lúc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để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giao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tiếp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với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nhau</a:t>
            </a:r>
            <a:r>
              <a:rPr lang="en-GB" dirty="0">
                <a:ea typeface="+mn-lt"/>
                <a:cs typeface="+mn-lt"/>
              </a:rPr>
              <a:t>. </a:t>
            </a:r>
            <a:endParaRPr lang="en-GB" dirty="0"/>
          </a:p>
          <a:p>
            <a:r>
              <a:rPr lang="en-GB" dirty="0" err="1">
                <a:ea typeface="+mn-lt"/>
                <a:cs typeface="+mn-lt"/>
              </a:rPr>
              <a:t>Người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gửi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và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người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nhận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chỉ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cần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biết</a:t>
            </a:r>
            <a:r>
              <a:rPr lang="en-GB" dirty="0">
                <a:ea typeface="+mn-lt"/>
                <a:cs typeface="+mn-lt"/>
              </a:rPr>
              <a:t> </a:t>
            </a:r>
            <a:r>
              <a:rPr lang="en-GB" dirty="0" err="1">
                <a:ea typeface="+mn-lt"/>
                <a:cs typeface="+mn-lt"/>
              </a:rPr>
              <a:t>định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dạng</a:t>
            </a:r>
            <a:r>
              <a:rPr lang="en-GB" dirty="0">
                <a:ea typeface="+mn-lt"/>
                <a:cs typeface="+mn-lt"/>
              </a:rPr>
              <a:t> </a:t>
            </a:r>
            <a:r>
              <a:rPr lang="en-GB" dirty="0" err="1">
                <a:ea typeface="+mn-lt"/>
                <a:cs typeface="+mn-lt"/>
              </a:rPr>
              <a:t>thông</a:t>
            </a:r>
            <a:r>
              <a:rPr lang="en-GB" dirty="0">
                <a:ea typeface="+mn-lt"/>
                <a:cs typeface="+mn-lt"/>
              </a:rPr>
              <a:t> tin </a:t>
            </a:r>
            <a:r>
              <a:rPr lang="en-GB" dirty="0" err="1">
                <a:ea typeface="+mn-lt"/>
                <a:cs typeface="+mn-lt"/>
              </a:rPr>
              <a:t>và</a:t>
            </a:r>
            <a:r>
              <a:rPr lang="en-GB" dirty="0">
                <a:ea typeface="+mn-lt"/>
                <a:cs typeface="+mn-lt"/>
              </a:rPr>
              <a:t> </a:t>
            </a:r>
            <a:r>
              <a:rPr lang="en-GB" dirty="0" err="1">
                <a:ea typeface="+mn-lt"/>
                <a:cs typeface="+mn-lt"/>
              </a:rPr>
              <a:t>địa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chỉ</a:t>
            </a:r>
            <a:r>
              <a:rPr lang="en-GB" dirty="0">
                <a:ea typeface="+mn-lt"/>
                <a:cs typeface="+mn-lt"/>
              </a:rPr>
              <a:t> </a:t>
            </a:r>
            <a:r>
              <a:rPr lang="en-GB" dirty="0" err="1">
                <a:ea typeface="+mn-lt"/>
                <a:cs typeface="+mn-lt"/>
              </a:rPr>
              <a:t>để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có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thể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sử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dụng</a:t>
            </a:r>
            <a:r>
              <a:rPr lang="en-GB" dirty="0">
                <a:ea typeface="+mn-lt"/>
                <a:cs typeface="+mn-lt"/>
              </a:rPr>
              <a:t>.</a:t>
            </a:r>
            <a:endParaRPr lang="en-GB" dirty="0" err="1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489468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63198-E19B-4028-97AE-344BFF0EA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Calibri"/>
                <a:cs typeface="Calibri"/>
              </a:rPr>
              <a:t>JMS </a:t>
            </a:r>
            <a:r>
              <a:rPr lang="en-GB" err="1">
                <a:latin typeface="Calibri"/>
                <a:cs typeface="Calibri"/>
              </a:rPr>
              <a:t>là</a:t>
            </a:r>
            <a:r>
              <a:rPr lang="en-GB">
                <a:latin typeface="Calibri"/>
                <a:cs typeface="Calibri"/>
              </a:rPr>
              <a:t> </a:t>
            </a:r>
            <a:r>
              <a:rPr lang="en-GB" err="1">
                <a:latin typeface="Calibri"/>
                <a:cs typeface="Calibri"/>
              </a:rPr>
              <a:t>gì</a:t>
            </a:r>
            <a:r>
              <a:rPr lang="en-GB">
                <a:latin typeface="Calibri"/>
                <a:cs typeface="Calibri"/>
              </a:rPr>
              <a:t>?</a:t>
            </a:r>
            <a:endParaRPr lang="en-GB"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B2542-5A27-410D-B4CE-89B08325E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3476855"/>
          </a:xfrm>
        </p:spPr>
        <p:txBody>
          <a:bodyPr>
            <a:normAutofit/>
          </a:bodyPr>
          <a:lstStyle/>
          <a:p>
            <a:r>
              <a:rPr lang="en-GB" dirty="0">
                <a:ea typeface="+mn-lt"/>
                <a:cs typeface="+mn-lt"/>
              </a:rPr>
              <a:t>JMS </a:t>
            </a:r>
            <a:r>
              <a:rPr lang="en-GB" dirty="0" err="1">
                <a:ea typeface="+mn-lt"/>
                <a:cs typeface="+mn-lt"/>
              </a:rPr>
              <a:t>là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một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phần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của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ứng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dụng</a:t>
            </a:r>
            <a:r>
              <a:rPr lang="en-GB" dirty="0">
                <a:ea typeface="+mn-lt"/>
                <a:cs typeface="+mn-lt"/>
              </a:rPr>
              <a:t> java </a:t>
            </a:r>
            <a:r>
              <a:rPr lang="en-GB" dirty="0" err="1">
                <a:ea typeface="+mn-lt"/>
                <a:cs typeface="+mn-lt"/>
              </a:rPr>
              <a:t>được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phát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triển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hỗ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trợ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truyền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thông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giữa</a:t>
            </a:r>
            <a:r>
              <a:rPr lang="en-GB" dirty="0">
                <a:ea typeface="+mn-lt"/>
                <a:cs typeface="+mn-lt"/>
              </a:rPr>
              <a:t> 2 </a:t>
            </a:r>
            <a:r>
              <a:rPr lang="en-GB" dirty="0" err="1">
                <a:ea typeface="+mn-lt"/>
                <a:cs typeface="+mn-lt"/>
              </a:rPr>
              <a:t>ứng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dụng</a:t>
            </a:r>
            <a:r>
              <a:rPr lang="en-GB" dirty="0">
                <a:ea typeface="+mn-lt"/>
                <a:cs typeface="+mn-lt"/>
              </a:rPr>
              <a:t> java </a:t>
            </a:r>
            <a:r>
              <a:rPr lang="en-GB" dirty="0" err="1">
                <a:ea typeface="+mn-lt"/>
                <a:cs typeface="+mn-lt"/>
              </a:rPr>
              <a:t>khác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nhau</a:t>
            </a:r>
            <a:endParaRPr lang="en-GB" dirty="0" err="1">
              <a:cs typeface="Calibri"/>
            </a:endParaRPr>
          </a:p>
          <a:p>
            <a:r>
              <a:rPr lang="en-GB" dirty="0">
                <a:ea typeface="+mn-lt"/>
                <a:cs typeface="+mn-lt"/>
              </a:rPr>
              <a:t>JMS </a:t>
            </a:r>
            <a:r>
              <a:rPr lang="en-GB" dirty="0" err="1">
                <a:ea typeface="+mn-lt"/>
                <a:cs typeface="+mn-lt"/>
              </a:rPr>
              <a:t>là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cho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phép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các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ứng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dụng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thêm</a:t>
            </a:r>
            <a:r>
              <a:rPr lang="en-GB" dirty="0">
                <a:ea typeface="+mn-lt"/>
                <a:cs typeface="+mn-lt"/>
              </a:rPr>
              <a:t>, </a:t>
            </a:r>
            <a:r>
              <a:rPr lang="en-GB" dirty="0" err="1">
                <a:ea typeface="+mn-lt"/>
                <a:cs typeface="+mn-lt"/>
              </a:rPr>
              <a:t>xoá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gửi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và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nhận</a:t>
            </a:r>
            <a:r>
              <a:rPr lang="en-GB" dirty="0">
                <a:ea typeface="+mn-lt"/>
                <a:cs typeface="+mn-lt"/>
              </a:rPr>
              <a:t> message.</a:t>
            </a:r>
            <a:endParaRPr lang="en-GB" dirty="0"/>
          </a:p>
          <a:p>
            <a:r>
              <a:rPr lang="en-GB" dirty="0" err="1">
                <a:ea typeface="+mn-lt"/>
                <a:cs typeface="+mn-lt"/>
              </a:rPr>
              <a:t>Phiên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bản</a:t>
            </a:r>
            <a:r>
              <a:rPr lang="en-GB" dirty="0">
                <a:ea typeface="+mn-lt"/>
                <a:cs typeface="+mn-lt"/>
              </a:rPr>
              <a:t> 1.0 </a:t>
            </a:r>
            <a:r>
              <a:rPr lang="en-GB" dirty="0" err="1">
                <a:ea typeface="+mn-lt"/>
                <a:cs typeface="+mn-lt"/>
              </a:rPr>
              <a:t>được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thiết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kế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bởi</a:t>
            </a:r>
            <a:r>
              <a:rPr lang="en-GB" dirty="0">
                <a:ea typeface="+mn-lt"/>
                <a:cs typeface="+mn-lt"/>
              </a:rPr>
              <a:t> Sun Microsystem </a:t>
            </a:r>
            <a:r>
              <a:rPr lang="en-GB" dirty="0" err="1">
                <a:ea typeface="+mn-lt"/>
                <a:cs typeface="+mn-lt"/>
              </a:rPr>
              <a:t>năm</a:t>
            </a:r>
            <a:r>
              <a:rPr lang="en-GB" dirty="0">
                <a:ea typeface="+mn-lt"/>
                <a:cs typeface="+mn-lt"/>
              </a:rPr>
              <a:t> 1998.</a:t>
            </a:r>
          </a:p>
          <a:p>
            <a:r>
              <a:rPr lang="en-GB" dirty="0" err="1">
                <a:ea typeface="+mn-lt"/>
                <a:cs typeface="+mn-lt"/>
              </a:rPr>
              <a:t>Định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nghĩa</a:t>
            </a:r>
            <a:r>
              <a:rPr lang="en-GB" dirty="0">
                <a:ea typeface="+mn-lt"/>
                <a:cs typeface="+mn-lt"/>
              </a:rPr>
              <a:t> 1 </a:t>
            </a:r>
            <a:r>
              <a:rPr lang="en-GB" dirty="0" err="1">
                <a:ea typeface="+mn-lt"/>
                <a:cs typeface="+mn-lt"/>
              </a:rPr>
              <a:t>bộ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chuẩn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chung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và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ngữ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nghĩa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cho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phép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các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chương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trình</a:t>
            </a:r>
            <a:r>
              <a:rPr lang="en-GB" dirty="0">
                <a:ea typeface="+mn-lt"/>
                <a:cs typeface="+mn-lt"/>
              </a:rPr>
              <a:t> java </a:t>
            </a:r>
            <a:r>
              <a:rPr lang="en-GB" dirty="0" err="1">
                <a:ea typeface="+mn-lt"/>
                <a:cs typeface="+mn-lt"/>
              </a:rPr>
              <a:t>giao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tiếp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với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nhau</a:t>
            </a:r>
            <a:r>
              <a:rPr lang="en-GB" dirty="0">
                <a:ea typeface="+mn-lt"/>
                <a:cs typeface="+mn-lt"/>
              </a:rPr>
              <a:t>.</a:t>
            </a:r>
            <a:endParaRPr lang="en-GB" dirty="0"/>
          </a:p>
          <a:p>
            <a:r>
              <a:rPr lang="en-GB" dirty="0" err="1">
                <a:ea typeface="+mn-lt"/>
                <a:cs typeface="+mn-lt"/>
              </a:rPr>
              <a:t>Giảm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thiểu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thao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tác</a:t>
            </a:r>
            <a:r>
              <a:rPr lang="en-GB" dirty="0">
                <a:ea typeface="+mn-lt"/>
                <a:cs typeface="+mn-lt"/>
              </a:rPr>
              <a:t> ở </a:t>
            </a:r>
            <a:r>
              <a:rPr lang="en-GB" dirty="0" err="1">
                <a:ea typeface="+mn-lt"/>
                <a:cs typeface="+mn-lt"/>
              </a:rPr>
              <a:t>phía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lập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trình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viên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để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sử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dụng</a:t>
            </a:r>
            <a:r>
              <a:rPr lang="en-GB" dirty="0">
                <a:ea typeface="+mn-lt"/>
                <a:cs typeface="+mn-lt"/>
              </a:rPr>
              <a:t> 1 </a:t>
            </a:r>
            <a:r>
              <a:rPr lang="en-GB" dirty="0" err="1">
                <a:ea typeface="+mn-lt"/>
                <a:cs typeface="+mn-lt"/>
              </a:rPr>
              <a:t>ứng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dụng</a:t>
            </a:r>
            <a:r>
              <a:rPr lang="en-GB" dirty="0">
                <a:ea typeface="+mn-lt"/>
                <a:cs typeface="+mn-lt"/>
              </a:rPr>
              <a:t> messaging.</a:t>
            </a:r>
            <a:endParaRPr lang="en-GB" dirty="0">
              <a:cs typeface="Calibri"/>
            </a:endParaRPr>
          </a:p>
          <a:p>
            <a:endParaRPr lang="en-GB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36035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8679B-28C8-4086-B79C-D5EBC4E11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>
                <a:latin typeface="Calibri"/>
                <a:cs typeface="Calibri"/>
              </a:rPr>
              <a:t>Đặc</a:t>
            </a:r>
            <a:r>
              <a:rPr lang="en-GB">
                <a:latin typeface="Calibri"/>
                <a:cs typeface="Calibri"/>
              </a:rPr>
              <a:t> </a:t>
            </a:r>
            <a:r>
              <a:rPr lang="en-GB" err="1">
                <a:latin typeface="Calibri"/>
                <a:cs typeface="Calibri"/>
              </a:rPr>
              <a:t>điểm</a:t>
            </a:r>
            <a:r>
              <a:rPr lang="en-GB">
                <a:latin typeface="Calibri"/>
                <a:cs typeface="Calibri"/>
              </a:rPr>
              <a:t> JMS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7E56D-C165-421E-B347-2FB4A19A3B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3490107"/>
          </a:xfrm>
        </p:spPr>
        <p:txBody>
          <a:bodyPr/>
          <a:lstStyle/>
          <a:p>
            <a:r>
              <a:rPr lang="en-GB" sz="2000" dirty="0">
                <a:ea typeface="+mn-lt"/>
                <a:cs typeface="+mn-lt"/>
              </a:rPr>
              <a:t>JMS API </a:t>
            </a:r>
            <a:r>
              <a:rPr lang="en-GB" sz="2000" dirty="0" err="1">
                <a:ea typeface="+mn-lt"/>
                <a:cs typeface="+mn-lt"/>
              </a:rPr>
              <a:t>cho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phép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việc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trao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đổi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thông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điệp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không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chỉ</a:t>
            </a:r>
            <a:r>
              <a:rPr lang="en-GB" sz="2000" dirty="0">
                <a:ea typeface="+mn-lt"/>
                <a:cs typeface="+mn-lt"/>
              </a:rPr>
              <a:t> loosely coupled (</a:t>
            </a:r>
            <a:r>
              <a:rPr lang="en-GB" sz="2000" dirty="0" err="1">
                <a:ea typeface="+mn-lt"/>
                <a:cs typeface="+mn-lt"/>
              </a:rPr>
              <a:t>linh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động</a:t>
            </a:r>
            <a:r>
              <a:rPr lang="en-GB" sz="2000" dirty="0">
                <a:ea typeface="+mn-lt"/>
                <a:cs typeface="+mn-lt"/>
              </a:rPr>
              <a:t>) </a:t>
            </a:r>
            <a:r>
              <a:rPr lang="en-GB" sz="2000" dirty="0" err="1">
                <a:ea typeface="+mn-lt"/>
                <a:cs typeface="+mn-lt"/>
              </a:rPr>
              <a:t>mà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còn</a:t>
            </a:r>
            <a:r>
              <a:rPr lang="en-GB" sz="2000" dirty="0">
                <a:ea typeface="+mn-lt"/>
                <a:cs typeface="+mn-lt"/>
              </a:rPr>
              <a:t>:</a:t>
            </a:r>
            <a:endParaRPr lang="en-GB" sz="2000">
              <a:cs typeface="Calibri" panose="020F0502020204030204"/>
            </a:endParaRPr>
          </a:p>
          <a:p>
            <a:pPr lvl="1"/>
            <a:r>
              <a:rPr lang="en-GB" sz="2000" b="1" i="1" dirty="0">
                <a:ea typeface="+mn-lt"/>
                <a:cs typeface="+mn-lt"/>
              </a:rPr>
              <a:t>Asynchronous</a:t>
            </a:r>
            <a:r>
              <a:rPr lang="en-GB" sz="2000" b="1" dirty="0">
                <a:ea typeface="+mn-lt"/>
                <a:cs typeface="+mn-lt"/>
              </a:rPr>
              <a:t> </a:t>
            </a:r>
            <a:r>
              <a:rPr lang="en-GB" sz="2000" dirty="0">
                <a:ea typeface="+mn-lt"/>
                <a:cs typeface="+mn-lt"/>
              </a:rPr>
              <a:t>(</a:t>
            </a:r>
            <a:r>
              <a:rPr lang="en-GB" sz="2000" dirty="0" err="1">
                <a:ea typeface="+mn-lt"/>
                <a:cs typeface="+mn-lt"/>
              </a:rPr>
              <a:t>không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đồng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bộ</a:t>
            </a:r>
            <a:r>
              <a:rPr lang="en-GB" sz="2000" dirty="0">
                <a:ea typeface="+mn-lt"/>
                <a:cs typeface="+mn-lt"/>
              </a:rPr>
              <a:t>): JMS Provider, client </a:t>
            </a:r>
            <a:r>
              <a:rPr lang="en-GB" sz="2000" dirty="0" err="1">
                <a:ea typeface="+mn-lt"/>
                <a:cs typeface="+mn-lt"/>
              </a:rPr>
              <a:t>có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thể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gửi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và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nhận</a:t>
            </a:r>
            <a:r>
              <a:rPr lang="en-GB" sz="2000" dirty="0">
                <a:ea typeface="+mn-lt"/>
                <a:cs typeface="+mn-lt"/>
              </a:rPr>
              <a:t> message </a:t>
            </a:r>
            <a:r>
              <a:rPr lang="en-GB" sz="2000" dirty="0" err="1">
                <a:ea typeface="+mn-lt"/>
                <a:cs typeface="+mn-lt"/>
              </a:rPr>
              <a:t>không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đồng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bộ</a:t>
            </a:r>
            <a:r>
              <a:rPr lang="en-GB" sz="2000" dirty="0">
                <a:ea typeface="+mn-lt"/>
                <a:cs typeface="+mn-lt"/>
              </a:rPr>
              <a:t>.</a:t>
            </a:r>
            <a:endParaRPr lang="en-GB" sz="2000" dirty="0">
              <a:cs typeface="Calibri"/>
            </a:endParaRPr>
          </a:p>
          <a:p>
            <a:pPr lvl="1"/>
            <a:r>
              <a:rPr lang="en-GB" sz="2000" b="1" i="1" dirty="0">
                <a:ea typeface="+mn-lt"/>
                <a:cs typeface="+mn-lt"/>
              </a:rPr>
              <a:t>Reliable </a:t>
            </a:r>
            <a:r>
              <a:rPr lang="en-GB" sz="2000" dirty="0">
                <a:ea typeface="+mn-lt"/>
                <a:cs typeface="+mn-lt"/>
              </a:rPr>
              <a:t>(tin </a:t>
            </a:r>
            <a:r>
              <a:rPr lang="en-GB" sz="2000" dirty="0" err="1">
                <a:ea typeface="+mn-lt"/>
                <a:cs typeface="+mn-lt"/>
              </a:rPr>
              <a:t>cậy</a:t>
            </a:r>
            <a:r>
              <a:rPr lang="en-GB" sz="2000" dirty="0">
                <a:ea typeface="+mn-lt"/>
                <a:cs typeface="+mn-lt"/>
              </a:rPr>
              <a:t>): JMS API </a:t>
            </a:r>
            <a:r>
              <a:rPr lang="en-GB" sz="2000" dirty="0" err="1">
                <a:ea typeface="+mn-lt"/>
                <a:cs typeface="+mn-lt"/>
              </a:rPr>
              <a:t>có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thể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đảm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bảo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một</a:t>
            </a:r>
            <a:r>
              <a:rPr lang="en-GB" sz="2000" dirty="0">
                <a:ea typeface="+mn-lt"/>
                <a:cs typeface="+mn-lt"/>
              </a:rPr>
              <a:t> message </a:t>
            </a:r>
            <a:r>
              <a:rPr lang="en-GB" sz="2000" dirty="0" err="1">
                <a:ea typeface="+mn-lt"/>
                <a:cs typeface="+mn-lt"/>
              </a:rPr>
              <a:t>chỉ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được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gửi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một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lần</a:t>
            </a:r>
            <a:r>
              <a:rPr lang="en-GB" sz="2000" dirty="0">
                <a:ea typeface="+mn-lt"/>
                <a:cs typeface="+mn-lt"/>
              </a:rPr>
              <a:t>, </a:t>
            </a:r>
            <a:r>
              <a:rPr lang="en-GB" sz="2000" dirty="0" err="1">
                <a:ea typeface="+mn-lt"/>
                <a:cs typeface="+mn-lt"/>
              </a:rPr>
              <a:t>tránh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trường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hợp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bị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mất</a:t>
            </a:r>
            <a:r>
              <a:rPr lang="en-GB" sz="2000" dirty="0">
                <a:ea typeface="+mn-lt"/>
                <a:cs typeface="+mn-lt"/>
              </a:rPr>
              <a:t> message </a:t>
            </a:r>
            <a:r>
              <a:rPr lang="en-GB" sz="2000" dirty="0" err="1">
                <a:ea typeface="+mn-lt"/>
                <a:cs typeface="+mn-lt"/>
              </a:rPr>
              <a:t>hoặc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trùng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lặp</a:t>
            </a:r>
            <a:r>
              <a:rPr lang="en-GB" sz="2000" dirty="0">
                <a:ea typeface="+mn-lt"/>
                <a:cs typeface="+mn-lt"/>
              </a:rPr>
              <a:t>.</a:t>
            </a:r>
            <a:endParaRPr lang="en-GB" sz="2000" dirty="0">
              <a:cs typeface="Calibri"/>
            </a:endParaRPr>
          </a:p>
          <a:p>
            <a:endParaRPr lang="en-GB"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27954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D3843-35F1-4667-9897-D677AF28F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>
                <a:latin typeface="Calibri"/>
                <a:cs typeface="Calibri"/>
              </a:rPr>
              <a:t>KIến</a:t>
            </a:r>
            <a:r>
              <a:rPr lang="en-GB">
                <a:latin typeface="Calibri"/>
                <a:cs typeface="Calibri"/>
              </a:rPr>
              <a:t> </a:t>
            </a:r>
            <a:r>
              <a:rPr lang="en-GB" err="1">
                <a:latin typeface="Calibri"/>
                <a:cs typeface="Calibri"/>
              </a:rPr>
              <a:t>trúc</a:t>
            </a:r>
            <a:r>
              <a:rPr lang="en-GB">
                <a:latin typeface="Calibri"/>
                <a:cs typeface="Calibri"/>
              </a:rPr>
              <a:t> </a:t>
            </a:r>
            <a:r>
              <a:rPr lang="en-GB" err="1">
                <a:latin typeface="Calibri"/>
                <a:cs typeface="Calibri"/>
              </a:rPr>
              <a:t>của</a:t>
            </a:r>
            <a:r>
              <a:rPr lang="en-GB">
                <a:latin typeface="Calibri"/>
                <a:cs typeface="Calibri"/>
              </a:rPr>
              <a:t> </a:t>
            </a:r>
            <a:r>
              <a:rPr lang="en-GB" err="1">
                <a:latin typeface="Calibri"/>
                <a:cs typeface="Calibri"/>
              </a:rPr>
              <a:t>jms</a:t>
            </a:r>
            <a:endParaRPr lang="en-GB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19BE1-BEBD-43F6-B15A-751088E39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>
                <a:ea typeface="+mn-lt"/>
                <a:cs typeface="+mn-lt"/>
              </a:rPr>
              <a:t>Bao </a:t>
            </a:r>
            <a:r>
              <a:rPr lang="en-GB" sz="2000" dirty="0" err="1">
                <a:ea typeface="+mn-lt"/>
                <a:cs typeface="+mn-lt"/>
              </a:rPr>
              <a:t>gồm</a:t>
            </a:r>
            <a:r>
              <a:rPr lang="en-GB" sz="2000" dirty="0">
                <a:ea typeface="+mn-lt"/>
                <a:cs typeface="+mn-lt"/>
              </a:rPr>
              <a:t> 4 </a:t>
            </a:r>
            <a:r>
              <a:rPr lang="en-GB" sz="2000" dirty="0" err="1">
                <a:ea typeface="+mn-lt"/>
                <a:cs typeface="+mn-lt"/>
              </a:rPr>
              <a:t>thành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phần</a:t>
            </a:r>
            <a:endParaRPr lang="en-GB" sz="2000" dirty="0" err="1">
              <a:cs typeface="Calibri" panose="020F0502020204030204"/>
            </a:endParaRPr>
          </a:p>
          <a:p>
            <a:pPr lvl="1"/>
            <a:r>
              <a:rPr lang="en-GB" sz="2000" b="1" dirty="0">
                <a:ea typeface="+mn-lt"/>
                <a:cs typeface="+mn-lt"/>
              </a:rPr>
              <a:t>JMS Provider</a:t>
            </a:r>
            <a:r>
              <a:rPr lang="en-GB" sz="2000" dirty="0">
                <a:ea typeface="+mn-lt"/>
                <a:cs typeface="+mn-lt"/>
              </a:rPr>
              <a:t>: </a:t>
            </a:r>
            <a:r>
              <a:rPr lang="en-GB" sz="2000" dirty="0" err="1">
                <a:ea typeface="+mn-lt"/>
                <a:cs typeface="+mn-lt"/>
              </a:rPr>
              <a:t>các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ứng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dụng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dựng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trên</a:t>
            </a:r>
            <a:r>
              <a:rPr lang="en-GB" sz="2000" dirty="0">
                <a:ea typeface="+mn-lt"/>
                <a:cs typeface="+mn-lt"/>
              </a:rPr>
              <a:t> JMS Interface </a:t>
            </a:r>
            <a:r>
              <a:rPr lang="en-GB" sz="2000" dirty="0" err="1">
                <a:ea typeface="+mn-lt"/>
                <a:cs typeface="+mn-lt"/>
              </a:rPr>
              <a:t>cho</a:t>
            </a:r>
            <a:r>
              <a:rPr lang="en-GB" sz="2000" dirty="0">
                <a:ea typeface="+mn-lt"/>
                <a:cs typeface="+mn-lt"/>
              </a:rPr>
              <a:t> message-oriented middleware (MOM).</a:t>
            </a:r>
            <a:endParaRPr lang="en-GB" sz="2000" dirty="0">
              <a:cs typeface="Calibri"/>
            </a:endParaRPr>
          </a:p>
          <a:p>
            <a:pPr lvl="1"/>
            <a:r>
              <a:rPr lang="en-GB" sz="2000" b="1" dirty="0">
                <a:ea typeface="+mn-lt"/>
                <a:cs typeface="+mn-lt"/>
              </a:rPr>
              <a:t>JMS Client</a:t>
            </a:r>
            <a:r>
              <a:rPr lang="en-GB" sz="2000" dirty="0">
                <a:ea typeface="+mn-lt"/>
                <a:cs typeface="+mn-lt"/>
              </a:rPr>
              <a:t>: </a:t>
            </a:r>
            <a:r>
              <a:rPr lang="en-GB" sz="2000" dirty="0" err="1">
                <a:ea typeface="+mn-lt"/>
                <a:cs typeface="+mn-lt"/>
              </a:rPr>
              <a:t>những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thành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phần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sử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dụng</a:t>
            </a:r>
            <a:r>
              <a:rPr lang="en-GB" sz="2000" dirty="0">
                <a:ea typeface="+mn-lt"/>
                <a:cs typeface="+mn-lt"/>
              </a:rPr>
              <a:t> JMS API </a:t>
            </a:r>
            <a:r>
              <a:rPr lang="en-GB" sz="2000" dirty="0" err="1">
                <a:ea typeface="+mn-lt"/>
                <a:cs typeface="+mn-lt"/>
              </a:rPr>
              <a:t>truy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cập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và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thao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tác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trên</a:t>
            </a:r>
            <a:r>
              <a:rPr lang="en-GB" sz="2000" dirty="0">
                <a:ea typeface="+mn-lt"/>
                <a:cs typeface="+mn-lt"/>
              </a:rPr>
              <a:t> JMS Provider</a:t>
            </a:r>
            <a:endParaRPr lang="en-GB" sz="2000" dirty="0">
              <a:cs typeface="Calibri"/>
            </a:endParaRPr>
          </a:p>
          <a:p>
            <a:pPr lvl="1"/>
            <a:r>
              <a:rPr lang="en-GB" sz="2000" b="1" dirty="0">
                <a:ea typeface="+mn-lt"/>
                <a:cs typeface="+mn-lt"/>
              </a:rPr>
              <a:t>JMS Messages</a:t>
            </a:r>
            <a:r>
              <a:rPr lang="en-GB" sz="2000" dirty="0">
                <a:ea typeface="+mn-lt"/>
                <a:cs typeface="+mn-lt"/>
              </a:rPr>
              <a:t>: </a:t>
            </a:r>
            <a:r>
              <a:rPr lang="en-GB" sz="2000" dirty="0" err="1">
                <a:ea typeface="+mn-lt"/>
                <a:cs typeface="+mn-lt"/>
              </a:rPr>
              <a:t>định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dạng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thông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điệp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gian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để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giao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tiếp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giữa</a:t>
            </a:r>
            <a:r>
              <a:rPr lang="en-GB" sz="2000" dirty="0">
                <a:ea typeface="+mn-lt"/>
                <a:cs typeface="+mn-lt"/>
              </a:rPr>
              <a:t> JMS Clients </a:t>
            </a:r>
            <a:r>
              <a:rPr lang="en-GB" sz="2000" dirty="0" err="1">
                <a:ea typeface="+mn-lt"/>
                <a:cs typeface="+mn-lt"/>
              </a:rPr>
              <a:t>và</a:t>
            </a:r>
            <a:r>
              <a:rPr lang="en-GB" sz="2000" dirty="0">
                <a:ea typeface="+mn-lt"/>
                <a:cs typeface="+mn-lt"/>
              </a:rPr>
              <a:t> Providers</a:t>
            </a:r>
            <a:endParaRPr lang="en-GB" sz="2000" dirty="0">
              <a:cs typeface="Calibri"/>
            </a:endParaRPr>
          </a:p>
          <a:p>
            <a:pPr lvl="1"/>
            <a:r>
              <a:rPr lang="en-GB" sz="2000" b="1" dirty="0" err="1">
                <a:ea typeface="+mn-lt"/>
                <a:cs typeface="+mn-lt"/>
              </a:rPr>
              <a:t>Administratered</a:t>
            </a:r>
            <a:r>
              <a:rPr lang="en-GB" sz="2000" b="1" dirty="0">
                <a:ea typeface="+mn-lt"/>
                <a:cs typeface="+mn-lt"/>
              </a:rPr>
              <a:t> Object</a:t>
            </a:r>
            <a:r>
              <a:rPr lang="en-GB" sz="2000" dirty="0">
                <a:ea typeface="+mn-lt"/>
                <a:cs typeface="+mn-lt"/>
              </a:rPr>
              <a:t>: </a:t>
            </a:r>
            <a:r>
              <a:rPr lang="en-GB" sz="2000" dirty="0" err="1">
                <a:ea typeface="+mn-lt"/>
                <a:cs typeface="+mn-lt"/>
              </a:rPr>
              <a:t>hỗ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trợ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cơ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chế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quản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lý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và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cấu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hình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cho</a:t>
            </a:r>
            <a:r>
              <a:rPr lang="en-GB" sz="2000" dirty="0">
                <a:ea typeface="+mn-lt"/>
                <a:cs typeface="+mn-lt"/>
              </a:rPr>
              <a:t> JMS Objects</a:t>
            </a:r>
            <a:endParaRPr lang="en-GB" sz="2000" dirty="0"/>
          </a:p>
          <a:p>
            <a:endParaRPr lang="en-GB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166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FAC7DD4-CD9B-488A-8CE2-2CABC81A7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271" y="291548"/>
            <a:ext cx="3200539" cy="873172"/>
          </a:xfrm>
        </p:spPr>
        <p:txBody>
          <a:bodyPr/>
          <a:lstStyle/>
          <a:p>
            <a:r>
              <a:rPr lang="en-GB" dirty="0" err="1">
                <a:latin typeface="Calibri"/>
                <a:cs typeface="Calibri"/>
              </a:rPr>
              <a:t>jms</a:t>
            </a:r>
            <a:r>
              <a:rPr lang="en-GB" dirty="0">
                <a:latin typeface="Calibri"/>
                <a:cs typeface="Calibri"/>
              </a:rPr>
              <a:t> Model</a:t>
            </a:r>
            <a:endParaRPr lang="en-GB" dirty="0"/>
          </a:p>
        </p:txBody>
      </p:sp>
      <p:sp>
        <p:nvSpPr>
          <p:cNvPr id="9" name="TextBox 1">
            <a:extLst>
              <a:ext uri="{FF2B5EF4-FFF2-40B4-BE49-F238E27FC236}">
                <a16:creationId xmlns:a16="http://schemas.microsoft.com/office/drawing/2014/main" id="{24932860-03C3-4C36-9A60-9EF1441CA181}"/>
              </a:ext>
            </a:extLst>
          </p:cNvPr>
          <p:cNvSpPr txBox="1"/>
          <p:nvPr/>
        </p:nvSpPr>
        <p:spPr>
          <a:xfrm>
            <a:off x="685430" y="1559574"/>
            <a:ext cx="10157790" cy="3970318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rtl="0">
              <a:defRPr lang="vi-vn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/>
              <a:buChar char="•"/>
            </a:pPr>
            <a:r>
              <a:rPr lang="en-GB" sz="3200" b="1">
                <a:ea typeface="+mn-lt"/>
                <a:cs typeface="+mn-lt"/>
              </a:rPr>
              <a:t>Point to Point (P2P)</a:t>
            </a:r>
          </a:p>
          <a:p>
            <a:pPr marL="742950" lvl="1" indent="-285750">
              <a:buFont typeface="Arial"/>
              <a:buChar char="•"/>
            </a:pPr>
            <a:endParaRPr lang="en-GB" sz="2000">
              <a:ea typeface="+mn-lt"/>
              <a:cs typeface="+mn-lt"/>
            </a:endParaRPr>
          </a:p>
          <a:p>
            <a:pPr marL="742950" lvl="1" indent="-285750">
              <a:buFont typeface="Arial"/>
              <a:buChar char="•"/>
            </a:pPr>
            <a:r>
              <a:rPr lang="en-GB" sz="2000" err="1">
                <a:ea typeface="+mn-lt"/>
                <a:cs typeface="+mn-lt"/>
              </a:rPr>
              <a:t>Sử</a:t>
            </a:r>
            <a:r>
              <a:rPr lang="en-GB" sz="2000">
                <a:ea typeface="+mn-lt"/>
                <a:cs typeface="+mn-lt"/>
              </a:rPr>
              <a:t> </a:t>
            </a:r>
            <a:r>
              <a:rPr lang="en-GB" sz="2000" err="1">
                <a:ea typeface="+mn-lt"/>
                <a:cs typeface="+mn-lt"/>
              </a:rPr>
              <a:t>dụng</a:t>
            </a:r>
            <a:r>
              <a:rPr lang="en-GB" sz="2000">
                <a:ea typeface="+mn-lt"/>
                <a:cs typeface="+mn-lt"/>
              </a:rPr>
              <a:t> queue </a:t>
            </a:r>
            <a:r>
              <a:rPr lang="en-GB" sz="2000" err="1">
                <a:ea typeface="+mn-lt"/>
                <a:cs typeface="+mn-lt"/>
              </a:rPr>
              <a:t>để</a:t>
            </a:r>
            <a:r>
              <a:rPr lang="en-GB" sz="2000">
                <a:ea typeface="+mn-lt"/>
                <a:cs typeface="+mn-lt"/>
              </a:rPr>
              <a:t> </a:t>
            </a:r>
            <a:r>
              <a:rPr lang="en-GB" sz="2000" err="1">
                <a:ea typeface="+mn-lt"/>
                <a:cs typeface="+mn-lt"/>
              </a:rPr>
              <a:t>lưu</a:t>
            </a:r>
            <a:r>
              <a:rPr lang="en-GB" sz="2000">
                <a:ea typeface="+mn-lt"/>
                <a:cs typeface="+mn-lt"/>
              </a:rPr>
              <a:t> </a:t>
            </a:r>
            <a:r>
              <a:rPr lang="en-GB" sz="2000" err="1">
                <a:ea typeface="+mn-lt"/>
                <a:cs typeface="+mn-lt"/>
              </a:rPr>
              <a:t>trữ</a:t>
            </a:r>
            <a:r>
              <a:rPr lang="en-GB" sz="2000">
                <a:ea typeface="+mn-lt"/>
                <a:cs typeface="+mn-lt"/>
              </a:rPr>
              <a:t> message </a:t>
            </a:r>
            <a:r>
              <a:rPr lang="en-GB" sz="2000" err="1">
                <a:ea typeface="+mn-lt"/>
                <a:cs typeface="+mn-lt"/>
              </a:rPr>
              <a:t>và</a:t>
            </a:r>
            <a:r>
              <a:rPr lang="en-GB" sz="2000">
                <a:ea typeface="+mn-lt"/>
                <a:cs typeface="+mn-lt"/>
              </a:rPr>
              <a:t> </a:t>
            </a:r>
            <a:r>
              <a:rPr lang="en-GB" sz="2000" err="1">
                <a:ea typeface="+mn-lt"/>
                <a:cs typeface="+mn-lt"/>
              </a:rPr>
              <a:t>hủy</a:t>
            </a:r>
            <a:r>
              <a:rPr lang="en-GB" sz="2000">
                <a:ea typeface="+mn-lt"/>
                <a:cs typeface="+mn-lt"/>
              </a:rPr>
              <a:t> message </a:t>
            </a:r>
            <a:r>
              <a:rPr lang="en-GB" sz="2000" err="1">
                <a:ea typeface="+mn-lt"/>
                <a:cs typeface="+mn-lt"/>
              </a:rPr>
              <a:t>đi</a:t>
            </a:r>
            <a:r>
              <a:rPr lang="en-GB" sz="2000">
                <a:ea typeface="+mn-lt"/>
                <a:cs typeface="+mn-lt"/>
              </a:rPr>
              <a:t> </a:t>
            </a:r>
            <a:r>
              <a:rPr lang="en-GB" sz="2000" err="1">
                <a:ea typeface="+mn-lt"/>
                <a:cs typeface="+mn-lt"/>
              </a:rPr>
              <a:t>khi</a:t>
            </a:r>
            <a:r>
              <a:rPr lang="en-GB" sz="2000">
                <a:ea typeface="+mn-lt"/>
                <a:cs typeface="+mn-lt"/>
              </a:rPr>
              <a:t> </a:t>
            </a:r>
            <a:r>
              <a:rPr lang="en-GB" sz="2000" err="1">
                <a:ea typeface="+mn-lt"/>
                <a:cs typeface="+mn-lt"/>
              </a:rPr>
              <a:t>hết</a:t>
            </a:r>
            <a:r>
              <a:rPr lang="en-GB" sz="2000">
                <a:ea typeface="+mn-lt"/>
                <a:cs typeface="+mn-lt"/>
              </a:rPr>
              <a:t> </a:t>
            </a:r>
            <a:r>
              <a:rPr lang="en-GB" sz="2000" err="1">
                <a:ea typeface="+mn-lt"/>
                <a:cs typeface="+mn-lt"/>
              </a:rPr>
              <a:t>thời</a:t>
            </a:r>
            <a:r>
              <a:rPr lang="en-GB" sz="2000">
                <a:ea typeface="+mn-lt"/>
                <a:cs typeface="+mn-lt"/>
              </a:rPr>
              <a:t> </a:t>
            </a:r>
            <a:r>
              <a:rPr lang="en-GB" sz="2000" err="1">
                <a:ea typeface="+mn-lt"/>
                <a:cs typeface="+mn-lt"/>
              </a:rPr>
              <a:t>gian</a:t>
            </a:r>
            <a:r>
              <a:rPr lang="en-GB" sz="2000">
                <a:ea typeface="+mn-lt"/>
                <a:cs typeface="+mn-lt"/>
              </a:rPr>
              <a:t> </a:t>
            </a:r>
            <a:r>
              <a:rPr lang="en-GB" sz="2000" err="1">
                <a:ea typeface="+mn-lt"/>
                <a:cs typeface="+mn-lt"/>
              </a:rPr>
              <a:t>và</a:t>
            </a:r>
            <a:r>
              <a:rPr lang="en-GB" sz="2000">
                <a:ea typeface="+mn-lt"/>
                <a:cs typeface="+mn-lt"/>
              </a:rPr>
              <a:t> </a:t>
            </a:r>
            <a:r>
              <a:rPr lang="en-GB" sz="2000" err="1">
                <a:ea typeface="+mn-lt"/>
                <a:cs typeface="+mn-lt"/>
              </a:rPr>
              <a:t>mô</a:t>
            </a:r>
            <a:r>
              <a:rPr lang="en-GB" sz="2000">
                <a:ea typeface="+mn-lt"/>
                <a:cs typeface="+mn-lt"/>
              </a:rPr>
              <a:t> </a:t>
            </a:r>
            <a:r>
              <a:rPr lang="en-GB" sz="2000" err="1">
                <a:ea typeface="+mn-lt"/>
                <a:cs typeface="+mn-lt"/>
              </a:rPr>
              <a:t>hình</a:t>
            </a:r>
            <a:r>
              <a:rPr lang="en-GB" sz="2000">
                <a:ea typeface="+mn-lt"/>
                <a:cs typeface="+mn-lt"/>
              </a:rPr>
              <a:t> </a:t>
            </a:r>
            <a:r>
              <a:rPr lang="en-GB" sz="2000" err="1">
                <a:ea typeface="+mn-lt"/>
                <a:cs typeface="+mn-lt"/>
              </a:rPr>
              <a:t>này</a:t>
            </a:r>
            <a:r>
              <a:rPr lang="en-GB" sz="2000">
                <a:ea typeface="+mn-lt"/>
                <a:cs typeface="+mn-lt"/>
              </a:rPr>
              <a:t> message </a:t>
            </a:r>
            <a:r>
              <a:rPr lang="en-GB" sz="2000" err="1">
                <a:ea typeface="+mn-lt"/>
                <a:cs typeface="+mn-lt"/>
              </a:rPr>
              <a:t>chuyển</a:t>
            </a:r>
            <a:r>
              <a:rPr lang="en-GB" sz="2000">
                <a:ea typeface="+mn-lt"/>
                <a:cs typeface="+mn-lt"/>
              </a:rPr>
              <a:t> </a:t>
            </a:r>
            <a:r>
              <a:rPr lang="en-GB" sz="2000" err="1">
                <a:ea typeface="+mn-lt"/>
                <a:cs typeface="+mn-lt"/>
              </a:rPr>
              <a:t>đi</a:t>
            </a:r>
            <a:r>
              <a:rPr lang="en-GB" sz="2000">
                <a:ea typeface="+mn-lt"/>
                <a:cs typeface="+mn-lt"/>
              </a:rPr>
              <a:t> </a:t>
            </a:r>
            <a:r>
              <a:rPr lang="en-GB" sz="2000" err="1">
                <a:ea typeface="+mn-lt"/>
                <a:cs typeface="+mn-lt"/>
              </a:rPr>
              <a:t>tuần</a:t>
            </a:r>
            <a:r>
              <a:rPr lang="en-GB" sz="2000">
                <a:ea typeface="+mn-lt"/>
                <a:cs typeface="+mn-lt"/>
              </a:rPr>
              <a:t> </a:t>
            </a:r>
            <a:r>
              <a:rPr lang="en-GB" sz="2000" err="1">
                <a:ea typeface="+mn-lt"/>
                <a:cs typeface="+mn-lt"/>
              </a:rPr>
              <a:t>tự</a:t>
            </a:r>
            <a:r>
              <a:rPr lang="en-GB" sz="2000">
                <a:ea typeface="+mn-lt"/>
                <a:cs typeface="+mn-lt"/>
              </a:rPr>
              <a:t> (FIFO)</a:t>
            </a:r>
            <a:endParaRPr lang="en-US" sz="2000"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en-GB" sz="2000" err="1">
                <a:ea typeface="+mn-lt"/>
                <a:cs typeface="+mn-lt"/>
              </a:rPr>
              <a:t>Định</a:t>
            </a:r>
            <a:r>
              <a:rPr lang="en-GB" sz="2000">
                <a:ea typeface="+mn-lt"/>
                <a:cs typeface="+mn-lt"/>
              </a:rPr>
              <a:t> </a:t>
            </a:r>
            <a:r>
              <a:rPr lang="en-GB" sz="2000" err="1">
                <a:ea typeface="+mn-lt"/>
                <a:cs typeface="+mn-lt"/>
              </a:rPr>
              <a:t>nghĩa</a:t>
            </a:r>
            <a:r>
              <a:rPr lang="en-GB" sz="2000">
                <a:ea typeface="+mn-lt"/>
                <a:cs typeface="+mn-lt"/>
              </a:rPr>
              <a:t> 02 </a:t>
            </a:r>
            <a:r>
              <a:rPr lang="en-GB" sz="2000" err="1">
                <a:ea typeface="+mn-lt"/>
                <a:cs typeface="+mn-lt"/>
              </a:rPr>
              <a:t>đối</a:t>
            </a:r>
            <a:r>
              <a:rPr lang="en-GB" sz="2000">
                <a:ea typeface="+mn-lt"/>
                <a:cs typeface="+mn-lt"/>
              </a:rPr>
              <a:t> </a:t>
            </a:r>
            <a:r>
              <a:rPr lang="en-GB" sz="2000" err="1">
                <a:ea typeface="+mn-lt"/>
                <a:cs typeface="+mn-lt"/>
              </a:rPr>
              <a:t>tượng</a:t>
            </a:r>
            <a:r>
              <a:rPr lang="en-GB" sz="2000">
                <a:ea typeface="+mn-lt"/>
                <a:cs typeface="+mn-lt"/>
              </a:rPr>
              <a:t> </a:t>
            </a:r>
            <a:r>
              <a:rPr lang="en-GB" sz="2000" err="1">
                <a:ea typeface="+mn-lt"/>
                <a:cs typeface="+mn-lt"/>
              </a:rPr>
              <a:t>cho</a:t>
            </a:r>
            <a:r>
              <a:rPr lang="en-GB" sz="2000">
                <a:ea typeface="+mn-lt"/>
                <a:cs typeface="+mn-lt"/>
              </a:rPr>
              <a:t> </a:t>
            </a:r>
            <a:r>
              <a:rPr lang="en-GB" sz="2000" err="1">
                <a:ea typeface="+mn-lt"/>
                <a:cs typeface="+mn-lt"/>
              </a:rPr>
              <a:t>việc</a:t>
            </a:r>
            <a:r>
              <a:rPr lang="en-GB" sz="2000">
                <a:ea typeface="+mn-lt"/>
                <a:cs typeface="+mn-lt"/>
              </a:rPr>
              <a:t> </a:t>
            </a:r>
            <a:r>
              <a:rPr lang="en-GB" sz="2000" err="1">
                <a:ea typeface="+mn-lt"/>
                <a:cs typeface="+mn-lt"/>
              </a:rPr>
              <a:t>gửi</a:t>
            </a:r>
            <a:r>
              <a:rPr lang="en-GB" sz="2000">
                <a:ea typeface="+mn-lt"/>
                <a:cs typeface="+mn-lt"/>
              </a:rPr>
              <a:t> </a:t>
            </a:r>
            <a:r>
              <a:rPr lang="en-GB" sz="2000" err="1">
                <a:ea typeface="+mn-lt"/>
                <a:cs typeface="+mn-lt"/>
              </a:rPr>
              <a:t>và</a:t>
            </a:r>
            <a:r>
              <a:rPr lang="en-GB" sz="2000">
                <a:ea typeface="+mn-lt"/>
                <a:cs typeface="+mn-lt"/>
              </a:rPr>
              <a:t> </a:t>
            </a:r>
            <a:r>
              <a:rPr lang="en-GB" sz="2000" err="1">
                <a:ea typeface="+mn-lt"/>
                <a:cs typeface="+mn-lt"/>
              </a:rPr>
              <a:t>nhận</a:t>
            </a:r>
            <a:r>
              <a:rPr lang="en-GB" sz="2000">
                <a:ea typeface="+mn-lt"/>
                <a:cs typeface="+mn-lt"/>
              </a:rPr>
              <a:t>, </a:t>
            </a:r>
            <a:r>
              <a:rPr lang="en-GB" sz="2000" err="1">
                <a:ea typeface="+mn-lt"/>
                <a:cs typeface="+mn-lt"/>
              </a:rPr>
              <a:t>đó</a:t>
            </a:r>
            <a:r>
              <a:rPr lang="en-GB" sz="2000">
                <a:ea typeface="+mn-lt"/>
                <a:cs typeface="+mn-lt"/>
              </a:rPr>
              <a:t> </a:t>
            </a:r>
            <a:r>
              <a:rPr lang="en-GB" sz="2000" err="1">
                <a:ea typeface="+mn-lt"/>
                <a:cs typeface="+mn-lt"/>
              </a:rPr>
              <a:t>là</a:t>
            </a:r>
            <a:r>
              <a:rPr lang="en-GB" sz="2000">
                <a:ea typeface="+mn-lt"/>
                <a:cs typeface="+mn-lt"/>
              </a:rPr>
              <a:t> sender </a:t>
            </a:r>
            <a:r>
              <a:rPr lang="en-GB" sz="2000" err="1">
                <a:ea typeface="+mn-lt"/>
                <a:cs typeface="+mn-lt"/>
              </a:rPr>
              <a:t>và</a:t>
            </a:r>
            <a:r>
              <a:rPr lang="en-GB" sz="2000">
                <a:ea typeface="+mn-lt"/>
                <a:cs typeface="+mn-lt"/>
              </a:rPr>
              <a:t> receiver, </a:t>
            </a:r>
            <a:r>
              <a:rPr lang="en-GB" sz="2000" err="1">
                <a:ea typeface="+mn-lt"/>
                <a:cs typeface="+mn-lt"/>
              </a:rPr>
              <a:t>và</a:t>
            </a:r>
            <a:r>
              <a:rPr lang="en-GB" sz="2000">
                <a:ea typeface="+mn-lt"/>
                <a:cs typeface="+mn-lt"/>
              </a:rPr>
              <a:t> </a:t>
            </a:r>
            <a:r>
              <a:rPr lang="en-GB" sz="2000" err="1">
                <a:ea typeface="+mn-lt"/>
                <a:cs typeface="+mn-lt"/>
              </a:rPr>
              <a:t>chỉ</a:t>
            </a:r>
            <a:r>
              <a:rPr lang="en-GB" sz="2000">
                <a:ea typeface="+mn-lt"/>
                <a:cs typeface="+mn-lt"/>
              </a:rPr>
              <a:t> </a:t>
            </a:r>
            <a:r>
              <a:rPr lang="en-GB" sz="2000" err="1">
                <a:ea typeface="+mn-lt"/>
                <a:cs typeface="+mn-lt"/>
              </a:rPr>
              <a:t>có</a:t>
            </a:r>
            <a:r>
              <a:rPr lang="en-GB" sz="2000">
                <a:ea typeface="+mn-lt"/>
                <a:cs typeface="+mn-lt"/>
              </a:rPr>
              <a:t> </a:t>
            </a:r>
            <a:r>
              <a:rPr lang="en-GB" sz="2000" err="1">
                <a:ea typeface="+mn-lt"/>
                <a:cs typeface="+mn-lt"/>
              </a:rPr>
              <a:t>một</a:t>
            </a:r>
            <a:r>
              <a:rPr lang="en-GB" sz="2000">
                <a:ea typeface="+mn-lt"/>
                <a:cs typeface="+mn-lt"/>
              </a:rPr>
              <a:t> </a:t>
            </a:r>
            <a:r>
              <a:rPr lang="en-GB" sz="2000" err="1">
                <a:ea typeface="+mn-lt"/>
                <a:cs typeface="+mn-lt"/>
              </a:rPr>
              <a:t>người</a:t>
            </a:r>
            <a:r>
              <a:rPr lang="en-GB" sz="2000">
                <a:ea typeface="+mn-lt"/>
                <a:cs typeface="+mn-lt"/>
              </a:rPr>
              <a:t> </a:t>
            </a:r>
            <a:r>
              <a:rPr lang="en-GB" sz="2000" err="1">
                <a:ea typeface="+mn-lt"/>
                <a:cs typeface="+mn-lt"/>
              </a:rPr>
              <a:t>gửi</a:t>
            </a:r>
            <a:r>
              <a:rPr lang="en-GB" sz="2000">
                <a:ea typeface="+mn-lt"/>
                <a:cs typeface="+mn-lt"/>
              </a:rPr>
              <a:t> </a:t>
            </a:r>
            <a:r>
              <a:rPr lang="en-GB" sz="2000" err="1">
                <a:ea typeface="+mn-lt"/>
                <a:cs typeface="+mn-lt"/>
              </a:rPr>
              <a:t>và</a:t>
            </a:r>
            <a:r>
              <a:rPr lang="en-GB" sz="2000">
                <a:ea typeface="+mn-lt"/>
                <a:cs typeface="+mn-lt"/>
              </a:rPr>
              <a:t> </a:t>
            </a:r>
            <a:r>
              <a:rPr lang="en-GB" sz="2000" err="1">
                <a:ea typeface="+mn-lt"/>
                <a:cs typeface="+mn-lt"/>
              </a:rPr>
              <a:t>một</a:t>
            </a:r>
            <a:r>
              <a:rPr lang="en-GB" sz="2000">
                <a:ea typeface="+mn-lt"/>
                <a:cs typeface="+mn-lt"/>
              </a:rPr>
              <a:t> </a:t>
            </a:r>
            <a:r>
              <a:rPr lang="en-GB" sz="2000" err="1">
                <a:ea typeface="+mn-lt"/>
                <a:cs typeface="+mn-lt"/>
              </a:rPr>
              <a:t>người</a:t>
            </a:r>
            <a:r>
              <a:rPr lang="en-GB" sz="2000">
                <a:ea typeface="+mn-lt"/>
                <a:cs typeface="+mn-lt"/>
              </a:rPr>
              <a:t> </a:t>
            </a:r>
            <a:r>
              <a:rPr lang="en-GB" sz="2000" err="1">
                <a:ea typeface="+mn-lt"/>
                <a:cs typeface="+mn-lt"/>
              </a:rPr>
              <a:t>nhận</a:t>
            </a:r>
            <a:endParaRPr lang="en-GB" sz="2000">
              <a:cs typeface="Calibri" panose="020F0502020204030204"/>
            </a:endParaRPr>
          </a:p>
          <a:p>
            <a:pPr marL="742950" lvl="1" indent="-285750">
              <a:buFont typeface="Arial"/>
              <a:buChar char="•"/>
            </a:pPr>
            <a:r>
              <a:rPr lang="en-GB" sz="2000" err="1">
                <a:ea typeface="+mn-lt"/>
                <a:cs typeface="+mn-lt"/>
              </a:rPr>
              <a:t>Sử</a:t>
            </a:r>
            <a:r>
              <a:rPr lang="en-GB" sz="2000">
                <a:ea typeface="+mn-lt"/>
                <a:cs typeface="+mn-lt"/>
              </a:rPr>
              <a:t> </a:t>
            </a:r>
            <a:r>
              <a:rPr lang="en-GB" sz="2000" err="1">
                <a:ea typeface="+mn-lt"/>
                <a:cs typeface="+mn-lt"/>
              </a:rPr>
              <a:t>dụng</a:t>
            </a:r>
            <a:r>
              <a:rPr lang="en-GB" sz="2000">
                <a:ea typeface="+mn-lt"/>
                <a:cs typeface="+mn-lt"/>
              </a:rPr>
              <a:t> </a:t>
            </a:r>
            <a:r>
              <a:rPr lang="en-GB" sz="2000" err="1">
                <a:ea typeface="+mn-lt"/>
                <a:cs typeface="+mn-lt"/>
              </a:rPr>
              <a:t>tín</a:t>
            </a:r>
            <a:r>
              <a:rPr lang="en-GB" sz="2000">
                <a:ea typeface="+mn-lt"/>
                <a:cs typeface="+mn-lt"/>
              </a:rPr>
              <a:t> </a:t>
            </a:r>
            <a:r>
              <a:rPr lang="en-GB" sz="2000" err="1">
                <a:ea typeface="+mn-lt"/>
                <a:cs typeface="+mn-lt"/>
              </a:rPr>
              <a:t>hiệu</a:t>
            </a:r>
            <a:r>
              <a:rPr lang="en-GB" sz="2000">
                <a:ea typeface="+mn-lt"/>
                <a:cs typeface="+mn-lt"/>
              </a:rPr>
              <a:t> acknowledge </a:t>
            </a:r>
            <a:r>
              <a:rPr lang="en-GB" sz="2000" err="1">
                <a:ea typeface="+mn-lt"/>
                <a:cs typeface="+mn-lt"/>
              </a:rPr>
              <a:t>để</a:t>
            </a:r>
            <a:r>
              <a:rPr lang="en-GB" sz="2000">
                <a:ea typeface="+mn-lt"/>
                <a:cs typeface="+mn-lt"/>
              </a:rPr>
              <a:t> </a:t>
            </a:r>
            <a:r>
              <a:rPr lang="en-GB" sz="2000" err="1">
                <a:ea typeface="+mn-lt"/>
                <a:cs typeface="+mn-lt"/>
              </a:rPr>
              <a:t>kích</a:t>
            </a:r>
            <a:r>
              <a:rPr lang="en-GB" sz="2000">
                <a:ea typeface="+mn-lt"/>
                <a:cs typeface="+mn-lt"/>
              </a:rPr>
              <a:t> </a:t>
            </a:r>
            <a:r>
              <a:rPr lang="en-GB" sz="2000" err="1">
                <a:ea typeface="+mn-lt"/>
                <a:cs typeface="+mn-lt"/>
              </a:rPr>
              <a:t>hoạt</a:t>
            </a:r>
            <a:r>
              <a:rPr lang="en-GB" sz="2000">
                <a:ea typeface="+mn-lt"/>
                <a:cs typeface="+mn-lt"/>
              </a:rPr>
              <a:t> </a:t>
            </a:r>
            <a:r>
              <a:rPr lang="en-GB" sz="2000" err="1">
                <a:ea typeface="+mn-lt"/>
                <a:cs typeface="+mn-lt"/>
              </a:rPr>
              <a:t>cho</a:t>
            </a:r>
            <a:r>
              <a:rPr lang="en-GB" sz="2000">
                <a:ea typeface="+mn-lt"/>
                <a:cs typeface="+mn-lt"/>
              </a:rPr>
              <a:t> </a:t>
            </a:r>
            <a:r>
              <a:rPr lang="en-GB" sz="2000" err="1">
                <a:ea typeface="+mn-lt"/>
                <a:cs typeface="+mn-lt"/>
              </a:rPr>
              <a:t>việc</a:t>
            </a:r>
            <a:r>
              <a:rPr lang="en-GB" sz="2000">
                <a:ea typeface="+mn-lt"/>
                <a:cs typeface="+mn-lt"/>
              </a:rPr>
              <a:t> </a:t>
            </a:r>
            <a:r>
              <a:rPr lang="en-GB" sz="2000" err="1">
                <a:ea typeface="+mn-lt"/>
                <a:cs typeface="+mn-lt"/>
              </a:rPr>
              <a:t>nhận</a:t>
            </a:r>
            <a:r>
              <a:rPr lang="en-GB" sz="2000">
                <a:ea typeface="+mn-lt"/>
                <a:cs typeface="+mn-lt"/>
              </a:rPr>
              <a:t> message ở </a:t>
            </a:r>
            <a:r>
              <a:rPr lang="en-GB" sz="2000" err="1">
                <a:ea typeface="+mn-lt"/>
                <a:cs typeface="+mn-lt"/>
              </a:rPr>
              <a:t>người</a:t>
            </a:r>
            <a:r>
              <a:rPr lang="en-GB" sz="2000">
                <a:ea typeface="+mn-lt"/>
                <a:cs typeface="+mn-lt"/>
              </a:rPr>
              <a:t> </a:t>
            </a:r>
            <a:r>
              <a:rPr lang="en-GB" sz="2000" err="1">
                <a:ea typeface="+mn-lt"/>
                <a:cs typeface="+mn-lt"/>
              </a:rPr>
              <a:t>nhận</a:t>
            </a:r>
            <a:r>
              <a:rPr lang="en-GB" sz="2000">
                <a:ea typeface="+mn-lt"/>
                <a:cs typeface="+mn-lt"/>
              </a:rPr>
              <a:t> </a:t>
            </a:r>
            <a:r>
              <a:rPr lang="en-GB" sz="2000" err="1">
                <a:ea typeface="+mn-lt"/>
                <a:cs typeface="+mn-lt"/>
              </a:rPr>
              <a:t>hoàn</a:t>
            </a:r>
            <a:r>
              <a:rPr lang="en-GB" sz="2000">
                <a:ea typeface="+mn-lt"/>
                <a:cs typeface="+mn-lt"/>
              </a:rPr>
              <a:t> </a:t>
            </a:r>
            <a:r>
              <a:rPr lang="en-GB" sz="2000" err="1">
                <a:ea typeface="+mn-lt"/>
                <a:cs typeface="+mn-lt"/>
              </a:rPr>
              <a:t>tất</a:t>
            </a:r>
            <a:endParaRPr lang="en-GB" sz="2000">
              <a:cs typeface="Calibri" panose="020F0502020204030204"/>
            </a:endParaRPr>
          </a:p>
          <a:p>
            <a:pPr marL="742950" lvl="1" indent="-285750">
              <a:buFont typeface="Arial"/>
              <a:buChar char="•"/>
            </a:pPr>
            <a:r>
              <a:rPr lang="en-GB" sz="2000" err="1">
                <a:ea typeface="+mn-lt"/>
                <a:cs typeface="+mn-lt"/>
              </a:rPr>
              <a:t>Mô</a:t>
            </a:r>
            <a:r>
              <a:rPr lang="en-GB" sz="2000">
                <a:ea typeface="+mn-lt"/>
                <a:cs typeface="+mn-lt"/>
              </a:rPr>
              <a:t> </a:t>
            </a:r>
            <a:r>
              <a:rPr lang="en-GB" sz="2000" err="1">
                <a:ea typeface="+mn-lt"/>
                <a:cs typeface="+mn-lt"/>
              </a:rPr>
              <a:t>hình</a:t>
            </a:r>
            <a:r>
              <a:rPr lang="en-GB" sz="2000">
                <a:ea typeface="+mn-lt"/>
                <a:cs typeface="+mn-lt"/>
              </a:rPr>
              <a:t> </a:t>
            </a:r>
            <a:r>
              <a:rPr lang="en-GB" sz="2000" err="1">
                <a:ea typeface="+mn-lt"/>
                <a:cs typeface="+mn-lt"/>
              </a:rPr>
              <a:t>có</a:t>
            </a:r>
            <a:r>
              <a:rPr lang="en-GB" sz="2000">
                <a:ea typeface="+mn-lt"/>
                <a:cs typeface="+mn-lt"/>
              </a:rPr>
              <a:t> </a:t>
            </a:r>
            <a:r>
              <a:rPr lang="en-GB" sz="2000" err="1">
                <a:ea typeface="+mn-lt"/>
                <a:cs typeface="+mn-lt"/>
              </a:rPr>
              <a:t>tính</a:t>
            </a:r>
            <a:r>
              <a:rPr lang="en-GB" sz="2000">
                <a:ea typeface="+mn-lt"/>
                <a:cs typeface="+mn-lt"/>
              </a:rPr>
              <a:t> </a:t>
            </a:r>
            <a:r>
              <a:rPr lang="en-GB" sz="2000" err="1">
                <a:ea typeface="+mn-lt"/>
                <a:cs typeface="+mn-lt"/>
              </a:rPr>
              <a:t>bảo</a:t>
            </a:r>
            <a:r>
              <a:rPr lang="en-GB" sz="2000">
                <a:ea typeface="+mn-lt"/>
                <a:cs typeface="+mn-lt"/>
              </a:rPr>
              <a:t> </a:t>
            </a:r>
            <a:r>
              <a:rPr lang="en-GB" sz="2000" err="1">
                <a:ea typeface="+mn-lt"/>
                <a:cs typeface="+mn-lt"/>
              </a:rPr>
              <a:t>mật</a:t>
            </a:r>
            <a:r>
              <a:rPr lang="en-GB" sz="2000">
                <a:ea typeface="+mn-lt"/>
                <a:cs typeface="+mn-lt"/>
              </a:rPr>
              <a:t> </a:t>
            </a:r>
            <a:r>
              <a:rPr lang="en-GB" sz="2000" err="1">
                <a:ea typeface="+mn-lt"/>
                <a:cs typeface="+mn-lt"/>
              </a:rPr>
              <a:t>cao</a:t>
            </a:r>
            <a:r>
              <a:rPr lang="en-GB" sz="2000">
                <a:ea typeface="+mn-lt"/>
                <a:cs typeface="+mn-lt"/>
              </a:rPr>
              <a:t> do </a:t>
            </a:r>
            <a:r>
              <a:rPr lang="en-GB" sz="2000" err="1">
                <a:ea typeface="+mn-lt"/>
                <a:cs typeface="+mn-lt"/>
              </a:rPr>
              <a:t>một</a:t>
            </a:r>
            <a:r>
              <a:rPr lang="en-GB" sz="2000">
                <a:ea typeface="+mn-lt"/>
                <a:cs typeface="+mn-lt"/>
              </a:rPr>
              <a:t> </a:t>
            </a:r>
            <a:r>
              <a:rPr lang="en-GB" sz="2000" err="1">
                <a:ea typeface="+mn-lt"/>
                <a:cs typeface="+mn-lt"/>
              </a:rPr>
              <a:t>người</a:t>
            </a:r>
            <a:r>
              <a:rPr lang="en-GB" sz="2000">
                <a:ea typeface="+mn-lt"/>
                <a:cs typeface="+mn-lt"/>
              </a:rPr>
              <a:t> </a:t>
            </a:r>
            <a:r>
              <a:rPr lang="en-GB" sz="2000" err="1">
                <a:ea typeface="+mn-lt"/>
                <a:cs typeface="+mn-lt"/>
              </a:rPr>
              <a:t>gửi</a:t>
            </a:r>
            <a:r>
              <a:rPr lang="en-GB" sz="2000">
                <a:ea typeface="+mn-lt"/>
                <a:cs typeface="+mn-lt"/>
              </a:rPr>
              <a:t> </a:t>
            </a:r>
            <a:r>
              <a:rPr lang="en-GB" sz="2000" err="1">
                <a:ea typeface="+mn-lt"/>
                <a:cs typeface="+mn-lt"/>
              </a:rPr>
              <a:t>và</a:t>
            </a:r>
            <a:r>
              <a:rPr lang="en-GB" sz="2000">
                <a:ea typeface="+mn-lt"/>
                <a:cs typeface="+mn-lt"/>
              </a:rPr>
              <a:t> </a:t>
            </a:r>
            <a:r>
              <a:rPr lang="en-GB" sz="2000" err="1">
                <a:ea typeface="+mn-lt"/>
                <a:cs typeface="+mn-lt"/>
              </a:rPr>
              <a:t>một</a:t>
            </a:r>
            <a:r>
              <a:rPr lang="en-GB" sz="2000">
                <a:ea typeface="+mn-lt"/>
                <a:cs typeface="+mn-lt"/>
              </a:rPr>
              <a:t> </a:t>
            </a:r>
            <a:r>
              <a:rPr lang="en-GB" sz="2000" err="1">
                <a:ea typeface="+mn-lt"/>
                <a:cs typeface="+mn-lt"/>
              </a:rPr>
              <a:t>người</a:t>
            </a:r>
            <a:r>
              <a:rPr lang="en-GB" sz="2000">
                <a:ea typeface="+mn-lt"/>
                <a:cs typeface="+mn-lt"/>
              </a:rPr>
              <a:t> </a:t>
            </a:r>
            <a:r>
              <a:rPr lang="en-GB" sz="2000" err="1">
                <a:ea typeface="+mn-lt"/>
                <a:cs typeface="+mn-lt"/>
              </a:rPr>
              <a:t>nhận</a:t>
            </a:r>
            <a:r>
              <a:rPr lang="en-GB" sz="2000">
                <a:ea typeface="+mn-lt"/>
                <a:cs typeface="+mn-lt"/>
              </a:rPr>
              <a:t> </a:t>
            </a:r>
            <a:r>
              <a:rPr lang="en-GB" sz="2000" err="1">
                <a:ea typeface="+mn-lt"/>
                <a:cs typeface="+mn-lt"/>
              </a:rPr>
              <a:t>nhưng</a:t>
            </a:r>
            <a:r>
              <a:rPr lang="en-GB" sz="2000">
                <a:ea typeface="+mn-lt"/>
                <a:cs typeface="+mn-lt"/>
              </a:rPr>
              <a:t> </a:t>
            </a:r>
            <a:r>
              <a:rPr lang="en-GB" sz="2000" err="1">
                <a:ea typeface="+mn-lt"/>
                <a:cs typeface="+mn-lt"/>
              </a:rPr>
              <a:t>đôi</a:t>
            </a:r>
            <a:r>
              <a:rPr lang="en-GB" sz="2000">
                <a:ea typeface="+mn-lt"/>
                <a:cs typeface="+mn-lt"/>
              </a:rPr>
              <a:t> </a:t>
            </a:r>
            <a:r>
              <a:rPr lang="en-GB" sz="2000" err="1">
                <a:ea typeface="+mn-lt"/>
                <a:cs typeface="+mn-lt"/>
              </a:rPr>
              <a:t>lúc</a:t>
            </a:r>
            <a:r>
              <a:rPr lang="en-GB" sz="2000">
                <a:ea typeface="+mn-lt"/>
                <a:cs typeface="+mn-lt"/>
              </a:rPr>
              <a:t> </a:t>
            </a:r>
            <a:r>
              <a:rPr lang="en-GB" sz="2000" err="1">
                <a:ea typeface="+mn-lt"/>
                <a:cs typeface="+mn-lt"/>
              </a:rPr>
              <a:t>làm</a:t>
            </a:r>
            <a:r>
              <a:rPr lang="en-GB" sz="2000">
                <a:ea typeface="+mn-lt"/>
                <a:cs typeface="+mn-lt"/>
              </a:rPr>
              <a:t> </a:t>
            </a:r>
            <a:r>
              <a:rPr lang="en-GB" sz="2000" err="1">
                <a:ea typeface="+mn-lt"/>
                <a:cs typeface="+mn-lt"/>
              </a:rPr>
              <a:t>hệ</a:t>
            </a:r>
            <a:r>
              <a:rPr lang="en-GB" sz="2000">
                <a:ea typeface="+mn-lt"/>
                <a:cs typeface="+mn-lt"/>
              </a:rPr>
              <a:t> </a:t>
            </a:r>
            <a:r>
              <a:rPr lang="en-GB" sz="2000" err="1">
                <a:ea typeface="+mn-lt"/>
                <a:cs typeface="+mn-lt"/>
              </a:rPr>
              <a:t>thống</a:t>
            </a:r>
            <a:r>
              <a:rPr lang="en-GB" sz="2000">
                <a:ea typeface="+mn-lt"/>
                <a:cs typeface="+mn-lt"/>
              </a:rPr>
              <a:t> </a:t>
            </a:r>
            <a:r>
              <a:rPr lang="en-GB" sz="2000" err="1">
                <a:ea typeface="+mn-lt"/>
                <a:cs typeface="+mn-lt"/>
              </a:rPr>
              <a:t>bị</a:t>
            </a:r>
            <a:r>
              <a:rPr lang="en-GB" sz="2000">
                <a:ea typeface="+mn-lt"/>
                <a:cs typeface="+mn-lt"/>
              </a:rPr>
              <a:t> block </a:t>
            </a:r>
            <a:r>
              <a:rPr lang="en-GB" sz="2000" err="1">
                <a:ea typeface="+mn-lt"/>
                <a:cs typeface="+mn-lt"/>
              </a:rPr>
              <a:t>lại</a:t>
            </a:r>
            <a:r>
              <a:rPr lang="en-GB" sz="2000">
                <a:ea typeface="+mn-lt"/>
                <a:cs typeface="+mn-lt"/>
              </a:rPr>
              <a:t> do </a:t>
            </a:r>
            <a:r>
              <a:rPr lang="en-GB" sz="2000" err="1">
                <a:ea typeface="+mn-lt"/>
                <a:cs typeface="+mn-lt"/>
              </a:rPr>
              <a:t>chờ</a:t>
            </a:r>
            <a:r>
              <a:rPr lang="en-GB" sz="2000">
                <a:ea typeface="+mn-lt"/>
                <a:cs typeface="+mn-lt"/>
              </a:rPr>
              <a:t> message </a:t>
            </a:r>
            <a:r>
              <a:rPr lang="en-GB" sz="2000" err="1">
                <a:ea typeface="+mn-lt"/>
                <a:cs typeface="+mn-lt"/>
              </a:rPr>
              <a:t>đến</a:t>
            </a:r>
            <a:endParaRPr lang="en-GB" sz="2000">
              <a:cs typeface="Calibri" panose="020F0502020204030204"/>
            </a:endParaRPr>
          </a:p>
          <a:p>
            <a:pPr marL="742950" lvl="1" indent="-285750">
              <a:buFont typeface="Arial"/>
              <a:buChar char="•"/>
            </a:pPr>
            <a:r>
              <a:rPr lang="en-GB" sz="2000" err="1">
                <a:ea typeface="+mn-lt"/>
                <a:cs typeface="+mn-lt"/>
              </a:rPr>
              <a:t>Ngoài</a:t>
            </a:r>
            <a:r>
              <a:rPr lang="en-GB" sz="2000">
                <a:ea typeface="+mn-lt"/>
                <a:cs typeface="+mn-lt"/>
              </a:rPr>
              <a:t> </a:t>
            </a:r>
            <a:r>
              <a:rPr lang="en-GB" sz="2000" err="1">
                <a:ea typeface="+mn-lt"/>
                <a:cs typeface="+mn-lt"/>
              </a:rPr>
              <a:t>ra</a:t>
            </a:r>
            <a:r>
              <a:rPr lang="en-GB" sz="2000">
                <a:ea typeface="+mn-lt"/>
                <a:cs typeface="+mn-lt"/>
              </a:rPr>
              <a:t>, </a:t>
            </a:r>
            <a:r>
              <a:rPr lang="en-GB" sz="2000" err="1">
                <a:ea typeface="+mn-lt"/>
                <a:cs typeface="+mn-lt"/>
              </a:rPr>
              <a:t>mô</a:t>
            </a:r>
            <a:r>
              <a:rPr lang="en-GB" sz="2000">
                <a:ea typeface="+mn-lt"/>
                <a:cs typeface="+mn-lt"/>
              </a:rPr>
              <a:t> </a:t>
            </a:r>
            <a:r>
              <a:rPr lang="en-GB" sz="2000" err="1">
                <a:ea typeface="+mn-lt"/>
                <a:cs typeface="+mn-lt"/>
              </a:rPr>
              <a:t>hình</a:t>
            </a:r>
            <a:r>
              <a:rPr lang="en-GB" sz="2000">
                <a:ea typeface="+mn-lt"/>
                <a:cs typeface="+mn-lt"/>
              </a:rPr>
              <a:t> </a:t>
            </a:r>
            <a:r>
              <a:rPr lang="en-GB" sz="2000" err="1">
                <a:ea typeface="+mn-lt"/>
                <a:cs typeface="+mn-lt"/>
              </a:rPr>
              <a:t>cho</a:t>
            </a:r>
            <a:r>
              <a:rPr lang="en-GB" sz="2000">
                <a:ea typeface="+mn-lt"/>
                <a:cs typeface="+mn-lt"/>
              </a:rPr>
              <a:t> </a:t>
            </a:r>
            <a:r>
              <a:rPr lang="en-GB" sz="2000" err="1">
                <a:ea typeface="+mn-lt"/>
                <a:cs typeface="+mn-lt"/>
              </a:rPr>
              <a:t>phép</a:t>
            </a:r>
            <a:r>
              <a:rPr lang="en-GB" sz="2000">
                <a:ea typeface="+mn-lt"/>
                <a:cs typeface="+mn-lt"/>
              </a:rPr>
              <a:t> </a:t>
            </a:r>
            <a:r>
              <a:rPr lang="en-GB" sz="2000" err="1">
                <a:ea typeface="+mn-lt"/>
                <a:cs typeface="+mn-lt"/>
              </a:rPr>
              <a:t>người</a:t>
            </a:r>
            <a:r>
              <a:rPr lang="en-GB" sz="2000">
                <a:ea typeface="+mn-lt"/>
                <a:cs typeface="+mn-lt"/>
              </a:rPr>
              <a:t> </a:t>
            </a:r>
            <a:r>
              <a:rPr lang="en-GB" sz="2000" err="1">
                <a:ea typeface="+mn-lt"/>
                <a:cs typeface="+mn-lt"/>
              </a:rPr>
              <a:t>nhận</a:t>
            </a:r>
            <a:r>
              <a:rPr lang="en-GB" sz="2000">
                <a:ea typeface="+mn-lt"/>
                <a:cs typeface="+mn-lt"/>
              </a:rPr>
              <a:t> </a:t>
            </a:r>
            <a:r>
              <a:rPr lang="en-GB" sz="2000" err="1">
                <a:ea typeface="+mn-lt"/>
                <a:cs typeface="+mn-lt"/>
              </a:rPr>
              <a:t>không</a:t>
            </a:r>
            <a:r>
              <a:rPr lang="en-GB" sz="2000">
                <a:ea typeface="+mn-lt"/>
                <a:cs typeface="+mn-lt"/>
              </a:rPr>
              <a:t> </a:t>
            </a:r>
            <a:r>
              <a:rPr lang="en-GB" sz="2000" err="1">
                <a:ea typeface="+mn-lt"/>
                <a:cs typeface="+mn-lt"/>
              </a:rPr>
              <a:t>cần</a:t>
            </a:r>
            <a:r>
              <a:rPr lang="en-GB" sz="2000">
                <a:ea typeface="+mn-lt"/>
                <a:cs typeface="+mn-lt"/>
              </a:rPr>
              <a:t> active </a:t>
            </a:r>
            <a:r>
              <a:rPr lang="en-GB" sz="2000" err="1">
                <a:ea typeface="+mn-lt"/>
                <a:cs typeface="+mn-lt"/>
              </a:rPr>
              <a:t>tại</a:t>
            </a:r>
            <a:r>
              <a:rPr lang="en-GB" sz="2000">
                <a:ea typeface="+mn-lt"/>
                <a:cs typeface="+mn-lt"/>
              </a:rPr>
              <a:t> </a:t>
            </a:r>
            <a:r>
              <a:rPr lang="en-GB" sz="2000" err="1">
                <a:ea typeface="+mn-lt"/>
                <a:cs typeface="+mn-lt"/>
              </a:rPr>
              <a:t>thời</a:t>
            </a:r>
            <a:r>
              <a:rPr lang="en-GB" sz="2000">
                <a:ea typeface="+mn-lt"/>
                <a:cs typeface="+mn-lt"/>
              </a:rPr>
              <a:t> </a:t>
            </a:r>
            <a:r>
              <a:rPr lang="en-GB" sz="2000" err="1">
                <a:ea typeface="+mn-lt"/>
                <a:cs typeface="+mn-lt"/>
              </a:rPr>
              <a:t>điểm</a:t>
            </a:r>
            <a:r>
              <a:rPr lang="en-GB" sz="2000">
                <a:ea typeface="+mn-lt"/>
                <a:cs typeface="+mn-lt"/>
              </a:rPr>
              <a:t> </a:t>
            </a:r>
            <a:r>
              <a:rPr lang="en-GB" sz="2000" err="1">
                <a:ea typeface="+mn-lt"/>
                <a:cs typeface="+mn-lt"/>
              </a:rPr>
              <a:t>gửi</a:t>
            </a:r>
            <a:r>
              <a:rPr lang="en-GB" sz="2000">
                <a:ea typeface="+mn-lt"/>
                <a:cs typeface="+mn-lt"/>
              </a:rPr>
              <a:t> message</a:t>
            </a:r>
            <a:endParaRPr lang="en-GB" sz="2000">
              <a:cs typeface="Calibri"/>
            </a:endParaRPr>
          </a:p>
          <a:p>
            <a:pPr algn="l"/>
            <a:endParaRPr lang="en-GB" sz="2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57871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B75409B-04F5-410B-9C7C-E6B6900F8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271" y="291548"/>
            <a:ext cx="3200539" cy="873172"/>
          </a:xfrm>
        </p:spPr>
        <p:txBody>
          <a:bodyPr/>
          <a:lstStyle/>
          <a:p>
            <a:r>
              <a:rPr lang="en-GB" dirty="0" err="1">
                <a:latin typeface="Calibri"/>
                <a:cs typeface="Calibri"/>
              </a:rPr>
              <a:t>jms</a:t>
            </a:r>
            <a:r>
              <a:rPr lang="en-GB" dirty="0">
                <a:latin typeface="Calibri"/>
                <a:cs typeface="Calibri"/>
              </a:rPr>
              <a:t> MODEL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8E96BB-A8E6-4EDB-9FFF-1B10860E86F5}"/>
              </a:ext>
            </a:extLst>
          </p:cNvPr>
          <p:cNvSpPr txBox="1"/>
          <p:nvPr/>
        </p:nvSpPr>
        <p:spPr>
          <a:xfrm>
            <a:off x="725187" y="1234896"/>
            <a:ext cx="10157790" cy="58169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rtl="0">
              <a:defRPr lang="vi-vn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/>
              <a:buChar char="•"/>
            </a:pPr>
            <a:r>
              <a:rPr lang="en-GB" sz="3200" dirty="0">
                <a:ea typeface="+mn-lt"/>
                <a:cs typeface="+mn-lt"/>
              </a:rPr>
              <a:t>Publisher and </a:t>
            </a:r>
            <a:r>
              <a:rPr lang="en-GB" sz="3200" dirty="0" err="1">
                <a:ea typeface="+mn-lt"/>
                <a:cs typeface="+mn-lt"/>
              </a:rPr>
              <a:t>Subcriber</a:t>
            </a:r>
            <a:r>
              <a:rPr lang="en-GB" sz="3200" dirty="0">
                <a:ea typeface="+mn-lt"/>
                <a:cs typeface="+mn-lt"/>
              </a:rPr>
              <a:t> (Pub/Sub)</a:t>
            </a:r>
            <a:endParaRPr lang="en-US" dirty="0">
              <a:ea typeface="+mn-lt"/>
              <a:cs typeface="+mn-lt"/>
            </a:endParaRPr>
          </a:p>
          <a:p>
            <a:pPr marL="742950" lvl="1" indent="-285750">
              <a:buFont typeface="Arial"/>
              <a:buChar char="•"/>
            </a:pPr>
            <a:endParaRPr lang="en-GB" sz="2000">
              <a:ea typeface="+mn-lt"/>
              <a:cs typeface="+mn-lt"/>
            </a:endParaRPr>
          </a:p>
          <a:p>
            <a:pPr lvl="1">
              <a:buFont typeface="Arial"/>
              <a:buChar char="•"/>
            </a:pPr>
            <a:r>
              <a:rPr lang="en-GB" sz="2000" dirty="0" err="1">
                <a:ea typeface="+mn-lt"/>
                <a:cs typeface="+mn-lt"/>
              </a:rPr>
              <a:t>Mô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hình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sử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dụng</a:t>
            </a:r>
            <a:r>
              <a:rPr lang="en-GB" sz="2000" dirty="0">
                <a:ea typeface="+mn-lt"/>
                <a:cs typeface="+mn-lt"/>
              </a:rPr>
              <a:t> Topic </a:t>
            </a:r>
            <a:r>
              <a:rPr lang="en-GB" sz="2000" dirty="0" err="1">
                <a:ea typeface="+mn-lt"/>
                <a:cs typeface="+mn-lt"/>
              </a:rPr>
              <a:t>làm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nơi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lưu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trữ</a:t>
            </a:r>
            <a:endParaRPr lang="en-US" sz="2000" dirty="0" err="1">
              <a:ea typeface="+mn-lt"/>
              <a:cs typeface="+mn-lt"/>
            </a:endParaRPr>
          </a:p>
          <a:p>
            <a:pPr lvl="1">
              <a:buFont typeface="Arial"/>
              <a:buChar char="•"/>
            </a:pPr>
            <a:r>
              <a:rPr lang="en-GB" sz="2000" dirty="0" err="1">
                <a:ea typeface="+mn-lt"/>
                <a:cs typeface="+mn-lt"/>
              </a:rPr>
              <a:t>Mô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hình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cho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phép</a:t>
            </a:r>
            <a:r>
              <a:rPr lang="en-GB" sz="2000" dirty="0">
                <a:ea typeface="+mn-lt"/>
                <a:cs typeface="+mn-lt"/>
              </a:rPr>
              <a:t> 1 </a:t>
            </a:r>
            <a:r>
              <a:rPr lang="en-GB" sz="2000" dirty="0" err="1">
                <a:ea typeface="+mn-lt"/>
                <a:cs typeface="+mn-lt"/>
              </a:rPr>
              <a:t>người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gửi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và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nhiều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người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nhận</a:t>
            </a:r>
            <a:r>
              <a:rPr lang="en-GB" sz="2000" dirty="0">
                <a:ea typeface="+mn-lt"/>
                <a:cs typeface="+mn-lt"/>
              </a:rPr>
              <a:t> do </a:t>
            </a:r>
            <a:r>
              <a:rPr lang="en-GB" sz="2000" dirty="0" err="1">
                <a:ea typeface="+mn-lt"/>
                <a:cs typeface="+mn-lt"/>
              </a:rPr>
              <a:t>vậy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đối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tượng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được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định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nghĩa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là</a:t>
            </a:r>
            <a:r>
              <a:rPr lang="en-GB" sz="2000" dirty="0">
                <a:ea typeface="+mn-lt"/>
                <a:cs typeface="+mn-lt"/>
              </a:rPr>
              <a:t> Publisher </a:t>
            </a:r>
            <a:r>
              <a:rPr lang="en-GB" sz="2000" dirty="0" err="1">
                <a:ea typeface="+mn-lt"/>
                <a:cs typeface="+mn-lt"/>
              </a:rPr>
              <a:t>và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Subcribers</a:t>
            </a:r>
            <a:endParaRPr lang="en-GB" sz="2000">
              <a:cs typeface="Calibri" panose="020F0502020204030204"/>
            </a:endParaRPr>
          </a:p>
          <a:p>
            <a:pPr lvl="1">
              <a:buFont typeface="Arial"/>
              <a:buChar char="•"/>
            </a:pPr>
            <a:r>
              <a:rPr lang="en-GB" sz="2000" dirty="0" err="1">
                <a:ea typeface="+mn-lt"/>
                <a:cs typeface="+mn-lt"/>
              </a:rPr>
              <a:t>Không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cần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sử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dụng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thông</a:t>
            </a:r>
            <a:r>
              <a:rPr lang="en-GB" sz="2000" dirty="0">
                <a:ea typeface="+mn-lt"/>
                <a:cs typeface="+mn-lt"/>
              </a:rPr>
              <a:t> tin acknowledge </a:t>
            </a:r>
            <a:r>
              <a:rPr lang="en-GB" sz="2000" dirty="0" err="1">
                <a:ea typeface="+mn-lt"/>
                <a:cs typeface="+mn-lt"/>
              </a:rPr>
              <a:t>và</a:t>
            </a:r>
            <a:r>
              <a:rPr lang="en-GB" sz="2000" dirty="0">
                <a:ea typeface="+mn-lt"/>
                <a:cs typeface="+mn-lt"/>
              </a:rPr>
              <a:t> message </a:t>
            </a:r>
            <a:r>
              <a:rPr lang="en-GB" sz="2000" dirty="0" err="1">
                <a:ea typeface="+mn-lt"/>
                <a:cs typeface="+mn-lt"/>
              </a:rPr>
              <a:t>được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chuyển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đến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các</a:t>
            </a:r>
            <a:r>
              <a:rPr lang="en-GB" sz="2000" dirty="0">
                <a:ea typeface="+mn-lt"/>
                <a:cs typeface="+mn-lt"/>
              </a:rPr>
              <a:t> subscriber </a:t>
            </a:r>
            <a:r>
              <a:rPr lang="en-GB" sz="2000" dirty="0" err="1">
                <a:ea typeface="+mn-lt"/>
                <a:cs typeface="+mn-lt"/>
              </a:rPr>
              <a:t>chỉ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là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bản</a:t>
            </a:r>
            <a:r>
              <a:rPr lang="en-GB" sz="2000" dirty="0">
                <a:ea typeface="+mn-lt"/>
                <a:cs typeface="+mn-lt"/>
              </a:rPr>
              <a:t> copy</a:t>
            </a:r>
            <a:endParaRPr lang="en-GB" sz="2000">
              <a:cs typeface="Calibri" panose="020F0502020204030204"/>
            </a:endParaRPr>
          </a:p>
          <a:p>
            <a:pPr lvl="1">
              <a:buFont typeface="Arial"/>
              <a:buChar char="•"/>
            </a:pPr>
            <a:r>
              <a:rPr lang="en-GB" sz="2000" dirty="0" err="1">
                <a:ea typeface="+mn-lt"/>
                <a:cs typeface="+mn-lt"/>
              </a:rPr>
              <a:t>Mô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hình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này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có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thể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đại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diện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cho</a:t>
            </a:r>
            <a:r>
              <a:rPr lang="en-GB" sz="2000" dirty="0">
                <a:ea typeface="+mn-lt"/>
                <a:cs typeface="+mn-lt"/>
              </a:rPr>
              <a:t> email so </a:t>
            </a:r>
            <a:r>
              <a:rPr lang="en-GB" sz="2000" dirty="0" err="1">
                <a:ea typeface="+mn-lt"/>
                <a:cs typeface="+mn-lt"/>
              </a:rPr>
              <a:t>với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mô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hình</a:t>
            </a:r>
            <a:r>
              <a:rPr lang="en-GB" sz="2000" dirty="0">
                <a:ea typeface="+mn-lt"/>
                <a:cs typeface="+mn-lt"/>
              </a:rPr>
              <a:t> P2P </a:t>
            </a:r>
            <a:r>
              <a:rPr lang="en-GB" sz="2000" dirty="0" err="1">
                <a:ea typeface="+mn-lt"/>
                <a:cs typeface="+mn-lt"/>
              </a:rPr>
              <a:t>tương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tự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như</a:t>
            </a:r>
            <a:r>
              <a:rPr lang="en-GB" sz="2000" dirty="0">
                <a:ea typeface="+mn-lt"/>
                <a:cs typeface="+mn-lt"/>
              </a:rPr>
              <a:t> SMS</a:t>
            </a:r>
            <a:endParaRPr lang="en-GB" sz="2000">
              <a:cs typeface="Calibri" panose="020F0502020204030204"/>
            </a:endParaRPr>
          </a:p>
          <a:p>
            <a:pPr lvl="1">
              <a:buFont typeface="Arial"/>
              <a:buChar char="•"/>
            </a:pPr>
            <a:r>
              <a:rPr lang="en-GB" sz="2000" dirty="0" err="1">
                <a:ea typeface="+mn-lt"/>
                <a:cs typeface="+mn-lt"/>
              </a:rPr>
              <a:t>Mô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hình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bảo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mật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không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cao</a:t>
            </a:r>
            <a:r>
              <a:rPr lang="en-GB" sz="2000" dirty="0">
                <a:ea typeface="+mn-lt"/>
                <a:cs typeface="+mn-lt"/>
              </a:rPr>
              <a:t> do </a:t>
            </a:r>
            <a:r>
              <a:rPr lang="en-GB" sz="2000" dirty="0" err="1">
                <a:ea typeface="+mn-lt"/>
                <a:cs typeface="+mn-lt"/>
              </a:rPr>
              <a:t>gửi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nhiều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người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nhận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nhưng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được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ưu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điểm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đó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là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áp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dụng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thuận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lợi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cho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hệ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thống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phân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tán</a:t>
            </a:r>
            <a:endParaRPr lang="en-GB" sz="2000">
              <a:cs typeface="Calibri" panose="020F0502020204030204"/>
            </a:endParaRPr>
          </a:p>
          <a:p>
            <a:pPr lvl="1">
              <a:buFont typeface="Arial"/>
              <a:buChar char="•"/>
            </a:pPr>
            <a:r>
              <a:rPr lang="en-GB" sz="2000" dirty="0">
                <a:ea typeface="+mn-lt"/>
                <a:cs typeface="+mn-lt"/>
              </a:rPr>
              <a:t>Topic </a:t>
            </a:r>
            <a:r>
              <a:rPr lang="en-GB" sz="2000" dirty="0" err="1">
                <a:ea typeface="+mn-lt"/>
                <a:cs typeface="+mn-lt"/>
              </a:rPr>
              <a:t>thực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chất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cũng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là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dạng</a:t>
            </a:r>
            <a:r>
              <a:rPr lang="en-GB" sz="2000" dirty="0">
                <a:ea typeface="+mn-lt"/>
                <a:cs typeface="+mn-lt"/>
              </a:rPr>
              <a:t> queue </a:t>
            </a:r>
            <a:r>
              <a:rPr lang="en-GB" sz="2000" dirty="0" err="1">
                <a:ea typeface="+mn-lt"/>
                <a:cs typeface="+mn-lt"/>
              </a:rPr>
              <a:t>nhưng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có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nhiều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hơn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một</a:t>
            </a:r>
            <a:r>
              <a:rPr lang="en-GB" sz="2000" dirty="0">
                <a:ea typeface="+mn-lt"/>
                <a:cs typeface="+mn-lt"/>
              </a:rPr>
              <a:t> queue </a:t>
            </a:r>
            <a:r>
              <a:rPr lang="en-GB" sz="2000" dirty="0" err="1">
                <a:ea typeface="+mn-lt"/>
                <a:cs typeface="+mn-lt"/>
              </a:rPr>
              <a:t>với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các</a:t>
            </a:r>
            <a:r>
              <a:rPr lang="en-GB" sz="2000" dirty="0">
                <a:ea typeface="+mn-lt"/>
                <a:cs typeface="+mn-lt"/>
              </a:rPr>
              <a:t> queue </a:t>
            </a:r>
            <a:r>
              <a:rPr lang="en-GB" sz="2000" dirty="0" err="1">
                <a:ea typeface="+mn-lt"/>
                <a:cs typeface="+mn-lt"/>
              </a:rPr>
              <a:t>có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đánh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độ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ưu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tiên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khác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nhau</a:t>
            </a:r>
            <a:endParaRPr lang="en-GB" sz="2000">
              <a:cs typeface="Calibri" panose="020F0502020204030204"/>
            </a:endParaRPr>
          </a:p>
          <a:p>
            <a:pPr lvl="1">
              <a:buFont typeface="Arial"/>
              <a:buChar char="•"/>
            </a:pPr>
            <a:r>
              <a:rPr lang="en-GB" sz="2000" dirty="0" err="1">
                <a:ea typeface="+mn-lt"/>
                <a:cs typeface="+mn-lt"/>
              </a:rPr>
              <a:t>Mô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hình</a:t>
            </a:r>
            <a:r>
              <a:rPr lang="en-GB" sz="2000" dirty="0">
                <a:ea typeface="+mn-lt"/>
                <a:cs typeface="+mn-lt"/>
              </a:rPr>
              <a:t> Pub/Sub </a:t>
            </a:r>
            <a:r>
              <a:rPr lang="en-GB" sz="2000" dirty="0" err="1">
                <a:ea typeface="+mn-lt"/>
                <a:cs typeface="+mn-lt"/>
              </a:rPr>
              <a:t>đòi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hỏi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đối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tượng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nhận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phải</a:t>
            </a:r>
            <a:r>
              <a:rPr lang="en-GB" sz="2000" dirty="0">
                <a:ea typeface="+mn-lt"/>
                <a:cs typeface="+mn-lt"/>
              </a:rPr>
              <a:t> active hay listener </a:t>
            </a:r>
            <a:r>
              <a:rPr lang="en-GB" sz="2000" dirty="0" err="1">
                <a:ea typeface="+mn-lt"/>
                <a:cs typeface="+mn-lt"/>
              </a:rPr>
              <a:t>tại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thời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điểm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gửi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nhận</a:t>
            </a:r>
            <a:r>
              <a:rPr lang="en-GB" sz="2000" dirty="0">
                <a:ea typeface="+mn-lt"/>
                <a:cs typeface="+mn-lt"/>
              </a:rPr>
              <a:t> message, </a:t>
            </a:r>
            <a:r>
              <a:rPr lang="en-GB" sz="2000" dirty="0" err="1">
                <a:ea typeface="+mn-lt"/>
                <a:cs typeface="+mn-lt"/>
              </a:rPr>
              <a:t>nếu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không</a:t>
            </a:r>
            <a:r>
              <a:rPr lang="en-GB" sz="2000" dirty="0">
                <a:ea typeface="+mn-lt"/>
                <a:cs typeface="+mn-lt"/>
              </a:rPr>
              <a:t> message </a:t>
            </a:r>
            <a:r>
              <a:rPr lang="en-GB" sz="2000" dirty="0" err="1">
                <a:ea typeface="+mn-lt"/>
                <a:cs typeface="+mn-lt"/>
              </a:rPr>
              <a:t>sẽ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mất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đi</a:t>
            </a:r>
            <a:r>
              <a:rPr lang="en-GB" sz="2000" dirty="0">
                <a:ea typeface="+mn-lt"/>
                <a:cs typeface="+mn-lt"/>
              </a:rPr>
              <a:t> (non-durable). Do </a:t>
            </a:r>
            <a:r>
              <a:rPr lang="en-GB" sz="2000" dirty="0" err="1">
                <a:ea typeface="+mn-lt"/>
                <a:cs typeface="+mn-lt"/>
              </a:rPr>
              <a:t>vậy</a:t>
            </a:r>
            <a:r>
              <a:rPr lang="en-GB" sz="2000" dirty="0">
                <a:ea typeface="+mn-lt"/>
                <a:cs typeface="+mn-lt"/>
              </a:rPr>
              <a:t>, </a:t>
            </a:r>
            <a:r>
              <a:rPr lang="en-GB" sz="2000" dirty="0" err="1">
                <a:ea typeface="+mn-lt"/>
                <a:cs typeface="+mn-lt"/>
              </a:rPr>
              <a:t>để</a:t>
            </a:r>
            <a:r>
              <a:rPr lang="en-GB" sz="2000" dirty="0">
                <a:ea typeface="+mn-lt"/>
                <a:cs typeface="+mn-lt"/>
              </a:rPr>
              <a:t> message </a:t>
            </a:r>
            <a:r>
              <a:rPr lang="en-GB" sz="2000" dirty="0" err="1">
                <a:ea typeface="+mn-lt"/>
                <a:cs typeface="+mn-lt"/>
              </a:rPr>
              <a:t>vẫn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không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mất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đi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nhưng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được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lưu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trữ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tạm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thời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trong</a:t>
            </a:r>
            <a:r>
              <a:rPr lang="en-GB" sz="2000" dirty="0">
                <a:ea typeface="+mn-lt"/>
                <a:cs typeface="+mn-lt"/>
              </a:rPr>
              <a:t> MOM </a:t>
            </a:r>
            <a:r>
              <a:rPr lang="en-GB" sz="2000" dirty="0" err="1">
                <a:ea typeface="+mn-lt"/>
                <a:cs typeface="+mn-lt"/>
              </a:rPr>
              <a:t>và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cho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phép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người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dùng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truy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cập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vào</a:t>
            </a:r>
            <a:r>
              <a:rPr lang="en-GB" sz="2000" dirty="0">
                <a:ea typeface="+mn-lt"/>
                <a:cs typeface="+mn-lt"/>
              </a:rPr>
              <a:t> MOM </a:t>
            </a:r>
            <a:r>
              <a:rPr lang="en-GB" sz="2000" dirty="0" err="1">
                <a:ea typeface="+mn-lt"/>
                <a:cs typeface="+mn-lt"/>
              </a:rPr>
              <a:t>với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tính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xác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thực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thì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chức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năng</a:t>
            </a:r>
            <a:r>
              <a:rPr lang="en-GB" sz="2000" dirty="0">
                <a:ea typeface="+mn-lt"/>
                <a:cs typeface="+mn-lt"/>
              </a:rPr>
              <a:t> durable </a:t>
            </a:r>
            <a:r>
              <a:rPr lang="en-GB" sz="2000" dirty="0" err="1">
                <a:ea typeface="+mn-lt"/>
                <a:cs typeface="+mn-lt"/>
              </a:rPr>
              <a:t>phải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được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kích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hoạt</a:t>
            </a:r>
            <a:endParaRPr lang="en-GB" sz="2000">
              <a:cs typeface="Calibri" panose="020F0502020204030204"/>
            </a:endParaRPr>
          </a:p>
          <a:p>
            <a:pPr marL="742950" lvl="1" indent="-285750">
              <a:buFont typeface="Arial"/>
              <a:buChar char="•"/>
            </a:pPr>
            <a:endParaRPr lang="en-GB" sz="2000">
              <a:cs typeface="Calibri" panose="020F0502020204030204"/>
            </a:endParaRPr>
          </a:p>
          <a:p>
            <a:pPr algn="l"/>
            <a:endParaRPr lang="en-GB" sz="200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671469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793B9A-3337-4A51-8637-70B5DF6FC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375" y="1780945"/>
            <a:ext cx="4709054" cy="576262"/>
          </a:xfrm>
        </p:spPr>
        <p:txBody>
          <a:bodyPr/>
          <a:lstStyle/>
          <a:p>
            <a:r>
              <a:rPr lang="en-GB">
                <a:ea typeface="+mn-lt"/>
                <a:cs typeface="+mn-lt"/>
              </a:rPr>
              <a:t>Point to Point (P2P)</a:t>
            </a:r>
            <a:endParaRPr lang="en-US"/>
          </a:p>
          <a:p>
            <a:endParaRPr lang="en-GB">
              <a:cs typeface="Calibri"/>
            </a:endParaRPr>
          </a:p>
        </p:txBody>
      </p:sp>
      <p:pic>
        <p:nvPicPr>
          <p:cNvPr id="9" name="Picture 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11B030C-14C8-4D9C-AD2A-C1C518D0487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5801" y="2356555"/>
            <a:ext cx="4996923" cy="3259177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84CD78-E025-43D4-BAC7-8CF0A6E658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44820" y="2220108"/>
            <a:ext cx="4722813" cy="576262"/>
          </a:xfrm>
        </p:spPr>
        <p:txBody>
          <a:bodyPr/>
          <a:lstStyle/>
          <a:p>
            <a:r>
              <a:rPr lang="en-GB">
                <a:ea typeface="+mn-lt"/>
                <a:cs typeface="+mn-lt"/>
              </a:rPr>
              <a:t>Publisher and </a:t>
            </a:r>
            <a:r>
              <a:rPr lang="en-GB" err="1">
                <a:ea typeface="+mn-lt"/>
                <a:cs typeface="+mn-lt"/>
              </a:rPr>
              <a:t>Subcriber</a:t>
            </a:r>
            <a:r>
              <a:rPr lang="en-GB">
                <a:ea typeface="+mn-lt"/>
                <a:cs typeface="+mn-lt"/>
              </a:rPr>
              <a:t> (Pub/Sub)</a:t>
            </a:r>
            <a:endParaRPr lang="en-US">
              <a:ea typeface="+mn-lt"/>
              <a:cs typeface="+mn-lt"/>
            </a:endParaRPr>
          </a:p>
          <a:p>
            <a:endParaRPr lang="en-GB">
              <a:cs typeface="Calibri"/>
            </a:endParaRPr>
          </a:p>
        </p:txBody>
      </p:sp>
      <p:pic>
        <p:nvPicPr>
          <p:cNvPr id="11" name="Picture 1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FE8D3932-4EA5-4A41-913A-747798A88E7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823483" y="2351473"/>
            <a:ext cx="4995334" cy="3262715"/>
          </a:xfr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BE02D31-015F-426A-8805-ABDEABCC7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271" y="291548"/>
            <a:ext cx="3200539" cy="873172"/>
          </a:xfrm>
        </p:spPr>
        <p:txBody>
          <a:bodyPr/>
          <a:lstStyle/>
          <a:p>
            <a:r>
              <a:rPr lang="en-GB" err="1">
                <a:latin typeface="Calibri"/>
                <a:cs typeface="Calibri"/>
              </a:rPr>
              <a:t>jms</a:t>
            </a:r>
            <a:r>
              <a:rPr lang="en-GB">
                <a:latin typeface="Calibri"/>
                <a:cs typeface="Calibri"/>
              </a:rPr>
              <a:t> domain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44944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iên thể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ppt/theme/theme2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DFEF6A1A-C688-4464-AB07-AB68677D096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4178DDC-36E9-4EC8-A11F-9A81F92C036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2C47A85-C19E-4256-8429-038D0FDE2DE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722</Words>
  <Application>Microsoft Office PowerPoint</Application>
  <PresentationFormat>Widescreen</PresentationFormat>
  <Paragraphs>80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Thiên thể</vt:lpstr>
      <vt:lpstr>TỔng quan về JMS</vt:lpstr>
      <vt:lpstr>Tổng quan</vt:lpstr>
      <vt:lpstr>Messaging</vt:lpstr>
      <vt:lpstr>JMS là gì?</vt:lpstr>
      <vt:lpstr>Đặc điểm JMS</vt:lpstr>
      <vt:lpstr>KIến trúc của jms</vt:lpstr>
      <vt:lpstr>jms Model</vt:lpstr>
      <vt:lpstr>jms MODEL</vt:lpstr>
      <vt:lpstr>jms domain</vt:lpstr>
      <vt:lpstr>Một số thành phần trong mô hình JMS </vt:lpstr>
      <vt:lpstr>Một số thành phần trong mô hình JMS </vt:lpstr>
      <vt:lpstr>nhược điểm của jms</vt:lpstr>
      <vt:lpstr>Cảm ơn thầy và các bạn đã theo dõi!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Thiết kế thiên thể tương lai</dc:title>
  <dc:creator/>
  <cp:revision>174</cp:revision>
  <dcterms:created xsi:type="dcterms:W3CDTF">2020-04-09T02:20:13Z</dcterms:created>
  <dcterms:modified xsi:type="dcterms:W3CDTF">2020-04-16T09:56:34Z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