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 id="2147483898" r:id="rId2"/>
  </p:sldMasterIdLst>
  <p:notesMasterIdLst>
    <p:notesMasterId r:id="rId29"/>
  </p:notesMasterIdLst>
  <p:sldIdLst>
    <p:sldId id="256" r:id="rId3"/>
    <p:sldId id="257" r:id="rId4"/>
    <p:sldId id="259" r:id="rId5"/>
    <p:sldId id="260" r:id="rId6"/>
    <p:sldId id="299" r:id="rId7"/>
    <p:sldId id="261" r:id="rId8"/>
    <p:sldId id="300" r:id="rId9"/>
    <p:sldId id="298" r:id="rId10"/>
    <p:sldId id="302" r:id="rId11"/>
    <p:sldId id="303" r:id="rId12"/>
    <p:sldId id="296" r:id="rId13"/>
    <p:sldId id="304" r:id="rId14"/>
    <p:sldId id="297" r:id="rId15"/>
    <p:sldId id="305" r:id="rId16"/>
    <p:sldId id="306" r:id="rId17"/>
    <p:sldId id="281" r:id="rId18"/>
    <p:sldId id="308" r:id="rId19"/>
    <p:sldId id="309" r:id="rId20"/>
    <p:sldId id="310" r:id="rId21"/>
    <p:sldId id="291" r:id="rId22"/>
    <p:sldId id="301" r:id="rId23"/>
    <p:sldId id="293" r:id="rId24"/>
    <p:sldId id="294" r:id="rId25"/>
    <p:sldId id="295" r:id="rId26"/>
    <p:sldId id="290" r:id="rId27"/>
    <p:sldId id="30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2EF237"/>
    <a:srgbClr val="404040"/>
    <a:srgbClr val="002060"/>
    <a:srgbClr val="00339A"/>
    <a:srgbClr val="0044CC"/>
    <a:srgbClr val="216BFF"/>
    <a:srgbClr val="538CFF"/>
    <a:srgbClr val="8FB4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EBB33-8DEE-48DB-8215-F50C25FF8927}" v="374" dt="2021-10-04T04:02:39.236"/>
    <p1510:client id="{14CB8310-D43A-4290-9883-C5D718CEE303}" v="387" dt="2021-10-04T03:38:49.604"/>
    <p1510:client id="{8012DDDF-6456-4256-9C84-A00396BAEFDF}" v="1401" dt="2021-10-14T17:23:01.422"/>
    <p1510:client id="{96DD893C-28CE-479C-A7A2-063BD41470FC}" v="510" dt="2021-10-14T18:17:10.697"/>
    <p1510:client id="{A9723A69-A69C-4DCF-AFAB-4CB688742423}" v="287" dt="2021-10-17T18:50:10.945"/>
    <p1510:client id="{BFF2429F-CF4B-4946-99F1-B56049D3CF53}" v="1162" dt="2021-10-15T09:55:12.246"/>
    <p1510:client id="{C771BD7B-3CCE-4614-8DBA-02BD9D154E4B}" v="303" dt="2021-10-17T17:23:41.080"/>
    <p1510:client id="{E83A8CB3-9BD4-4DE0-96B4-B2768A38596D}" v="493" dt="2021-10-18T08:49:03.803"/>
    <p1510:client id="{E9FDA245-EE89-4450-84A2-F69D80837367}" v="12" dt="2021-10-14T09:35:09.924"/>
    <p1510:client id="{FC61196A-9928-4C7D-B17D-DA30DDD16258}" v="59" dt="2021-10-04T04:09:25.678"/>
    <p1510:client id="{FD231A6D-0F5B-4F0B-91EE-D2C9BAC9B633}" v="1127" dt="2021-09-11T13:22:42.7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ê Ngọc Hưng" userId="8511c0889c31e0fc" providerId="Windows Live" clId="Web-{A9723A69-A69C-4DCF-AFAB-4CB688742423}"/>
    <pc:docChg chg="addSld modSld sldOrd">
      <pc:chgData name="Lê Ngọc Hưng" userId="8511c0889c31e0fc" providerId="Windows Live" clId="Web-{A9723A69-A69C-4DCF-AFAB-4CB688742423}" dt="2021-10-17T18:50:10.945" v="261" actId="1076"/>
      <pc:docMkLst>
        <pc:docMk/>
      </pc:docMkLst>
      <pc:sldChg chg="modSp ord">
        <pc:chgData name="Lê Ngọc Hưng" userId="8511c0889c31e0fc" providerId="Windows Live" clId="Web-{A9723A69-A69C-4DCF-AFAB-4CB688742423}" dt="2021-10-17T18:34:08.520" v="11"/>
        <pc:sldMkLst>
          <pc:docMk/>
          <pc:sldMk cId="1831428454" sldId="295"/>
        </pc:sldMkLst>
        <pc:spChg chg="mod">
          <ac:chgData name="Lê Ngọc Hưng" userId="8511c0889c31e0fc" providerId="Windows Live" clId="Web-{A9723A69-A69C-4DCF-AFAB-4CB688742423}" dt="2021-10-17T18:33:56.441" v="10" actId="20577"/>
          <ac:spMkLst>
            <pc:docMk/>
            <pc:sldMk cId="1831428454" sldId="295"/>
            <ac:spMk id="2" creationId="{53B1093D-9E17-4C81-AA92-1B4278FE8208}"/>
          </ac:spMkLst>
        </pc:spChg>
        <pc:spChg chg="mod">
          <ac:chgData name="Lê Ngọc Hưng" userId="8511c0889c31e0fc" providerId="Windows Live" clId="Web-{A9723A69-A69C-4DCF-AFAB-4CB688742423}" dt="2021-10-17T18:33:21.846" v="4" actId="20577"/>
          <ac:spMkLst>
            <pc:docMk/>
            <pc:sldMk cId="1831428454" sldId="295"/>
            <ac:spMk id="3" creationId="{DCF178FD-0E45-4D89-B5FF-8C46B4365B05}"/>
          </ac:spMkLst>
        </pc:spChg>
      </pc:sldChg>
      <pc:sldChg chg="addSp delSp modSp add replId">
        <pc:chgData name="Lê Ngọc Hưng" userId="8511c0889c31e0fc" providerId="Windows Live" clId="Web-{A9723A69-A69C-4DCF-AFAB-4CB688742423}" dt="2021-10-17T18:50:10.945" v="261" actId="1076"/>
        <pc:sldMkLst>
          <pc:docMk/>
          <pc:sldMk cId="2361912769" sldId="305"/>
        </pc:sldMkLst>
        <pc:spChg chg="add del">
          <ac:chgData name="Lê Ngọc Hưng" userId="8511c0889c31e0fc" providerId="Windows Live" clId="Web-{A9723A69-A69C-4DCF-AFAB-4CB688742423}" dt="2021-10-17T18:36:39.872" v="47"/>
          <ac:spMkLst>
            <pc:docMk/>
            <pc:sldMk cId="2361912769" sldId="305"/>
            <ac:spMk id="6" creationId="{ED0E1434-D71A-41B0-96A3-0A2991C07C96}"/>
          </ac:spMkLst>
        </pc:spChg>
        <pc:spChg chg="mod">
          <ac:chgData name="Lê Ngọc Hưng" userId="8511c0889c31e0fc" providerId="Windows Live" clId="Web-{A9723A69-A69C-4DCF-AFAB-4CB688742423}" dt="2021-10-17T18:35:48.806" v="36" actId="14100"/>
          <ac:spMkLst>
            <pc:docMk/>
            <pc:sldMk cId="2361912769" sldId="305"/>
            <ac:spMk id="7" creationId="{ECC9B88D-267D-4F53-BE09-95D4D11C7C4D}"/>
          </ac:spMkLst>
        </pc:spChg>
        <pc:spChg chg="add del">
          <ac:chgData name="Lê Ngọc Hưng" userId="8511c0889c31e0fc" providerId="Windows Live" clId="Web-{A9723A69-A69C-4DCF-AFAB-4CB688742423}" dt="2021-10-17T18:38:44.644" v="102"/>
          <ac:spMkLst>
            <pc:docMk/>
            <pc:sldMk cId="2361912769" sldId="305"/>
            <ac:spMk id="8" creationId="{A6AF4A2E-44A1-451F-A282-B699D5469035}"/>
          </ac:spMkLst>
        </pc:spChg>
        <pc:spChg chg="add mod">
          <ac:chgData name="Lê Ngọc Hưng" userId="8511c0889c31e0fc" providerId="Windows Live" clId="Web-{A9723A69-A69C-4DCF-AFAB-4CB688742423}" dt="2021-10-17T18:50:06.429" v="260" actId="1076"/>
          <ac:spMkLst>
            <pc:docMk/>
            <pc:sldMk cId="2361912769" sldId="305"/>
            <ac:spMk id="9" creationId="{B3B8C65C-CF8E-440F-9B8F-25C6A67A72F3}"/>
          </ac:spMkLst>
        </pc:spChg>
        <pc:spChg chg="add del mod">
          <ac:chgData name="Lê Ngọc Hưng" userId="8511c0889c31e0fc" providerId="Windows Live" clId="Web-{A9723A69-A69C-4DCF-AFAB-4CB688742423}" dt="2021-10-17T18:49:45.022" v="257" actId="1076"/>
          <ac:spMkLst>
            <pc:docMk/>
            <pc:sldMk cId="2361912769" sldId="305"/>
            <ac:spMk id="10" creationId="{450CE935-22CD-4599-A31F-99C22ADF9758}"/>
          </ac:spMkLst>
        </pc:spChg>
        <pc:spChg chg="add mod">
          <ac:chgData name="Lê Ngọc Hưng" userId="8511c0889c31e0fc" providerId="Windows Live" clId="Web-{A9723A69-A69C-4DCF-AFAB-4CB688742423}" dt="2021-10-17T18:50:00.085" v="259" actId="1076"/>
          <ac:spMkLst>
            <pc:docMk/>
            <pc:sldMk cId="2361912769" sldId="305"/>
            <ac:spMk id="12" creationId="{98F40407-1C24-461D-BAE8-1CA5E9B75AEB}"/>
          </ac:spMkLst>
        </pc:spChg>
        <pc:spChg chg="add mod">
          <ac:chgData name="Lê Ngọc Hưng" userId="8511c0889c31e0fc" providerId="Windows Live" clId="Web-{A9723A69-A69C-4DCF-AFAB-4CB688742423}" dt="2021-10-17T18:49:40.225" v="256" actId="1076"/>
          <ac:spMkLst>
            <pc:docMk/>
            <pc:sldMk cId="2361912769" sldId="305"/>
            <ac:spMk id="13" creationId="{EEDB383B-8506-45EA-8091-089262E840B7}"/>
          </ac:spMkLst>
        </pc:spChg>
        <pc:picChg chg="add mod">
          <ac:chgData name="Lê Ngọc Hưng" userId="8511c0889c31e0fc" providerId="Windows Live" clId="Web-{A9723A69-A69C-4DCF-AFAB-4CB688742423}" dt="2021-10-17T18:38:40.034" v="100" actId="1076"/>
          <ac:picMkLst>
            <pc:docMk/>
            <pc:sldMk cId="2361912769" sldId="305"/>
            <ac:picMk id="3" creationId="{360136E2-2B85-4885-BB82-E6953C26DE2C}"/>
          </ac:picMkLst>
        </pc:picChg>
        <pc:picChg chg="add del">
          <ac:chgData name="Lê Ngọc Hưng" userId="8511c0889c31e0fc" providerId="Windows Live" clId="Web-{A9723A69-A69C-4DCF-AFAB-4CB688742423}" dt="2021-10-17T18:36:41.090" v="48"/>
          <ac:picMkLst>
            <pc:docMk/>
            <pc:sldMk cId="2361912769" sldId="305"/>
            <ac:picMk id="4" creationId="{0839FECC-F74C-4DFD-92CA-FEC6E4A9ABB9}"/>
          </ac:picMkLst>
        </pc:picChg>
        <pc:picChg chg="add del">
          <ac:chgData name="Lê Ngọc Hưng" userId="8511c0889c31e0fc" providerId="Windows Live" clId="Web-{A9723A69-A69C-4DCF-AFAB-4CB688742423}" dt="2021-10-17T18:36:37.840" v="46"/>
          <ac:picMkLst>
            <pc:docMk/>
            <pc:sldMk cId="2361912769" sldId="305"/>
            <ac:picMk id="5" creationId="{9D9B6A01-8F0E-4042-BF86-2D6A2EC3ED01}"/>
          </ac:picMkLst>
        </pc:picChg>
        <pc:picChg chg="add mod">
          <ac:chgData name="Lê Ngọc Hưng" userId="8511c0889c31e0fc" providerId="Windows Live" clId="Web-{A9723A69-A69C-4DCF-AFAB-4CB688742423}" dt="2021-10-17T18:50:10.945" v="261" actId="1076"/>
          <ac:picMkLst>
            <pc:docMk/>
            <pc:sldMk cId="2361912769" sldId="305"/>
            <ac:picMk id="11" creationId="{3B106C93-3731-46ED-9094-65C20B82A690}"/>
          </ac:picMkLst>
        </pc:picChg>
        <pc:picChg chg="add mod">
          <ac:chgData name="Lê Ngọc Hưng" userId="8511c0889c31e0fc" providerId="Windows Live" clId="Web-{A9723A69-A69C-4DCF-AFAB-4CB688742423}" dt="2021-10-17T18:49:49.194" v="258" actId="1076"/>
          <ac:picMkLst>
            <pc:docMk/>
            <pc:sldMk cId="2361912769" sldId="305"/>
            <ac:picMk id="14" creationId="{9DA579A4-5F18-4E9C-A19F-0C9DD3AC6A4D}"/>
          </ac:picMkLst>
        </pc:picChg>
      </pc:sldChg>
    </pc:docChg>
  </pc:docChgLst>
  <pc:docChgLst>
    <pc:chgData name="Lê Ngọc Hưng" userId="8511c0889c31e0fc" providerId="Windows Live" clId="Web-{E83A8CB3-9BD4-4DE0-96B4-B2768A38596D}"/>
    <pc:docChg chg="addSld delSld modSld sldOrd">
      <pc:chgData name="Lê Ngọc Hưng" userId="8511c0889c31e0fc" providerId="Windows Live" clId="Web-{E83A8CB3-9BD4-4DE0-96B4-B2768A38596D}" dt="2021-10-18T08:49:03.803" v="446" actId="20577"/>
      <pc:docMkLst>
        <pc:docMk/>
      </pc:docMkLst>
      <pc:sldChg chg="modSp">
        <pc:chgData name="Lê Ngọc Hưng" userId="8511c0889c31e0fc" providerId="Windows Live" clId="Web-{E83A8CB3-9BD4-4DE0-96B4-B2768A38596D}" dt="2021-10-18T08:23:57.724" v="250" actId="20577"/>
        <pc:sldMkLst>
          <pc:docMk/>
          <pc:sldMk cId="1734123286" sldId="281"/>
        </pc:sldMkLst>
        <pc:spChg chg="mod">
          <ac:chgData name="Lê Ngọc Hưng" userId="8511c0889c31e0fc" providerId="Windows Live" clId="Web-{E83A8CB3-9BD4-4DE0-96B4-B2768A38596D}" dt="2021-10-18T08:23:57.724" v="250" actId="20577"/>
          <ac:spMkLst>
            <pc:docMk/>
            <pc:sldMk cId="1734123286" sldId="281"/>
            <ac:spMk id="4" creationId="{8DE5F96F-243E-485F-B98C-5B60FF85B363}"/>
          </ac:spMkLst>
        </pc:spChg>
      </pc:sldChg>
      <pc:sldChg chg="addAnim modAnim">
        <pc:chgData name="Lê Ngọc Hưng" userId="8511c0889c31e0fc" providerId="Windows Live" clId="Web-{E83A8CB3-9BD4-4DE0-96B4-B2768A38596D}" dt="2021-10-18T07:56:12.498" v="130"/>
        <pc:sldMkLst>
          <pc:docMk/>
          <pc:sldMk cId="3588301680" sldId="297"/>
        </pc:sldMkLst>
      </pc:sldChg>
      <pc:sldChg chg="modSp">
        <pc:chgData name="Lê Ngọc Hưng" userId="8511c0889c31e0fc" providerId="Windows Live" clId="Web-{E83A8CB3-9BD4-4DE0-96B4-B2768A38596D}" dt="2021-10-18T08:15:41.775" v="141" actId="20577"/>
        <pc:sldMkLst>
          <pc:docMk/>
          <pc:sldMk cId="2094525516" sldId="298"/>
        </pc:sldMkLst>
        <pc:spChg chg="mod">
          <ac:chgData name="Lê Ngọc Hưng" userId="8511c0889c31e0fc" providerId="Windows Live" clId="Web-{E83A8CB3-9BD4-4DE0-96B4-B2768A38596D}" dt="2021-10-18T08:15:41.775" v="141" actId="20577"/>
          <ac:spMkLst>
            <pc:docMk/>
            <pc:sldMk cId="2094525516" sldId="298"/>
            <ac:spMk id="3" creationId="{DCF178FD-0E45-4D89-B5FF-8C46B4365B05}"/>
          </ac:spMkLst>
        </pc:spChg>
      </pc:sldChg>
      <pc:sldChg chg="modSp">
        <pc:chgData name="Lê Ngọc Hưng" userId="8511c0889c31e0fc" providerId="Windows Live" clId="Web-{E83A8CB3-9BD4-4DE0-96B4-B2768A38596D}" dt="2021-10-18T08:49:03.803" v="446" actId="20577"/>
        <pc:sldMkLst>
          <pc:docMk/>
          <pc:sldMk cId="3045294279" sldId="299"/>
        </pc:sldMkLst>
        <pc:spChg chg="mod">
          <ac:chgData name="Lê Ngọc Hưng" userId="8511c0889c31e0fc" providerId="Windows Live" clId="Web-{E83A8CB3-9BD4-4DE0-96B4-B2768A38596D}" dt="2021-10-18T08:49:03.803" v="446" actId="20577"/>
          <ac:spMkLst>
            <pc:docMk/>
            <pc:sldMk cId="3045294279" sldId="299"/>
            <ac:spMk id="9" creationId="{0523526C-07ED-4B72-A74C-11C63A3A5DD9}"/>
          </ac:spMkLst>
        </pc:spChg>
      </pc:sldChg>
      <pc:sldChg chg="modSp">
        <pc:chgData name="Lê Ngọc Hưng" userId="8511c0889c31e0fc" providerId="Windows Live" clId="Web-{E83A8CB3-9BD4-4DE0-96B4-B2768A38596D}" dt="2021-10-18T08:11:52.864" v="138" actId="20577"/>
        <pc:sldMkLst>
          <pc:docMk/>
          <pc:sldMk cId="770404299" sldId="300"/>
        </pc:sldMkLst>
        <pc:spChg chg="mod">
          <ac:chgData name="Lê Ngọc Hưng" userId="8511c0889c31e0fc" providerId="Windows Live" clId="Web-{E83A8CB3-9BD4-4DE0-96B4-B2768A38596D}" dt="2021-10-18T08:11:52.864" v="138" actId="20577"/>
          <ac:spMkLst>
            <pc:docMk/>
            <pc:sldMk cId="770404299" sldId="300"/>
            <ac:spMk id="3" creationId="{4E50A8C9-9FB9-47C4-8D06-FB70474E7190}"/>
          </ac:spMkLst>
        </pc:spChg>
      </pc:sldChg>
      <pc:sldChg chg="modSp addAnim modAnim">
        <pc:chgData name="Lê Ngọc Hưng" userId="8511c0889c31e0fc" providerId="Windows Live" clId="Web-{E83A8CB3-9BD4-4DE0-96B4-B2768A38596D}" dt="2021-10-18T07:56:23.045" v="133"/>
        <pc:sldMkLst>
          <pc:docMk/>
          <pc:sldMk cId="2787510536" sldId="301"/>
        </pc:sldMkLst>
        <pc:picChg chg="mod">
          <ac:chgData name="Lê Ngọc Hưng" userId="8511c0889c31e0fc" providerId="Windows Live" clId="Web-{E83A8CB3-9BD4-4DE0-96B4-B2768A38596D}" dt="2021-10-18T07:56:21.717" v="131" actId="1076"/>
          <ac:picMkLst>
            <pc:docMk/>
            <pc:sldMk cId="2787510536" sldId="301"/>
            <ac:picMk id="7" creationId="{9DE944E6-0506-4832-B9B8-4AC056570555}"/>
          </ac:picMkLst>
        </pc:picChg>
      </pc:sldChg>
      <pc:sldChg chg="addAnim modAnim">
        <pc:chgData name="Lê Ngọc Hưng" userId="8511c0889c31e0fc" providerId="Windows Live" clId="Web-{E83A8CB3-9BD4-4DE0-96B4-B2768A38596D}" dt="2021-10-18T08:05:58.278" v="135"/>
        <pc:sldMkLst>
          <pc:docMk/>
          <pc:sldMk cId="2934559496" sldId="302"/>
        </pc:sldMkLst>
      </pc:sldChg>
      <pc:sldChg chg="addAnim modAnim">
        <pc:chgData name="Lê Ngọc Hưng" userId="8511c0889c31e0fc" providerId="Windows Live" clId="Web-{E83A8CB3-9BD4-4DE0-96B4-B2768A38596D}" dt="2021-10-18T07:55:53.185" v="124"/>
        <pc:sldMkLst>
          <pc:docMk/>
          <pc:sldMk cId="472259758" sldId="303"/>
        </pc:sldMkLst>
      </pc:sldChg>
      <pc:sldChg chg="addSp delSp modSp addAnim delAnim modAnim">
        <pc:chgData name="Lê Ngọc Hưng" userId="8511c0889c31e0fc" providerId="Windows Live" clId="Web-{E83A8CB3-9BD4-4DE0-96B4-B2768A38596D}" dt="2021-10-18T07:52:25.400" v="60"/>
        <pc:sldMkLst>
          <pc:docMk/>
          <pc:sldMk cId="2361912769" sldId="305"/>
        </pc:sldMkLst>
        <pc:spChg chg="add del mod">
          <ac:chgData name="Lê Ngọc Hưng" userId="8511c0889c31e0fc" providerId="Windows Live" clId="Web-{E83A8CB3-9BD4-4DE0-96B4-B2768A38596D}" dt="2021-10-18T07:44:31.030" v="28"/>
          <ac:spMkLst>
            <pc:docMk/>
            <pc:sldMk cId="2361912769" sldId="305"/>
            <ac:spMk id="4" creationId="{B9F1FF86-6351-47AB-9008-F8FADC7ECD30}"/>
          </ac:spMkLst>
        </pc:spChg>
        <pc:picChg chg="add del mod">
          <ac:chgData name="Lê Ngọc Hưng" userId="8511c0889c31e0fc" providerId="Windows Live" clId="Web-{E83A8CB3-9BD4-4DE0-96B4-B2768A38596D}" dt="2021-10-18T07:48:51.692" v="35"/>
          <ac:picMkLst>
            <pc:docMk/>
            <pc:sldMk cId="2361912769" sldId="305"/>
            <ac:picMk id="5" creationId="{7AC333AB-F3F3-43FE-9658-355F67C4460E}"/>
          </ac:picMkLst>
        </pc:picChg>
        <pc:picChg chg="add del mod">
          <ac:chgData name="Lê Ngọc Hưng" userId="8511c0889c31e0fc" providerId="Windows Live" clId="Web-{E83A8CB3-9BD4-4DE0-96B4-B2768A38596D}" dt="2021-10-18T07:51:06.648" v="47"/>
          <ac:picMkLst>
            <pc:docMk/>
            <pc:sldMk cId="2361912769" sldId="305"/>
            <ac:picMk id="6" creationId="{19823DE8-61D3-49A4-A5A3-76B9C2EDADB5}"/>
          </ac:picMkLst>
        </pc:picChg>
        <pc:picChg chg="add mod">
          <ac:chgData name="Lê Ngọc Hưng" userId="8511c0889c31e0fc" providerId="Windows Live" clId="Web-{E83A8CB3-9BD4-4DE0-96B4-B2768A38596D}" dt="2021-10-18T07:51:25.961" v="57" actId="1076"/>
          <ac:picMkLst>
            <pc:docMk/>
            <pc:sldMk cId="2361912769" sldId="305"/>
            <ac:picMk id="8" creationId="{288399E1-7660-4C97-9794-F469C694D61E}"/>
          </ac:picMkLst>
        </pc:picChg>
      </pc:sldChg>
      <pc:sldChg chg="addSp delSp modSp add replId addAnim delAnim modAnim">
        <pc:chgData name="Lê Ngọc Hưng" userId="8511c0889c31e0fc" providerId="Windows Live" clId="Web-{E83A8CB3-9BD4-4DE0-96B4-B2768A38596D}" dt="2021-10-18T07:55:10.716" v="120"/>
        <pc:sldMkLst>
          <pc:docMk/>
          <pc:sldMk cId="4238356266" sldId="306"/>
        </pc:sldMkLst>
        <pc:spChg chg="mod">
          <ac:chgData name="Lê Ngọc Hưng" userId="8511c0889c31e0fc" providerId="Windows Live" clId="Web-{E83A8CB3-9BD4-4DE0-96B4-B2768A38596D}" dt="2021-10-18T07:53:38.870" v="97" actId="1076"/>
          <ac:spMkLst>
            <pc:docMk/>
            <pc:sldMk cId="4238356266" sldId="306"/>
            <ac:spMk id="2" creationId="{53B1093D-9E17-4C81-AA92-1B4278FE8208}"/>
          </ac:spMkLst>
        </pc:spChg>
        <pc:spChg chg="add del mod">
          <ac:chgData name="Lê Ngọc Hưng" userId="8511c0889c31e0fc" providerId="Windows Live" clId="Web-{E83A8CB3-9BD4-4DE0-96B4-B2768A38596D}" dt="2021-10-18T07:53:00.463" v="85"/>
          <ac:spMkLst>
            <pc:docMk/>
            <pc:sldMk cId="4238356266" sldId="306"/>
            <ac:spMk id="5" creationId="{D904BF3A-C34F-4B40-9532-A1D8BB4640F9}"/>
          </ac:spMkLst>
        </pc:spChg>
        <pc:spChg chg="mod">
          <ac:chgData name="Lê Ngọc Hưng" userId="8511c0889c31e0fc" providerId="Windows Live" clId="Web-{E83A8CB3-9BD4-4DE0-96B4-B2768A38596D}" dt="2021-10-18T07:54:52.746" v="116" actId="20577"/>
          <ac:spMkLst>
            <pc:docMk/>
            <pc:sldMk cId="4238356266" sldId="306"/>
            <ac:spMk id="7" creationId="{ECC9B88D-267D-4F53-BE09-95D4D11C7C4D}"/>
          </ac:spMkLst>
        </pc:spChg>
        <pc:spChg chg="del">
          <ac:chgData name="Lê Ngọc Hưng" userId="8511c0889c31e0fc" providerId="Windows Live" clId="Web-{E83A8CB3-9BD4-4DE0-96B4-B2768A38596D}" dt="2021-10-18T07:52:58.166" v="84"/>
          <ac:spMkLst>
            <pc:docMk/>
            <pc:sldMk cId="4238356266" sldId="306"/>
            <ac:spMk id="9" creationId="{B3B8C65C-CF8E-440F-9B8F-25C6A67A72F3}"/>
          </ac:spMkLst>
        </pc:spChg>
        <pc:spChg chg="del mod">
          <ac:chgData name="Lê Ngọc Hưng" userId="8511c0889c31e0fc" providerId="Windows Live" clId="Web-{E83A8CB3-9BD4-4DE0-96B4-B2768A38596D}" dt="2021-10-18T07:52:57.119" v="83"/>
          <ac:spMkLst>
            <pc:docMk/>
            <pc:sldMk cId="4238356266" sldId="306"/>
            <ac:spMk id="10" creationId="{450CE935-22CD-4599-A31F-99C22ADF9758}"/>
          </ac:spMkLst>
        </pc:spChg>
        <pc:spChg chg="del">
          <ac:chgData name="Lê Ngọc Hưng" userId="8511c0889c31e0fc" providerId="Windows Live" clId="Web-{E83A8CB3-9BD4-4DE0-96B4-B2768A38596D}" dt="2021-10-18T07:52:55.181" v="81"/>
          <ac:spMkLst>
            <pc:docMk/>
            <pc:sldMk cId="4238356266" sldId="306"/>
            <ac:spMk id="12" creationId="{98F40407-1C24-461D-BAE8-1CA5E9B75AEB}"/>
          </ac:spMkLst>
        </pc:spChg>
        <pc:spChg chg="del">
          <ac:chgData name="Lê Ngọc Hưng" userId="8511c0889c31e0fc" providerId="Windows Live" clId="Web-{E83A8CB3-9BD4-4DE0-96B4-B2768A38596D}" dt="2021-10-18T07:52:53.963" v="80"/>
          <ac:spMkLst>
            <pc:docMk/>
            <pc:sldMk cId="4238356266" sldId="306"/>
            <ac:spMk id="13" creationId="{EEDB383B-8506-45EA-8091-089262E840B7}"/>
          </ac:spMkLst>
        </pc:spChg>
        <pc:spChg chg="del">
          <ac:chgData name="Lê Ngọc Hưng" userId="8511c0889c31e0fc" providerId="Windows Live" clId="Web-{E83A8CB3-9BD4-4DE0-96B4-B2768A38596D}" dt="2021-10-18T07:53:27.620" v="93"/>
          <ac:spMkLst>
            <pc:docMk/>
            <pc:sldMk cId="4238356266" sldId="306"/>
            <ac:spMk id="31" creationId="{8BEAC55E-FD3E-4A90-B4E2-D197D8038366}"/>
          </ac:spMkLst>
        </pc:spChg>
        <pc:spChg chg="del">
          <ac:chgData name="Lê Ngọc Hưng" userId="8511c0889c31e0fc" providerId="Windows Live" clId="Web-{E83A8CB3-9BD4-4DE0-96B4-B2768A38596D}" dt="2021-10-18T07:53:27.620" v="93"/>
          <ac:spMkLst>
            <pc:docMk/>
            <pc:sldMk cId="4238356266" sldId="306"/>
            <ac:spMk id="33" creationId="{282DCAD1-D7F2-4CA8-960C-526B7DB37A82}"/>
          </ac:spMkLst>
        </pc:spChg>
        <pc:spChg chg="del">
          <ac:chgData name="Lê Ngọc Hưng" userId="8511c0889c31e0fc" providerId="Windows Live" clId="Web-{E83A8CB3-9BD4-4DE0-96B4-B2768A38596D}" dt="2021-10-18T07:53:27.620" v="93"/>
          <ac:spMkLst>
            <pc:docMk/>
            <pc:sldMk cId="4238356266" sldId="306"/>
            <ac:spMk id="35" creationId="{0009AC7F-1347-41C8-8BEB-47473A21A696}"/>
          </ac:spMkLst>
        </pc:spChg>
        <pc:spChg chg="add">
          <ac:chgData name="Lê Ngọc Hưng" userId="8511c0889c31e0fc" providerId="Windows Live" clId="Web-{E83A8CB3-9BD4-4DE0-96B4-B2768A38596D}" dt="2021-10-18T07:53:27.620" v="93"/>
          <ac:spMkLst>
            <pc:docMk/>
            <pc:sldMk cId="4238356266" sldId="306"/>
            <ac:spMk id="40" creationId="{11D6A2A3-F101-46F7-8B6F-1C699CAFE9AD}"/>
          </ac:spMkLst>
        </pc:spChg>
        <pc:spChg chg="add">
          <ac:chgData name="Lê Ngọc Hưng" userId="8511c0889c31e0fc" providerId="Windows Live" clId="Web-{E83A8CB3-9BD4-4DE0-96B4-B2768A38596D}" dt="2021-10-18T07:53:27.620" v="93"/>
          <ac:spMkLst>
            <pc:docMk/>
            <pc:sldMk cId="4238356266" sldId="306"/>
            <ac:spMk id="42" creationId="{529E760E-527D-4053-A309-F2BDE12501CD}"/>
          </ac:spMkLst>
        </pc:spChg>
        <pc:spChg chg="add">
          <ac:chgData name="Lê Ngọc Hưng" userId="8511c0889c31e0fc" providerId="Windows Live" clId="Web-{E83A8CB3-9BD4-4DE0-96B4-B2768A38596D}" dt="2021-10-18T07:53:27.620" v="93"/>
          <ac:spMkLst>
            <pc:docMk/>
            <pc:sldMk cId="4238356266" sldId="306"/>
            <ac:spMk id="44" creationId="{4153D448-4ED1-429A-A28C-8316DE7CAF7E}"/>
          </ac:spMkLst>
        </pc:spChg>
        <pc:picChg chg="del">
          <ac:chgData name="Lê Ngọc Hưng" userId="8511c0889c31e0fc" providerId="Windows Live" clId="Web-{E83A8CB3-9BD4-4DE0-96B4-B2768A38596D}" dt="2021-10-18T07:53:01.369" v="86"/>
          <ac:picMkLst>
            <pc:docMk/>
            <pc:sldMk cId="4238356266" sldId="306"/>
            <ac:picMk id="3" creationId="{360136E2-2B85-4885-BB82-E6953C26DE2C}"/>
          </ac:picMkLst>
        </pc:picChg>
        <pc:picChg chg="add mod">
          <ac:chgData name="Lê Ngọc Hưng" userId="8511c0889c31e0fc" providerId="Windows Live" clId="Web-{E83A8CB3-9BD4-4DE0-96B4-B2768A38596D}" dt="2021-10-18T07:54:30.215" v="111" actId="14100"/>
          <ac:picMkLst>
            <pc:docMk/>
            <pc:sldMk cId="4238356266" sldId="306"/>
            <ac:picMk id="6" creationId="{8C8DB965-EF27-4982-A0C3-0966619C3FED}"/>
          </ac:picMkLst>
        </pc:picChg>
        <pc:picChg chg="del">
          <ac:chgData name="Lê Ngọc Hưng" userId="8511c0889c31e0fc" providerId="Windows Live" clId="Web-{E83A8CB3-9BD4-4DE0-96B4-B2768A38596D}" dt="2021-10-18T07:52:52.822" v="79"/>
          <ac:picMkLst>
            <pc:docMk/>
            <pc:sldMk cId="4238356266" sldId="306"/>
            <ac:picMk id="8" creationId="{288399E1-7660-4C97-9794-F469C694D61E}"/>
          </ac:picMkLst>
        </pc:picChg>
        <pc:picChg chg="del">
          <ac:chgData name="Lê Ngọc Hưng" userId="8511c0889c31e0fc" providerId="Windows Live" clId="Web-{E83A8CB3-9BD4-4DE0-96B4-B2768A38596D}" dt="2021-10-18T07:53:01.947" v="87"/>
          <ac:picMkLst>
            <pc:docMk/>
            <pc:sldMk cId="4238356266" sldId="306"/>
            <ac:picMk id="11" creationId="{3B106C93-3731-46ED-9094-65C20B82A690}"/>
          </ac:picMkLst>
        </pc:picChg>
        <pc:picChg chg="del">
          <ac:chgData name="Lê Ngọc Hưng" userId="8511c0889c31e0fc" providerId="Windows Live" clId="Web-{E83A8CB3-9BD4-4DE0-96B4-B2768A38596D}" dt="2021-10-18T07:52:51.384" v="78"/>
          <ac:picMkLst>
            <pc:docMk/>
            <pc:sldMk cId="4238356266" sldId="306"/>
            <ac:picMk id="14" creationId="{9DA579A4-5F18-4E9C-A19F-0C9DD3AC6A4D}"/>
          </ac:picMkLst>
        </pc:picChg>
        <pc:picChg chg="add mod">
          <ac:chgData name="Lê Ngọc Hưng" userId="8511c0889c31e0fc" providerId="Windows Live" clId="Web-{E83A8CB3-9BD4-4DE0-96B4-B2768A38596D}" dt="2021-10-18T07:54:38.996" v="115" actId="14100"/>
          <ac:picMkLst>
            <pc:docMk/>
            <pc:sldMk cId="4238356266" sldId="306"/>
            <ac:picMk id="15" creationId="{1300B567-6B67-4A08-B594-079E9F9B0084}"/>
          </ac:picMkLst>
        </pc:picChg>
      </pc:sldChg>
      <pc:sldChg chg="addSp delSp modSp add ord replId addAnim delAnim modAnim">
        <pc:chgData name="Lê Ngọc Hưng" userId="8511c0889c31e0fc" providerId="Windows Live" clId="Web-{E83A8CB3-9BD4-4DE0-96B4-B2768A38596D}" dt="2021-10-18T08:37:49.226" v="430"/>
        <pc:sldMkLst>
          <pc:docMk/>
          <pc:sldMk cId="2536022032" sldId="307"/>
        </pc:sldMkLst>
        <pc:spChg chg="del">
          <ac:chgData name="Lê Ngọc Hưng" userId="8511c0889c31e0fc" providerId="Windows Live" clId="Web-{E83A8CB3-9BD4-4DE0-96B4-B2768A38596D}" dt="2021-10-18T08:37:32.710" v="426"/>
          <ac:spMkLst>
            <pc:docMk/>
            <pc:sldMk cId="2536022032" sldId="307"/>
            <ac:spMk id="2" creationId="{AF479BAB-05F5-48C2-860B-4C357AE677FE}"/>
          </ac:spMkLst>
        </pc:spChg>
        <pc:spChg chg="del">
          <ac:chgData name="Lê Ngọc Hưng" userId="8511c0889c31e0fc" providerId="Windows Live" clId="Web-{E83A8CB3-9BD4-4DE0-96B4-B2768A38596D}" dt="2021-10-18T08:37:44.445" v="429"/>
          <ac:spMkLst>
            <pc:docMk/>
            <pc:sldMk cId="2536022032" sldId="307"/>
            <ac:spMk id="3" creationId="{9C1023B7-4DD2-48F4-9BD0-940BC32DCE84}"/>
          </ac:spMkLst>
        </pc:spChg>
        <pc:spChg chg="del mod">
          <ac:chgData name="Lê Ngọc Hưng" userId="8511c0889c31e0fc" providerId="Windows Live" clId="Web-{E83A8CB3-9BD4-4DE0-96B4-B2768A38596D}" dt="2021-10-18T08:37:31.163" v="425"/>
          <ac:spMkLst>
            <pc:docMk/>
            <pc:sldMk cId="2536022032" sldId="307"/>
            <ac:spMk id="4" creationId="{8DE5F96F-243E-485F-B98C-5B60FF85B363}"/>
          </ac:spMkLst>
        </pc:spChg>
        <pc:spChg chg="add del mod">
          <ac:chgData name="Lê Ngọc Hưng" userId="8511c0889c31e0fc" providerId="Windows Live" clId="Web-{E83A8CB3-9BD4-4DE0-96B4-B2768A38596D}" dt="2021-10-18T08:37:43.117" v="428"/>
          <ac:spMkLst>
            <pc:docMk/>
            <pc:sldMk cId="2536022032" sldId="307"/>
            <ac:spMk id="11" creationId="{71156214-8436-4E93-994D-8C115C764BFF}"/>
          </ac:spMkLst>
        </pc:spChg>
        <pc:spChg chg="add del mod">
          <ac:chgData name="Lê Ngọc Hưng" userId="8511c0889c31e0fc" providerId="Windows Live" clId="Web-{E83A8CB3-9BD4-4DE0-96B4-B2768A38596D}" dt="2021-10-18T08:37:41.507" v="427"/>
          <ac:spMkLst>
            <pc:docMk/>
            <pc:sldMk cId="2536022032" sldId="307"/>
            <ac:spMk id="13" creationId="{14FC2C1F-3DAF-4781-B728-49A692F9F37B}"/>
          </ac:spMkLst>
        </pc:spChg>
        <pc:picChg chg="add del mod">
          <ac:chgData name="Lê Ngọc Hưng" userId="8511c0889c31e0fc" providerId="Windows Live" clId="Web-{E83A8CB3-9BD4-4DE0-96B4-B2768A38596D}" dt="2021-10-18T08:31:55.797" v="325"/>
          <ac:picMkLst>
            <pc:docMk/>
            <pc:sldMk cId="2536022032" sldId="307"/>
            <ac:picMk id="5" creationId="{70F711E3-A310-4A3E-AD66-8BEDBFDC4E94}"/>
          </ac:picMkLst>
        </pc:picChg>
        <pc:picChg chg="add del mod">
          <ac:chgData name="Lê Ngọc Hưng" userId="8511c0889c31e0fc" providerId="Windows Live" clId="Web-{E83A8CB3-9BD4-4DE0-96B4-B2768A38596D}" dt="2021-10-18T08:36:20.209" v="408"/>
          <ac:picMkLst>
            <pc:docMk/>
            <pc:sldMk cId="2536022032" sldId="307"/>
            <ac:picMk id="6" creationId="{1E46ACC5-EAA6-4F3A-BF1A-9180944060B0}"/>
          </ac:picMkLst>
        </pc:picChg>
        <pc:picChg chg="add del mod">
          <ac:chgData name="Lê Ngọc Hưng" userId="8511c0889c31e0fc" providerId="Windows Live" clId="Web-{E83A8CB3-9BD4-4DE0-96B4-B2768A38596D}" dt="2021-10-18T08:32:38.813" v="340"/>
          <ac:picMkLst>
            <pc:docMk/>
            <pc:sldMk cId="2536022032" sldId="307"/>
            <ac:picMk id="7" creationId="{A9232670-9826-4E9E-A0FE-4A78B781F7F8}"/>
          </ac:picMkLst>
        </pc:picChg>
        <pc:picChg chg="add del mod">
          <ac:chgData name="Lê Ngọc Hưng" userId="8511c0889c31e0fc" providerId="Windows Live" clId="Web-{E83A8CB3-9BD4-4DE0-96B4-B2768A38596D}" dt="2021-10-18T08:36:21.115" v="409"/>
          <ac:picMkLst>
            <pc:docMk/>
            <pc:sldMk cId="2536022032" sldId="307"/>
            <ac:picMk id="8" creationId="{CC1F6D92-D51F-4FC2-BD34-8BBEBB7AFEA8}"/>
          </ac:picMkLst>
        </pc:picChg>
        <pc:picChg chg="add del mod">
          <ac:chgData name="Lê Ngọc Hưng" userId="8511c0889c31e0fc" providerId="Windows Live" clId="Web-{E83A8CB3-9BD4-4DE0-96B4-B2768A38596D}" dt="2021-10-18T08:36:21.521" v="410"/>
          <ac:picMkLst>
            <pc:docMk/>
            <pc:sldMk cId="2536022032" sldId="307"/>
            <ac:picMk id="9" creationId="{998ADE41-6041-4E51-99C9-9F1FBA07497D}"/>
          </ac:picMkLst>
        </pc:picChg>
      </pc:sldChg>
      <pc:sldChg chg="addSp delSp modSp add replId delAnim">
        <pc:chgData name="Lê Ngọc Hưng" userId="8511c0889c31e0fc" providerId="Windows Live" clId="Web-{E83A8CB3-9BD4-4DE0-96B4-B2768A38596D}" dt="2021-10-18T08:27:39.603" v="309" actId="1076"/>
        <pc:sldMkLst>
          <pc:docMk/>
          <pc:sldMk cId="994664907" sldId="308"/>
        </pc:sldMkLst>
        <pc:spChg chg="mod">
          <ac:chgData name="Lê Ngọc Hưng" userId="8511c0889c31e0fc" providerId="Windows Live" clId="Web-{E83A8CB3-9BD4-4DE0-96B4-B2768A38596D}" dt="2021-10-18T08:26:02.476" v="277" actId="1076"/>
          <ac:spMkLst>
            <pc:docMk/>
            <pc:sldMk cId="994664907" sldId="308"/>
            <ac:spMk id="2" creationId="{AF479BAB-05F5-48C2-860B-4C357AE677FE}"/>
          </ac:spMkLst>
        </pc:spChg>
        <pc:spChg chg="del">
          <ac:chgData name="Lê Ngọc Hưng" userId="8511c0889c31e0fc" providerId="Windows Live" clId="Web-{E83A8CB3-9BD4-4DE0-96B4-B2768A38596D}" dt="2021-10-18T08:24:12.661" v="253"/>
          <ac:spMkLst>
            <pc:docMk/>
            <pc:sldMk cId="994664907" sldId="308"/>
            <ac:spMk id="3" creationId="{9C1023B7-4DD2-48F4-9BD0-940BC32DCE84}"/>
          </ac:spMkLst>
        </pc:spChg>
        <pc:spChg chg="del">
          <ac:chgData name="Lê Ngọc Hưng" userId="8511c0889c31e0fc" providerId="Windows Live" clId="Web-{E83A8CB3-9BD4-4DE0-96B4-B2768A38596D}" dt="2021-10-18T08:24:11.599" v="252"/>
          <ac:spMkLst>
            <pc:docMk/>
            <pc:sldMk cId="994664907" sldId="308"/>
            <ac:spMk id="4" creationId="{8DE5F96F-243E-485F-B98C-5B60FF85B363}"/>
          </ac:spMkLst>
        </pc:spChg>
        <pc:spChg chg="add del mod">
          <ac:chgData name="Lê Ngọc Hưng" userId="8511c0889c31e0fc" providerId="Windows Live" clId="Web-{E83A8CB3-9BD4-4DE0-96B4-B2768A38596D}" dt="2021-10-18T08:24:15.193" v="254"/>
          <ac:spMkLst>
            <pc:docMk/>
            <pc:sldMk cId="994664907" sldId="308"/>
            <ac:spMk id="6" creationId="{3655BD5B-936E-4FCA-86B1-C7E8C7D00321}"/>
          </ac:spMkLst>
        </pc:spChg>
        <pc:picChg chg="add del mod">
          <ac:chgData name="Lê Ngọc Hưng" userId="8511c0889c31e0fc" providerId="Windows Live" clId="Web-{E83A8CB3-9BD4-4DE0-96B4-B2768A38596D}" dt="2021-10-18T08:27:26.431" v="300"/>
          <ac:picMkLst>
            <pc:docMk/>
            <pc:sldMk cId="994664907" sldId="308"/>
            <ac:picMk id="7" creationId="{BCD0F900-0AA1-49D2-B3CC-A1CBF3D6BE4A}"/>
          </ac:picMkLst>
        </pc:picChg>
        <pc:picChg chg="add del mod">
          <ac:chgData name="Lê Ngọc Hưng" userId="8511c0889c31e0fc" providerId="Windows Live" clId="Web-{E83A8CB3-9BD4-4DE0-96B4-B2768A38596D}" dt="2021-10-18T08:27:26.056" v="299"/>
          <ac:picMkLst>
            <pc:docMk/>
            <pc:sldMk cId="994664907" sldId="308"/>
            <ac:picMk id="8" creationId="{62EB5BF3-4C5C-4D9F-8487-6AAD48A0E270}"/>
          </ac:picMkLst>
        </pc:picChg>
        <pc:picChg chg="add del mod">
          <ac:chgData name="Lê Ngọc Hưng" userId="8511c0889c31e0fc" providerId="Windows Live" clId="Web-{E83A8CB3-9BD4-4DE0-96B4-B2768A38596D}" dt="2021-10-18T08:27:25.353" v="298"/>
          <ac:picMkLst>
            <pc:docMk/>
            <pc:sldMk cId="994664907" sldId="308"/>
            <ac:picMk id="9" creationId="{9E02A2E1-586A-462B-A7D7-3805BDB1B5B6}"/>
          </ac:picMkLst>
        </pc:picChg>
        <pc:picChg chg="add mod">
          <ac:chgData name="Lê Ngọc Hưng" userId="8511c0889c31e0fc" providerId="Windows Live" clId="Web-{E83A8CB3-9BD4-4DE0-96B4-B2768A38596D}" dt="2021-10-18T08:27:39.603" v="309" actId="1076"/>
          <ac:picMkLst>
            <pc:docMk/>
            <pc:sldMk cId="994664907" sldId="308"/>
            <ac:picMk id="10" creationId="{9369243B-AEB2-4751-BA56-925C94CE3855}"/>
          </ac:picMkLst>
        </pc:picChg>
      </pc:sldChg>
      <pc:sldChg chg="modSp add replId addAnim delAnim modAnim">
        <pc:chgData name="Lê Ngọc Hưng" userId="8511c0889c31e0fc" providerId="Windows Live" clId="Web-{E83A8CB3-9BD4-4DE0-96B4-B2768A38596D}" dt="2021-10-18T08:39:17.853" v="443"/>
        <pc:sldMkLst>
          <pc:docMk/>
          <pc:sldMk cId="379037454" sldId="309"/>
        </pc:sldMkLst>
        <pc:spChg chg="mod">
          <ac:chgData name="Lê Ngọc Hưng" userId="8511c0889c31e0fc" providerId="Windows Live" clId="Web-{E83A8CB3-9BD4-4DE0-96B4-B2768A38596D}" dt="2021-10-18T08:33:33.064" v="355" actId="14100"/>
          <ac:spMkLst>
            <pc:docMk/>
            <pc:sldMk cId="379037454" sldId="309"/>
            <ac:spMk id="4" creationId="{8DE5F96F-243E-485F-B98C-5B60FF85B363}"/>
          </ac:spMkLst>
        </pc:spChg>
        <pc:picChg chg="mod">
          <ac:chgData name="Lê Ngọc Hưng" userId="8511c0889c31e0fc" providerId="Windows Live" clId="Web-{E83A8CB3-9BD4-4DE0-96B4-B2768A38596D}" dt="2021-10-18T08:33:34.924" v="356" actId="1076"/>
          <ac:picMkLst>
            <pc:docMk/>
            <pc:sldMk cId="379037454" sldId="309"/>
            <ac:picMk id="6" creationId="{1E46ACC5-EAA6-4F3A-BF1A-9180944060B0}"/>
          </ac:picMkLst>
        </pc:picChg>
        <pc:picChg chg="mod">
          <ac:chgData name="Lê Ngọc Hưng" userId="8511c0889c31e0fc" providerId="Windows Live" clId="Web-{E83A8CB3-9BD4-4DE0-96B4-B2768A38596D}" dt="2021-10-18T08:38:21.696" v="433" actId="14100"/>
          <ac:picMkLst>
            <pc:docMk/>
            <pc:sldMk cId="379037454" sldId="309"/>
            <ac:picMk id="8" creationId="{CC1F6D92-D51F-4FC2-BD34-8BBEBB7AFEA8}"/>
          </ac:picMkLst>
        </pc:picChg>
        <pc:picChg chg="mod">
          <ac:chgData name="Lê Ngọc Hưng" userId="8511c0889c31e0fc" providerId="Windows Live" clId="Web-{E83A8CB3-9BD4-4DE0-96B4-B2768A38596D}" dt="2021-10-18T08:38:24.102" v="434" actId="14100"/>
          <ac:picMkLst>
            <pc:docMk/>
            <pc:sldMk cId="379037454" sldId="309"/>
            <ac:picMk id="9" creationId="{998ADE41-6041-4E51-99C9-9F1FBA07497D}"/>
          </ac:picMkLst>
        </pc:picChg>
      </pc:sldChg>
      <pc:sldChg chg="add del replId">
        <pc:chgData name="Lê Ngọc Hưng" userId="8511c0889c31e0fc" providerId="Windows Live" clId="Web-{E83A8CB3-9BD4-4DE0-96B4-B2768A38596D}" dt="2021-10-18T08:24:30.881" v="256"/>
        <pc:sldMkLst>
          <pc:docMk/>
          <pc:sldMk cId="987693294" sldId="309"/>
        </pc:sldMkLst>
      </pc:sldChg>
      <pc:sldChg chg="addSp delSp modSp add replId addAnim delAnim">
        <pc:chgData name="Lê Ngọc Hưng" userId="8511c0889c31e0fc" providerId="Windows Live" clId="Web-{E83A8CB3-9BD4-4DE0-96B4-B2768A38596D}" dt="2021-10-18T08:37:24.397" v="424"/>
        <pc:sldMkLst>
          <pc:docMk/>
          <pc:sldMk cId="1175175454" sldId="310"/>
        </pc:sldMkLst>
        <pc:spChg chg="del">
          <ac:chgData name="Lê Ngọc Hưng" userId="8511c0889c31e0fc" providerId="Windows Live" clId="Web-{E83A8CB3-9BD4-4DE0-96B4-B2768A38596D}" dt="2021-10-18T08:34:11.503" v="368"/>
          <ac:spMkLst>
            <pc:docMk/>
            <pc:sldMk cId="1175175454" sldId="310"/>
            <ac:spMk id="3" creationId="{9C1023B7-4DD2-48F4-9BD0-940BC32DCE84}"/>
          </ac:spMkLst>
        </pc:spChg>
        <pc:spChg chg="del">
          <ac:chgData name="Lê Ngọc Hưng" userId="8511c0889c31e0fc" providerId="Windows Live" clId="Web-{E83A8CB3-9BD4-4DE0-96B4-B2768A38596D}" dt="2021-10-18T08:34:08.534" v="367"/>
          <ac:spMkLst>
            <pc:docMk/>
            <pc:sldMk cId="1175175454" sldId="310"/>
            <ac:spMk id="4" creationId="{8DE5F96F-243E-485F-B98C-5B60FF85B363}"/>
          </ac:spMkLst>
        </pc:spChg>
        <pc:spChg chg="add del mod">
          <ac:chgData name="Lê Ngọc Hưng" userId="8511c0889c31e0fc" providerId="Windows Live" clId="Web-{E83A8CB3-9BD4-4DE0-96B4-B2768A38596D}" dt="2021-10-18T08:34:12.190" v="369"/>
          <ac:spMkLst>
            <pc:docMk/>
            <pc:sldMk cId="1175175454" sldId="310"/>
            <ac:spMk id="7" creationId="{2C04EF04-6D96-4931-8CDC-385369E35006}"/>
          </ac:spMkLst>
        </pc:spChg>
        <pc:spChg chg="add mod">
          <ac:chgData name="Lê Ngọc Hưng" userId="8511c0889c31e0fc" providerId="Windows Live" clId="Web-{E83A8CB3-9BD4-4DE0-96B4-B2768A38596D}" dt="2021-10-18T08:37:10.163" v="423" actId="1076"/>
          <ac:spMkLst>
            <pc:docMk/>
            <pc:sldMk cId="1175175454" sldId="310"/>
            <ac:spMk id="14" creationId="{C1891E38-E9D1-4E6E-BCBA-5C235267A312}"/>
          </ac:spMkLst>
        </pc:spChg>
        <pc:spChg chg="add mod">
          <ac:chgData name="Lê Ngọc Hưng" userId="8511c0889c31e0fc" providerId="Windows Live" clId="Web-{E83A8CB3-9BD4-4DE0-96B4-B2768A38596D}" dt="2021-10-18T08:37:00.928" v="418" actId="1076"/>
          <ac:spMkLst>
            <pc:docMk/>
            <pc:sldMk cId="1175175454" sldId="310"/>
            <ac:spMk id="16" creationId="{7ACB3F9E-389D-490F-8DD8-F91D27B1B5B2}"/>
          </ac:spMkLst>
        </pc:spChg>
        <pc:spChg chg="add">
          <ac:chgData name="Lê Ngọc Hưng" userId="8511c0889c31e0fc" providerId="Windows Live" clId="Web-{E83A8CB3-9BD4-4DE0-96B4-B2768A38596D}" dt="2021-10-18T08:37:24.397" v="424"/>
          <ac:spMkLst>
            <pc:docMk/>
            <pc:sldMk cId="1175175454" sldId="310"/>
            <ac:spMk id="18" creationId="{6AF06343-528F-48BC-9AA1-A136536E4E0B}"/>
          </ac:spMkLst>
        </pc:spChg>
        <pc:picChg chg="del">
          <ac:chgData name="Lê Ngọc Hưng" userId="8511c0889c31e0fc" providerId="Windows Live" clId="Web-{E83A8CB3-9BD4-4DE0-96B4-B2768A38596D}" dt="2021-10-18T08:34:08.487" v="366"/>
          <ac:picMkLst>
            <pc:docMk/>
            <pc:sldMk cId="1175175454" sldId="310"/>
            <ac:picMk id="6" creationId="{1E46ACC5-EAA6-4F3A-BF1A-9180944060B0}"/>
          </ac:picMkLst>
        </pc:picChg>
        <pc:picChg chg="del">
          <ac:chgData name="Lê Ngọc Hưng" userId="8511c0889c31e0fc" providerId="Windows Live" clId="Web-{E83A8CB3-9BD4-4DE0-96B4-B2768A38596D}" dt="2021-10-18T08:34:08.487" v="365"/>
          <ac:picMkLst>
            <pc:docMk/>
            <pc:sldMk cId="1175175454" sldId="310"/>
            <ac:picMk id="8" creationId="{CC1F6D92-D51F-4FC2-BD34-8BBEBB7AFEA8}"/>
          </ac:picMkLst>
        </pc:picChg>
        <pc:picChg chg="del">
          <ac:chgData name="Lê Ngọc Hưng" userId="8511c0889c31e0fc" providerId="Windows Live" clId="Web-{E83A8CB3-9BD4-4DE0-96B4-B2768A38596D}" dt="2021-10-18T08:34:08.487" v="364"/>
          <ac:picMkLst>
            <pc:docMk/>
            <pc:sldMk cId="1175175454" sldId="310"/>
            <ac:picMk id="9" creationId="{998ADE41-6041-4E51-99C9-9F1FBA07497D}"/>
          </ac:picMkLst>
        </pc:picChg>
        <pc:picChg chg="add del mod">
          <ac:chgData name="Lê Ngọc Hưng" userId="8511c0889c31e0fc" providerId="Windows Live" clId="Web-{E83A8CB3-9BD4-4DE0-96B4-B2768A38596D}" dt="2021-10-18T08:35:07.035" v="386"/>
          <ac:picMkLst>
            <pc:docMk/>
            <pc:sldMk cId="1175175454" sldId="310"/>
            <ac:picMk id="10" creationId="{14848A12-B458-4C50-87CC-F89E4EAAF99A}"/>
          </ac:picMkLst>
        </pc:picChg>
        <pc:picChg chg="add del mod">
          <ac:chgData name="Lê Ngọc Hưng" userId="8511c0889c31e0fc" providerId="Windows Live" clId="Web-{E83A8CB3-9BD4-4DE0-96B4-B2768A38596D}" dt="2021-10-18T08:34:56.847" v="383"/>
          <ac:picMkLst>
            <pc:docMk/>
            <pc:sldMk cId="1175175454" sldId="310"/>
            <ac:picMk id="11" creationId="{CDC8B4B2-61D7-483F-9059-C51730713421}"/>
          </ac:picMkLst>
        </pc:picChg>
        <pc:picChg chg="add mod">
          <ac:chgData name="Lê Ngọc Hưng" userId="8511c0889c31e0fc" providerId="Windows Live" clId="Web-{E83A8CB3-9BD4-4DE0-96B4-B2768A38596D}" dt="2021-10-18T08:37:07.038" v="422" actId="1076"/>
          <ac:picMkLst>
            <pc:docMk/>
            <pc:sldMk cId="1175175454" sldId="310"/>
            <ac:picMk id="12" creationId="{0C592322-6942-4D18-B05B-A1F8C4FC8B42}"/>
          </ac:picMkLst>
        </pc:picChg>
        <pc:picChg chg="add mod">
          <ac:chgData name="Lê Ngọc Hưng" userId="8511c0889c31e0fc" providerId="Windows Live" clId="Web-{E83A8CB3-9BD4-4DE0-96B4-B2768A38596D}" dt="2021-10-18T08:37:04.694" v="420" actId="1076"/>
          <ac:picMkLst>
            <pc:docMk/>
            <pc:sldMk cId="1175175454" sldId="310"/>
            <ac:picMk id="13" creationId="{7F871D44-FC55-48B6-918D-812C36DC6B37}"/>
          </ac:picMkLst>
        </pc:picChg>
      </pc:sldChg>
    </pc:docChg>
  </pc:docChgLst>
  <pc:docChgLst>
    <pc:chgData name="Hoàng Anh" userId="a754c9ce80c2fe81" providerId="LiveId" clId="{FD231A6D-0F5B-4F0B-91EE-D2C9BAC9B633}"/>
    <pc:docChg chg="undo redo custSel addSld delSld modSld modMainMaster">
      <pc:chgData name="Hoàng Anh" userId="a754c9ce80c2fe81" providerId="LiveId" clId="{FD231A6D-0F5B-4F0B-91EE-D2C9BAC9B633}" dt="2021-09-11T13:35:23.551" v="9904" actId="20577"/>
      <pc:docMkLst>
        <pc:docMk/>
      </pc:docMkLst>
      <pc:sldChg chg="modTransition">
        <pc:chgData name="Hoàng Anh" userId="a754c9ce80c2fe81" providerId="LiveId" clId="{FD231A6D-0F5B-4F0B-91EE-D2C9BAC9B633}" dt="2021-09-11T07:16:42.565" v="1308"/>
        <pc:sldMkLst>
          <pc:docMk/>
          <pc:sldMk cId="880332890" sldId="256"/>
        </pc:sldMkLst>
      </pc:sldChg>
      <pc:sldChg chg="modTransition">
        <pc:chgData name="Hoàng Anh" userId="a754c9ce80c2fe81" providerId="LiveId" clId="{FD231A6D-0F5B-4F0B-91EE-D2C9BAC9B633}" dt="2021-09-11T07:16:42.565" v="1308"/>
        <pc:sldMkLst>
          <pc:docMk/>
          <pc:sldMk cId="4188560668" sldId="257"/>
        </pc:sldMkLst>
      </pc:sldChg>
      <pc:sldChg chg="addSp delSp modSp mod modTransition modAnim delDesignElem">
        <pc:chgData name="Hoàng Anh" userId="a754c9ce80c2fe81" providerId="LiveId" clId="{FD231A6D-0F5B-4F0B-91EE-D2C9BAC9B633}" dt="2021-09-11T07:16:52.544" v="1309"/>
        <pc:sldMkLst>
          <pc:docMk/>
          <pc:sldMk cId="3972777190" sldId="259"/>
        </pc:sldMkLst>
        <pc:spChg chg="mod">
          <ac:chgData name="Hoàng Anh" userId="a754c9ce80c2fe81" providerId="LiveId" clId="{FD231A6D-0F5B-4F0B-91EE-D2C9BAC9B633}" dt="2021-09-11T07:10:42.318" v="1256" actId="26606"/>
          <ac:spMkLst>
            <pc:docMk/>
            <pc:sldMk cId="3972777190" sldId="259"/>
            <ac:spMk id="3" creationId="{C968C5AA-B531-4419-B5FA-9E56352123E8}"/>
          </ac:spMkLst>
        </pc:spChg>
        <pc:spChg chg="add del">
          <ac:chgData name="Hoàng Anh" userId="a754c9ce80c2fe81" providerId="LiveId" clId="{FD231A6D-0F5B-4F0B-91EE-D2C9BAC9B633}" dt="2021-09-11T07:10:42.318" v="1256" actId="26606"/>
          <ac:spMkLst>
            <pc:docMk/>
            <pc:sldMk cId="3972777190" sldId="259"/>
            <ac:spMk id="11" creationId="{9CC67894-1D18-43E0-B8E1-ECF37EB0D4B5}"/>
          </ac:spMkLst>
        </pc:spChg>
        <pc:spChg chg="add del">
          <ac:chgData name="Hoàng Anh" userId="a754c9ce80c2fe81" providerId="LiveId" clId="{FD231A6D-0F5B-4F0B-91EE-D2C9BAC9B633}" dt="2021-09-11T07:10:42.318" v="1256" actId="26606"/>
          <ac:spMkLst>
            <pc:docMk/>
            <pc:sldMk cId="3972777190" sldId="259"/>
            <ac:spMk id="13" creationId="{A13E3398-4840-4DA1-B674-51AE569B24F9}"/>
          </ac:spMkLst>
        </pc:spChg>
        <pc:spChg chg="add del">
          <ac:chgData name="Hoàng Anh" userId="a754c9ce80c2fe81" providerId="LiveId" clId="{FD231A6D-0F5B-4F0B-91EE-D2C9BAC9B633}" dt="2021-09-11T07:10:42.318" v="1256" actId="26606"/>
          <ac:spMkLst>
            <pc:docMk/>
            <pc:sldMk cId="3972777190" sldId="259"/>
            <ac:spMk id="15" creationId="{83306AB0-8BF5-43D5-B5E2-C53EA0783845}"/>
          </ac:spMkLst>
        </pc:spChg>
        <pc:spChg chg="add del">
          <ac:chgData name="Hoàng Anh" userId="a754c9ce80c2fe81" providerId="LiveId" clId="{FD231A6D-0F5B-4F0B-91EE-D2C9BAC9B633}" dt="2021-09-11T07:14:00.806" v="1294"/>
          <ac:spMkLst>
            <pc:docMk/>
            <pc:sldMk cId="3972777190" sldId="259"/>
            <ac:spMk id="16" creationId="{06E6C0C3-A448-4D8B-86C7-3C83B7E4A600}"/>
          </ac:spMkLst>
        </pc:spChg>
        <pc:spChg chg="add del">
          <ac:chgData name="Hoàng Anh" userId="a754c9ce80c2fe81" providerId="LiveId" clId="{FD231A6D-0F5B-4F0B-91EE-D2C9BAC9B633}" dt="2021-09-11T07:14:00.806" v="1294"/>
          <ac:spMkLst>
            <pc:docMk/>
            <pc:sldMk cId="3972777190" sldId="259"/>
            <ac:spMk id="17" creationId="{EF1326A3-CBDD-4503-8C40-806B4ABF4F2A}"/>
          </ac:spMkLst>
        </pc:spChg>
        <pc:spChg chg="add del">
          <ac:chgData name="Hoàng Anh" userId="a754c9ce80c2fe81" providerId="LiveId" clId="{FD231A6D-0F5B-4F0B-91EE-D2C9BAC9B633}" dt="2021-09-11T07:14:00.806" v="1294"/>
          <ac:spMkLst>
            <pc:docMk/>
            <pc:sldMk cId="3972777190" sldId="259"/>
            <ac:spMk id="18" creationId="{5910698D-E436-464E-9DE4-F9FB349FD9E6}"/>
          </ac:spMkLst>
        </pc:spChg>
        <pc:graphicFrameChg chg="mod modGraphic">
          <ac:chgData name="Hoàng Anh" userId="a754c9ce80c2fe81" providerId="LiveId" clId="{FD231A6D-0F5B-4F0B-91EE-D2C9BAC9B633}" dt="2021-09-11T07:15:03.180" v="1301" actId="207"/>
          <ac:graphicFrameMkLst>
            <pc:docMk/>
            <pc:sldMk cId="3972777190" sldId="259"/>
            <ac:graphicFrameMk id="6" creationId="{5BAE6087-CC67-4CEB-A289-C483712119B2}"/>
          </ac:graphicFrameMkLst>
        </pc:graphicFrameChg>
      </pc:sldChg>
      <pc:sldChg chg="modSp mod modTransition">
        <pc:chgData name="Hoàng Anh" userId="a754c9ce80c2fe81" providerId="LiveId" clId="{FD231A6D-0F5B-4F0B-91EE-D2C9BAC9B633}" dt="2021-09-11T07:16:42.565" v="1308"/>
        <pc:sldMkLst>
          <pc:docMk/>
          <pc:sldMk cId="509697404" sldId="260"/>
        </pc:sldMkLst>
        <pc:spChg chg="mod">
          <ac:chgData name="Hoàng Anh" userId="a754c9ce80c2fe81" providerId="LiveId" clId="{FD231A6D-0F5B-4F0B-91EE-D2C9BAC9B633}" dt="2021-09-11T06:56:15.594" v="877" actId="2711"/>
          <ac:spMkLst>
            <pc:docMk/>
            <pc:sldMk cId="509697404" sldId="260"/>
            <ac:spMk id="2" creationId="{53B1093D-9E17-4C81-AA92-1B4278FE8208}"/>
          </ac:spMkLst>
        </pc:spChg>
      </pc:sldChg>
      <pc:sldChg chg="modSp mod modTransition">
        <pc:chgData name="Hoàng Anh" userId="a754c9ce80c2fe81" providerId="LiveId" clId="{FD231A6D-0F5B-4F0B-91EE-D2C9BAC9B633}" dt="2021-09-11T07:17:25.572" v="1311"/>
        <pc:sldMkLst>
          <pc:docMk/>
          <pc:sldMk cId="4274267548" sldId="261"/>
        </pc:sldMkLst>
        <pc:spChg chg="mod">
          <ac:chgData name="Hoàng Anh" userId="a754c9ce80c2fe81" providerId="LiveId" clId="{FD231A6D-0F5B-4F0B-91EE-D2C9BAC9B633}" dt="2021-09-11T06:56:08.505" v="876" actId="2711"/>
          <ac:spMkLst>
            <pc:docMk/>
            <pc:sldMk cId="4274267548" sldId="261"/>
            <ac:spMk id="2" creationId="{53B1093D-9E17-4C81-AA92-1B4278FE8208}"/>
          </ac:spMkLst>
        </pc:spChg>
      </pc:sldChg>
      <pc:sldChg chg="addSp delSp modSp mod modTransition modAnim delDesignElem chgLayout">
        <pc:chgData name="Hoàng Anh" userId="a754c9ce80c2fe81" providerId="LiveId" clId="{FD231A6D-0F5B-4F0B-91EE-D2C9BAC9B633}" dt="2021-09-11T07:18:23.088" v="1313" actId="120"/>
        <pc:sldMkLst>
          <pc:docMk/>
          <pc:sldMk cId="4206117113" sldId="262"/>
        </pc:sldMkLst>
        <pc:spChg chg="mod ord">
          <ac:chgData name="Hoàng Anh" userId="a754c9ce80c2fe81" providerId="LiveId" clId="{FD231A6D-0F5B-4F0B-91EE-D2C9BAC9B633}" dt="2021-09-11T07:13:46.847" v="1289" actId="1076"/>
          <ac:spMkLst>
            <pc:docMk/>
            <pc:sldMk cId="4206117113" sldId="262"/>
            <ac:spMk id="2" creationId="{53B1093D-9E17-4C81-AA92-1B4278FE8208}"/>
          </ac:spMkLst>
        </pc:spChg>
        <pc:spChg chg="add del mod">
          <ac:chgData name="Hoàng Anh" userId="a754c9ce80c2fe81" providerId="LiveId" clId="{FD231A6D-0F5B-4F0B-91EE-D2C9BAC9B633}" dt="2021-09-11T06:26:12.533" v="3" actId="478"/>
          <ac:spMkLst>
            <pc:docMk/>
            <pc:sldMk cId="4206117113" sldId="262"/>
            <ac:spMk id="4" creationId="{49D2AA08-CB8E-40B6-A32E-CF4EED419778}"/>
          </ac:spMkLst>
        </pc:spChg>
        <pc:spChg chg="add mod">
          <ac:chgData name="Hoàng Anh" userId="a754c9ce80c2fe81" providerId="LiveId" clId="{FD231A6D-0F5B-4F0B-91EE-D2C9BAC9B633}" dt="2021-09-11T07:18:23.088" v="1313" actId="120"/>
          <ac:spMkLst>
            <pc:docMk/>
            <pc:sldMk cId="4206117113" sldId="262"/>
            <ac:spMk id="5" creationId="{A229B837-4207-406E-802B-B3565BA71CBE}"/>
          </ac:spMkLst>
        </pc:spChg>
        <pc:spChg chg="add del">
          <ac:chgData name="Hoàng Anh" userId="a754c9ce80c2fe81" providerId="LiveId" clId="{FD231A6D-0F5B-4F0B-91EE-D2C9BAC9B633}" dt="2021-09-11T06:31:29.146" v="286" actId="11529"/>
          <ac:spMkLst>
            <pc:docMk/>
            <pc:sldMk cId="4206117113" sldId="262"/>
            <ac:spMk id="6" creationId="{9BFAD79E-7D95-4C6D-9C86-261F338BD3BF}"/>
          </ac:spMkLst>
        </pc:spChg>
        <pc:spChg chg="add del">
          <ac:chgData name="Hoàng Anh" userId="a754c9ce80c2fe81" providerId="LiveId" clId="{FD231A6D-0F5B-4F0B-91EE-D2C9BAC9B633}" dt="2021-09-11T06:31:48.829" v="290" actId="11529"/>
          <ac:spMkLst>
            <pc:docMk/>
            <pc:sldMk cId="4206117113" sldId="262"/>
            <ac:spMk id="7" creationId="{94FB6CF1-DB14-4099-A89B-134EF24EDD82}"/>
          </ac:spMkLst>
        </pc:spChg>
        <pc:spChg chg="add del">
          <ac:chgData name="Hoàng Anh" userId="a754c9ce80c2fe81" providerId="LiveId" clId="{FD231A6D-0F5B-4F0B-91EE-D2C9BAC9B633}" dt="2021-09-11T07:13:47.549" v="1291"/>
          <ac:spMkLst>
            <pc:docMk/>
            <pc:sldMk cId="4206117113" sldId="262"/>
            <ac:spMk id="8" creationId="{813A4003-1875-46E3-BBC1-9CF42E1331C2}"/>
          </ac:spMkLst>
        </pc:spChg>
        <pc:spChg chg="add del">
          <ac:chgData name="Hoàng Anh" userId="a754c9ce80c2fe81" providerId="LiveId" clId="{FD231A6D-0F5B-4F0B-91EE-D2C9BAC9B633}" dt="2021-09-11T07:13:47.549" v="1291"/>
          <ac:spMkLst>
            <pc:docMk/>
            <pc:sldMk cId="4206117113" sldId="262"/>
            <ac:spMk id="10" creationId="{ACDECF1C-4B20-4CD9-90C7-F85AAB3317B9}"/>
          </ac:spMkLst>
        </pc:spChg>
        <pc:spChg chg="add del">
          <ac:chgData name="Hoàng Anh" userId="a754c9ce80c2fe81" providerId="LiveId" clId="{FD231A6D-0F5B-4F0B-91EE-D2C9BAC9B633}" dt="2021-09-11T07:13:47.549" v="1291"/>
          <ac:spMkLst>
            <pc:docMk/>
            <pc:sldMk cId="4206117113" sldId="262"/>
            <ac:spMk id="12" creationId="{7CB46BEC-0E77-41F0-A7D5-D5B40D225581}"/>
          </ac:spMkLst>
        </pc:spChg>
        <pc:spChg chg="add del mod">
          <ac:chgData name="Hoàng Anh" userId="a754c9ce80c2fe81" providerId="LiveId" clId="{FD231A6D-0F5B-4F0B-91EE-D2C9BAC9B633}" dt="2021-09-11T06:30:44.025" v="283" actId="478"/>
          <ac:spMkLst>
            <pc:docMk/>
            <pc:sldMk cId="4206117113" sldId="262"/>
            <ac:spMk id="13" creationId="{BDD16073-CE1C-4079-93B6-2807301E8EC3}"/>
          </ac:spMkLst>
        </pc:spChg>
        <pc:spChg chg="add del">
          <ac:chgData name="Hoàng Anh" userId="a754c9ce80c2fe81" providerId="LiveId" clId="{FD231A6D-0F5B-4F0B-91EE-D2C9BAC9B633}" dt="2021-09-11T07:13:47.549" v="1291"/>
          <ac:spMkLst>
            <pc:docMk/>
            <pc:sldMk cId="4206117113" sldId="262"/>
            <ac:spMk id="14" creationId="{B84D73B4-F569-4D64-BA77-14454E09F6BB}"/>
          </ac:spMkLst>
        </pc:spChg>
        <pc:spChg chg="add del mod">
          <ac:chgData name="Hoàng Anh" userId="a754c9ce80c2fe81" providerId="LiveId" clId="{FD231A6D-0F5B-4F0B-91EE-D2C9BAC9B633}" dt="2021-09-11T06:30:44.025" v="283" actId="478"/>
          <ac:spMkLst>
            <pc:docMk/>
            <pc:sldMk cId="4206117113" sldId="262"/>
            <ac:spMk id="15" creationId="{BD888970-95CA-4A4C-90E0-3B3972F63440}"/>
          </ac:spMkLst>
        </pc:spChg>
        <pc:spChg chg="add del">
          <ac:chgData name="Hoàng Anh" userId="a754c9ce80c2fe81" providerId="LiveId" clId="{FD231A6D-0F5B-4F0B-91EE-D2C9BAC9B633}" dt="2021-09-11T07:13:47.549" v="1291"/>
          <ac:spMkLst>
            <pc:docMk/>
            <pc:sldMk cId="4206117113" sldId="262"/>
            <ac:spMk id="16" creationId="{AD437E30-AED3-4732-B13B-17D277D8DF64}"/>
          </ac:spMkLst>
        </pc:spChg>
        <pc:spChg chg="add del mod">
          <ac:chgData name="Hoàng Anh" userId="a754c9ce80c2fe81" providerId="LiveId" clId="{FD231A6D-0F5B-4F0B-91EE-D2C9BAC9B633}" dt="2021-09-11T06:32:52.166" v="298" actId="11529"/>
          <ac:spMkLst>
            <pc:docMk/>
            <pc:sldMk cId="4206117113" sldId="262"/>
            <ac:spMk id="18" creationId="{3718FDDD-190E-4A1B-9F5D-F603BA7FF2EE}"/>
          </ac:spMkLst>
        </pc:spChg>
        <pc:spChg chg="add del mod">
          <ac:chgData name="Hoàng Anh" userId="a754c9ce80c2fe81" providerId="LiveId" clId="{FD231A6D-0F5B-4F0B-91EE-D2C9BAC9B633}" dt="2021-09-11T06:34:04.470" v="307" actId="478"/>
          <ac:spMkLst>
            <pc:docMk/>
            <pc:sldMk cId="4206117113" sldId="262"/>
            <ac:spMk id="22" creationId="{A35D3BBD-451C-438E-A344-76FC192D9694}"/>
          </ac:spMkLst>
        </pc:spChg>
        <pc:spChg chg="add mod">
          <ac:chgData name="Hoàng Anh" userId="a754c9ce80c2fe81" providerId="LiveId" clId="{FD231A6D-0F5B-4F0B-91EE-D2C9BAC9B633}" dt="2021-09-11T07:18:23.088" v="1313" actId="120"/>
          <ac:spMkLst>
            <pc:docMk/>
            <pc:sldMk cId="4206117113" sldId="262"/>
            <ac:spMk id="25" creationId="{A2302C76-CCAF-4915-9434-4FD0C3880D23}"/>
          </ac:spMkLst>
        </pc:spChg>
        <pc:spChg chg="add mod">
          <ac:chgData name="Hoàng Anh" userId="a754c9ce80c2fe81" providerId="LiveId" clId="{FD231A6D-0F5B-4F0B-91EE-D2C9BAC9B633}" dt="2021-09-11T07:18:23.088" v="1313" actId="120"/>
          <ac:spMkLst>
            <pc:docMk/>
            <pc:sldMk cId="4206117113" sldId="262"/>
            <ac:spMk id="27" creationId="{E08100E0-DC00-4987-BAF1-411AB6FD8101}"/>
          </ac:spMkLst>
        </pc:spChg>
        <pc:spChg chg="add del">
          <ac:chgData name="Hoàng Anh" userId="a754c9ce80c2fe81" providerId="LiveId" clId="{FD231A6D-0F5B-4F0B-91EE-D2C9BAC9B633}" dt="2021-09-11T06:34:17.263" v="309" actId="11529"/>
          <ac:spMkLst>
            <pc:docMk/>
            <pc:sldMk cId="4206117113" sldId="262"/>
            <ac:spMk id="32" creationId="{D0FAFFBD-C3B4-443B-824F-E324E052EE75}"/>
          </ac:spMkLst>
        </pc:spChg>
        <pc:spChg chg="add del mod">
          <ac:chgData name="Hoàng Anh" userId="a754c9ce80c2fe81" providerId="LiveId" clId="{FD231A6D-0F5B-4F0B-91EE-D2C9BAC9B633}" dt="2021-09-11T06:34:43.324" v="317" actId="11529"/>
          <ac:spMkLst>
            <pc:docMk/>
            <pc:sldMk cId="4206117113" sldId="262"/>
            <ac:spMk id="33" creationId="{BDACBBB0-8764-4B17-A65B-B71F8C53D9E6}"/>
          </ac:spMkLst>
        </pc:spChg>
        <pc:spChg chg="add mod">
          <ac:chgData name="Hoàng Anh" userId="a754c9ce80c2fe81" providerId="LiveId" clId="{FD231A6D-0F5B-4F0B-91EE-D2C9BAC9B633}" dt="2021-09-11T07:13:47.101" v="1290" actId="1076"/>
          <ac:spMkLst>
            <pc:docMk/>
            <pc:sldMk cId="4206117113" sldId="262"/>
            <ac:spMk id="34" creationId="{ACBE427B-5D2E-486E-9A2D-46C83A45A9DF}"/>
          </ac:spMkLst>
        </pc:spChg>
        <pc:spChg chg="add del mod ord">
          <ac:chgData name="Hoàng Anh" userId="a754c9ce80c2fe81" providerId="LiveId" clId="{FD231A6D-0F5B-4F0B-91EE-D2C9BAC9B633}" dt="2021-09-11T07:11:53.343" v="1263" actId="700"/>
          <ac:spMkLst>
            <pc:docMk/>
            <pc:sldMk cId="4206117113" sldId="262"/>
            <ac:spMk id="89" creationId="{CDC29D40-8CD5-4EA6-BBC3-D77857C126CD}"/>
          </ac:spMkLst>
        </pc:spChg>
        <pc:graphicFrameChg chg="del mod">
          <ac:chgData name="Hoàng Anh" userId="a754c9ce80c2fe81" providerId="LiveId" clId="{FD231A6D-0F5B-4F0B-91EE-D2C9BAC9B633}" dt="2021-09-11T06:23:24.442" v="2" actId="478"/>
          <ac:graphicFrameMkLst>
            <pc:docMk/>
            <pc:sldMk cId="4206117113" sldId="262"/>
            <ac:graphicFrameMk id="11" creationId="{ABAA38C8-31B8-4226-A715-4C26169EB702}"/>
          </ac:graphicFrameMkLst>
        </pc:graphicFrameChg>
        <pc:cxnChg chg="add del mod">
          <ac:chgData name="Hoàng Anh" userId="a754c9ce80c2fe81" providerId="LiveId" clId="{FD231A6D-0F5B-4F0B-91EE-D2C9BAC9B633}" dt="2021-09-11T06:31:47.888" v="289" actId="11529"/>
          <ac:cxnSpMkLst>
            <pc:docMk/>
            <pc:sldMk cId="4206117113" sldId="262"/>
            <ac:cxnSpMk id="17" creationId="{04A834CF-3533-4F16-B55F-59CB126F7DF1}"/>
          </ac:cxnSpMkLst>
        </pc:cxnChg>
        <pc:cxnChg chg="add del mod">
          <ac:chgData name="Hoàng Anh" userId="a754c9ce80c2fe81" providerId="LiveId" clId="{FD231A6D-0F5B-4F0B-91EE-D2C9BAC9B633}" dt="2021-09-11T06:32:51.242" v="296" actId="11529"/>
          <ac:cxnSpMkLst>
            <pc:docMk/>
            <pc:sldMk cId="4206117113" sldId="262"/>
            <ac:cxnSpMk id="20" creationId="{8A712FFD-0705-4187-8416-648D328607CB}"/>
          </ac:cxnSpMkLst>
        </pc:cxnChg>
        <pc:cxnChg chg="add mod">
          <ac:chgData name="Hoàng Anh" userId="a754c9ce80c2fe81" providerId="LiveId" clId="{FD231A6D-0F5B-4F0B-91EE-D2C9BAC9B633}" dt="2021-09-11T07:13:47.101" v="1290" actId="1076"/>
          <ac:cxnSpMkLst>
            <pc:docMk/>
            <pc:sldMk cId="4206117113" sldId="262"/>
            <ac:cxnSpMk id="24" creationId="{24A57E27-85B1-4712-9EC9-9CDD779263F6}"/>
          </ac:cxnSpMkLst>
        </pc:cxnChg>
        <pc:cxnChg chg="add mod">
          <ac:chgData name="Hoàng Anh" userId="a754c9ce80c2fe81" providerId="LiveId" clId="{FD231A6D-0F5B-4F0B-91EE-D2C9BAC9B633}" dt="2021-09-11T07:13:47.101" v="1290" actId="1076"/>
          <ac:cxnSpMkLst>
            <pc:docMk/>
            <pc:sldMk cId="4206117113" sldId="262"/>
            <ac:cxnSpMk id="26" creationId="{A413F2A6-0EC3-4BFE-B19E-2B468EB2E7FA}"/>
          </ac:cxnSpMkLst>
        </pc:cxnChg>
        <pc:cxnChg chg="add mod">
          <ac:chgData name="Hoàng Anh" userId="a754c9ce80c2fe81" providerId="LiveId" clId="{FD231A6D-0F5B-4F0B-91EE-D2C9BAC9B633}" dt="2021-09-11T07:13:47.101" v="1290" actId="1076"/>
          <ac:cxnSpMkLst>
            <pc:docMk/>
            <pc:sldMk cId="4206117113" sldId="262"/>
            <ac:cxnSpMk id="28" creationId="{96B262E0-A770-4B2B-8554-E53B450BC3B0}"/>
          </ac:cxnSpMkLst>
        </pc:cxnChg>
      </pc:sldChg>
      <pc:sldChg chg="addSp delSp modSp add mod modTransition setBg addAnim delAnim modAnim setClrOvrMap delDesignElem">
        <pc:chgData name="Hoàng Anh" userId="a754c9ce80c2fe81" providerId="LiveId" clId="{FD231A6D-0F5B-4F0B-91EE-D2C9BAC9B633}" dt="2021-09-11T08:07:46.105" v="2582"/>
        <pc:sldMkLst>
          <pc:docMk/>
          <pc:sldMk cId="789868648" sldId="263"/>
        </pc:sldMkLst>
        <pc:spChg chg="mod">
          <ac:chgData name="Hoàng Anh" userId="a754c9ce80c2fe81" providerId="LiveId" clId="{FD231A6D-0F5B-4F0B-91EE-D2C9BAC9B633}" dt="2021-09-11T08:03:26.989" v="2541" actId="26606"/>
          <ac:spMkLst>
            <pc:docMk/>
            <pc:sldMk cId="789868648" sldId="263"/>
            <ac:spMk id="2" creationId="{53B1093D-9E17-4C81-AA92-1B4278FE8208}"/>
          </ac:spMkLst>
        </pc:spChg>
        <pc:spChg chg="add del mod">
          <ac:chgData name="Hoàng Anh" userId="a754c9ce80c2fe81" providerId="LiveId" clId="{FD231A6D-0F5B-4F0B-91EE-D2C9BAC9B633}" dt="2021-09-11T07:20:52.881" v="1329" actId="3680"/>
          <ac:spMkLst>
            <pc:docMk/>
            <pc:sldMk cId="789868648" sldId="263"/>
            <ac:spMk id="4" creationId="{DF83A9B5-5B52-4A91-A928-0D6C69462818}"/>
          </ac:spMkLst>
        </pc:spChg>
        <pc:spChg chg="add del">
          <ac:chgData name="Hoàng Anh" userId="a754c9ce80c2fe81" providerId="LiveId" clId="{FD231A6D-0F5B-4F0B-91EE-D2C9BAC9B633}" dt="2021-09-11T07:19:39.076" v="1317" actId="478"/>
          <ac:spMkLst>
            <pc:docMk/>
            <pc:sldMk cId="789868648" sldId="263"/>
            <ac:spMk id="5" creationId="{A229B837-4207-406E-802B-B3565BA71CBE}"/>
          </ac:spMkLst>
        </pc:spChg>
        <pc:spChg chg="add del">
          <ac:chgData name="Hoàng Anh" userId="a754c9ce80c2fe81" providerId="LiveId" clId="{FD231A6D-0F5B-4F0B-91EE-D2C9BAC9B633}" dt="2021-09-11T07:19:43.176" v="1319"/>
          <ac:spMkLst>
            <pc:docMk/>
            <pc:sldMk cId="789868648" sldId="263"/>
            <ac:spMk id="8" creationId="{813A4003-1875-46E3-BBC1-9CF42E1331C2}"/>
          </ac:spMkLst>
        </pc:spChg>
        <pc:spChg chg="add del mod">
          <ac:chgData name="Hoàng Anh" userId="a754c9ce80c2fe81" providerId="LiveId" clId="{FD231A6D-0F5B-4F0B-91EE-D2C9BAC9B633}" dt="2021-09-11T07:23:02.053" v="1485" actId="3680"/>
          <ac:spMkLst>
            <pc:docMk/>
            <pc:sldMk cId="789868648" sldId="263"/>
            <ac:spMk id="9" creationId="{7BAED965-EF38-4C3F-84CF-7382D35B54BD}"/>
          </ac:spMkLst>
        </pc:spChg>
        <pc:spChg chg="add del">
          <ac:chgData name="Hoàng Anh" userId="a754c9ce80c2fe81" providerId="LiveId" clId="{FD231A6D-0F5B-4F0B-91EE-D2C9BAC9B633}" dt="2021-09-11T07:19:43.176" v="1319"/>
          <ac:spMkLst>
            <pc:docMk/>
            <pc:sldMk cId="789868648" sldId="263"/>
            <ac:spMk id="10" creationId="{ACDECF1C-4B20-4CD9-90C7-F85AAB3317B9}"/>
          </ac:spMkLst>
        </pc:spChg>
        <pc:spChg chg="add del">
          <ac:chgData name="Hoàng Anh" userId="a754c9ce80c2fe81" providerId="LiveId" clId="{FD231A6D-0F5B-4F0B-91EE-D2C9BAC9B633}" dt="2021-09-11T07:19:43.176" v="1319"/>
          <ac:spMkLst>
            <pc:docMk/>
            <pc:sldMk cId="789868648" sldId="263"/>
            <ac:spMk id="12" creationId="{7CB46BEC-0E77-41F0-A7D5-D5B40D225581}"/>
          </ac:spMkLst>
        </pc:spChg>
        <pc:spChg chg="add del">
          <ac:chgData name="Hoàng Anh" userId="a754c9ce80c2fe81" providerId="LiveId" clId="{FD231A6D-0F5B-4F0B-91EE-D2C9BAC9B633}" dt="2021-09-11T07:42:59.538" v="2354" actId="26606"/>
          <ac:spMkLst>
            <pc:docMk/>
            <pc:sldMk cId="789868648" sldId="263"/>
            <ac:spMk id="13" creationId="{ADF2AA3E-C714-4E8D-9F46-9E6FFF7FBA36}"/>
          </ac:spMkLst>
        </pc:spChg>
        <pc:spChg chg="add del">
          <ac:chgData name="Hoàng Anh" userId="a754c9ce80c2fe81" providerId="LiveId" clId="{FD231A6D-0F5B-4F0B-91EE-D2C9BAC9B633}" dt="2021-09-11T07:19:43.176" v="1319"/>
          <ac:spMkLst>
            <pc:docMk/>
            <pc:sldMk cId="789868648" sldId="263"/>
            <ac:spMk id="14" creationId="{B84D73B4-F569-4D64-BA77-14454E09F6BB}"/>
          </ac:spMkLst>
        </pc:spChg>
        <pc:spChg chg="add del">
          <ac:chgData name="Hoàng Anh" userId="a754c9ce80c2fe81" providerId="LiveId" clId="{FD231A6D-0F5B-4F0B-91EE-D2C9BAC9B633}" dt="2021-09-11T07:19:43.176" v="1319"/>
          <ac:spMkLst>
            <pc:docMk/>
            <pc:sldMk cId="789868648" sldId="263"/>
            <ac:spMk id="16" creationId="{AD437E30-AED3-4732-B13B-17D277D8DF64}"/>
          </ac:spMkLst>
        </pc:spChg>
        <pc:spChg chg="add del">
          <ac:chgData name="Hoàng Anh" userId="a754c9ce80c2fe81" providerId="LiveId" clId="{FD231A6D-0F5B-4F0B-91EE-D2C9BAC9B633}" dt="2021-09-11T07:43:21.289" v="2358" actId="26606"/>
          <ac:spMkLst>
            <pc:docMk/>
            <pc:sldMk cId="789868648" sldId="263"/>
            <ac:spMk id="17" creationId="{8D3C1482-7123-4378-ADD1-1746805B4B45}"/>
          </ac:spMkLst>
        </pc:spChg>
        <pc:spChg chg="add del">
          <ac:chgData name="Hoàng Anh" userId="a754c9ce80c2fe81" providerId="LiveId" clId="{FD231A6D-0F5B-4F0B-91EE-D2C9BAC9B633}" dt="2021-09-11T07:43:21.289" v="2358" actId="26606"/>
          <ac:spMkLst>
            <pc:docMk/>
            <pc:sldMk cId="789868648" sldId="263"/>
            <ac:spMk id="18" creationId="{1E2622D4-0564-42E8-9D19-089AE03F8C74}"/>
          </ac:spMkLst>
        </pc:spChg>
        <pc:spChg chg="add del">
          <ac:chgData name="Hoàng Anh" userId="a754c9ce80c2fe81" providerId="LiveId" clId="{FD231A6D-0F5B-4F0B-91EE-D2C9BAC9B633}" dt="2021-09-11T07:51:48.694" v="2445" actId="26606"/>
          <ac:spMkLst>
            <pc:docMk/>
            <pc:sldMk cId="789868648" sldId="263"/>
            <ac:spMk id="19" creationId="{33CD251C-A887-4D2F-925B-FC097198538B}"/>
          </ac:spMkLst>
        </pc:spChg>
        <pc:spChg chg="add del">
          <ac:chgData name="Hoàng Anh" userId="a754c9ce80c2fe81" providerId="LiveId" clId="{FD231A6D-0F5B-4F0B-91EE-D2C9BAC9B633}" dt="2021-09-11T07:56:18.580" v="2502" actId="26606"/>
          <ac:spMkLst>
            <pc:docMk/>
            <pc:sldMk cId="789868648" sldId="263"/>
            <ac:spMk id="21" creationId="{6D6CDB20-394C-4D51-9C5B-8751E21338DC}"/>
          </ac:spMkLst>
        </pc:spChg>
        <pc:spChg chg="add del">
          <ac:chgData name="Hoàng Anh" userId="a754c9ce80c2fe81" providerId="LiveId" clId="{FD231A6D-0F5B-4F0B-91EE-D2C9BAC9B633}" dt="2021-09-11T07:43:25.202" v="2360" actId="26606"/>
          <ac:spMkLst>
            <pc:docMk/>
            <pc:sldMk cId="789868648" sldId="263"/>
            <ac:spMk id="22" creationId="{08E89D5E-1885-4160-AC77-CC471DD1D0DB}"/>
          </ac:spMkLst>
        </pc:spChg>
        <pc:spChg chg="add del">
          <ac:chgData name="Hoàng Anh" userId="a754c9ce80c2fe81" providerId="LiveId" clId="{FD231A6D-0F5B-4F0B-91EE-D2C9BAC9B633}" dt="2021-09-11T07:19:39.076" v="1317" actId="478"/>
          <ac:spMkLst>
            <pc:docMk/>
            <pc:sldMk cId="789868648" sldId="263"/>
            <ac:spMk id="25" creationId="{A2302C76-CCAF-4915-9434-4FD0C3880D23}"/>
          </ac:spMkLst>
        </pc:spChg>
        <pc:spChg chg="add del">
          <ac:chgData name="Hoàng Anh" userId="a754c9ce80c2fe81" providerId="LiveId" clId="{FD231A6D-0F5B-4F0B-91EE-D2C9BAC9B633}" dt="2021-09-11T07:19:39.076" v="1317" actId="478"/>
          <ac:spMkLst>
            <pc:docMk/>
            <pc:sldMk cId="789868648" sldId="263"/>
            <ac:spMk id="27" creationId="{E08100E0-DC00-4987-BAF1-411AB6FD8101}"/>
          </ac:spMkLst>
        </pc:spChg>
        <pc:spChg chg="add del">
          <ac:chgData name="Hoàng Anh" userId="a754c9ce80c2fe81" providerId="LiveId" clId="{FD231A6D-0F5B-4F0B-91EE-D2C9BAC9B633}" dt="2021-09-11T07:51:48.694" v="2445" actId="26606"/>
          <ac:spMkLst>
            <pc:docMk/>
            <pc:sldMk cId="789868648" sldId="263"/>
            <ac:spMk id="30" creationId="{B19D093C-27FB-4032-B282-42C4563F257C}"/>
          </ac:spMkLst>
        </pc:spChg>
        <pc:spChg chg="add del">
          <ac:chgData name="Hoàng Anh" userId="a754c9ce80c2fe81" providerId="LiveId" clId="{FD231A6D-0F5B-4F0B-91EE-D2C9BAC9B633}" dt="2021-09-11T07:43:38.105" v="2364" actId="26606"/>
          <ac:spMkLst>
            <pc:docMk/>
            <pc:sldMk cId="789868648" sldId="263"/>
            <ac:spMk id="31" creationId="{8537B233-9CDD-4A90-AABB-A8963DEE4FBC}"/>
          </ac:spMkLst>
        </pc:spChg>
        <pc:spChg chg="add del">
          <ac:chgData name="Hoàng Anh" userId="a754c9ce80c2fe81" providerId="LiveId" clId="{FD231A6D-0F5B-4F0B-91EE-D2C9BAC9B633}" dt="2021-09-11T07:19:39.076" v="1317" actId="478"/>
          <ac:spMkLst>
            <pc:docMk/>
            <pc:sldMk cId="789868648" sldId="263"/>
            <ac:spMk id="34" creationId="{ACBE427B-5D2E-486E-9A2D-46C83A45A9DF}"/>
          </ac:spMkLst>
        </pc:spChg>
        <pc:spChg chg="add del">
          <ac:chgData name="Hoàng Anh" userId="a754c9ce80c2fe81" providerId="LiveId" clId="{FD231A6D-0F5B-4F0B-91EE-D2C9BAC9B633}" dt="2021-09-11T07:43:45.950" v="2366" actId="26606"/>
          <ac:spMkLst>
            <pc:docMk/>
            <pc:sldMk cId="789868648" sldId="263"/>
            <ac:spMk id="35" creationId="{8537B233-9CDD-4A90-AABB-A8963DEE4FBC}"/>
          </ac:spMkLst>
        </pc:spChg>
        <pc:spChg chg="add del">
          <ac:chgData name="Hoàng Anh" userId="a754c9ce80c2fe81" providerId="LiveId" clId="{FD231A6D-0F5B-4F0B-91EE-D2C9BAC9B633}" dt="2021-09-11T07:56:18.580" v="2502" actId="26606"/>
          <ac:spMkLst>
            <pc:docMk/>
            <pc:sldMk cId="789868648" sldId="263"/>
            <ac:spMk id="37" creationId="{46DFD1E0-DCA7-47E6-B78B-6ECDDF873DD6}"/>
          </ac:spMkLst>
        </pc:spChg>
        <pc:spChg chg="add del">
          <ac:chgData name="Hoàng Anh" userId="a754c9ce80c2fe81" providerId="LiveId" clId="{FD231A6D-0F5B-4F0B-91EE-D2C9BAC9B633}" dt="2021-09-11T07:55:22.421" v="2497"/>
          <ac:spMkLst>
            <pc:docMk/>
            <pc:sldMk cId="789868648" sldId="263"/>
            <ac:spMk id="38" creationId="{08E89D5E-1885-4160-AC77-CC471DD1D0DB}"/>
          </ac:spMkLst>
        </pc:spChg>
        <pc:spChg chg="add del">
          <ac:chgData name="Hoàng Anh" userId="a754c9ce80c2fe81" providerId="LiveId" clId="{FD231A6D-0F5B-4F0B-91EE-D2C9BAC9B633}" dt="2021-09-11T07:56:18.580" v="2502" actId="26606"/>
          <ac:spMkLst>
            <pc:docMk/>
            <pc:sldMk cId="789868648" sldId="263"/>
            <ac:spMk id="40" creationId="{8AAB0B1E-BB97-40E0-8DCD-D1197A0E1D6A}"/>
          </ac:spMkLst>
        </pc:spChg>
        <pc:spChg chg="add del">
          <ac:chgData name="Hoàng Anh" userId="a754c9ce80c2fe81" providerId="LiveId" clId="{FD231A6D-0F5B-4F0B-91EE-D2C9BAC9B633}" dt="2021-09-11T07:47:36.062" v="2420" actId="26606"/>
          <ac:spMkLst>
            <pc:docMk/>
            <pc:sldMk cId="789868648" sldId="263"/>
            <ac:spMk id="41" creationId="{A3EFF7B1-6CB7-47D1-AD37-B870CA2B2151}"/>
          </ac:spMkLst>
        </pc:spChg>
        <pc:spChg chg="add del">
          <ac:chgData name="Hoàng Anh" userId="a754c9ce80c2fe81" providerId="LiveId" clId="{FD231A6D-0F5B-4F0B-91EE-D2C9BAC9B633}" dt="2021-09-11T07:47:36.062" v="2420" actId="26606"/>
          <ac:spMkLst>
            <pc:docMk/>
            <pc:sldMk cId="789868648" sldId="263"/>
            <ac:spMk id="42" creationId="{7FA2962B-21B6-4689-A95D-A8FF6ADE47F1}"/>
          </ac:spMkLst>
        </pc:spChg>
        <pc:spChg chg="add del">
          <ac:chgData name="Hoàng Anh" userId="a754c9ce80c2fe81" providerId="LiveId" clId="{FD231A6D-0F5B-4F0B-91EE-D2C9BAC9B633}" dt="2021-09-11T07:47:59.063" v="2426" actId="26606"/>
          <ac:spMkLst>
            <pc:docMk/>
            <pc:sldMk cId="789868648" sldId="263"/>
            <ac:spMk id="45" creationId="{1D9F7BF7-0470-4643-98A4-6BC35B3D40E0}"/>
          </ac:spMkLst>
        </pc:spChg>
        <pc:spChg chg="add del">
          <ac:chgData name="Hoàng Anh" userId="a754c9ce80c2fe81" providerId="LiveId" clId="{FD231A6D-0F5B-4F0B-91EE-D2C9BAC9B633}" dt="2021-09-11T07:44:57.413" v="2372" actId="26606"/>
          <ac:spMkLst>
            <pc:docMk/>
            <pc:sldMk cId="789868648" sldId="263"/>
            <ac:spMk id="47" creationId="{8537B233-9CDD-4A90-AABB-A8963DEE4FBC}"/>
          </ac:spMkLst>
        </pc:spChg>
        <pc:spChg chg="add del">
          <ac:chgData name="Hoàng Anh" userId="a754c9ce80c2fe81" providerId="LiveId" clId="{FD231A6D-0F5B-4F0B-91EE-D2C9BAC9B633}" dt="2021-09-11T07:47:59.063" v="2426" actId="26606"/>
          <ac:spMkLst>
            <pc:docMk/>
            <pc:sldMk cId="789868648" sldId="263"/>
            <ac:spMk id="49" creationId="{644AD5F1-5EFA-450C-8A99-3B23B033F517}"/>
          </ac:spMkLst>
        </pc:spChg>
        <pc:spChg chg="add del">
          <ac:chgData name="Hoàng Anh" userId="a754c9ce80c2fe81" providerId="LiveId" clId="{FD231A6D-0F5B-4F0B-91EE-D2C9BAC9B633}" dt="2021-09-11T07:49:48.955" v="2432" actId="26606"/>
          <ac:spMkLst>
            <pc:docMk/>
            <pc:sldMk cId="789868648" sldId="263"/>
            <ac:spMk id="50" creationId="{3B0DF90E-6BAD-4E82-8FDF-717C9A357378}"/>
          </ac:spMkLst>
        </pc:spChg>
        <pc:spChg chg="add del">
          <ac:chgData name="Hoàng Anh" userId="a754c9ce80c2fe81" providerId="LiveId" clId="{FD231A6D-0F5B-4F0B-91EE-D2C9BAC9B633}" dt="2021-09-11T07:45:37.941" v="2418" actId="26606"/>
          <ac:spMkLst>
            <pc:docMk/>
            <pc:sldMk cId="789868648" sldId="263"/>
            <ac:spMk id="51" creationId="{31293F9B-599E-4871-A414-757225FA346A}"/>
          </ac:spMkLst>
        </pc:spChg>
        <pc:spChg chg="add del">
          <ac:chgData name="Hoàng Anh" userId="a754c9ce80c2fe81" providerId="LiveId" clId="{FD231A6D-0F5B-4F0B-91EE-D2C9BAC9B633}" dt="2021-09-11T07:49:48.955" v="2432" actId="26606"/>
          <ac:spMkLst>
            <pc:docMk/>
            <pc:sldMk cId="789868648" sldId="263"/>
            <ac:spMk id="53" creationId="{13DCC859-0434-4BB8-B6C5-09C88AE698FB}"/>
          </ac:spMkLst>
        </pc:spChg>
        <pc:spChg chg="add del">
          <ac:chgData name="Hoàng Anh" userId="a754c9ce80c2fe81" providerId="LiveId" clId="{FD231A6D-0F5B-4F0B-91EE-D2C9BAC9B633}" dt="2021-09-11T07:49:48.955" v="2432" actId="26606"/>
          <ac:spMkLst>
            <pc:docMk/>
            <pc:sldMk cId="789868648" sldId="263"/>
            <ac:spMk id="54" creationId="{08E7ACFB-B791-4C23-8B17-013FEDC09A89}"/>
          </ac:spMkLst>
        </pc:spChg>
        <pc:spChg chg="add del">
          <ac:chgData name="Hoàng Anh" userId="a754c9ce80c2fe81" providerId="LiveId" clId="{FD231A6D-0F5B-4F0B-91EE-D2C9BAC9B633}" dt="2021-09-11T07:55:17.830" v="2489" actId="26606"/>
          <ac:spMkLst>
            <pc:docMk/>
            <pc:sldMk cId="789868648" sldId="263"/>
            <ac:spMk id="55" creationId="{1707FC24-6981-43D9-B525-C7832BA22463}"/>
          </ac:spMkLst>
        </pc:spChg>
        <pc:spChg chg="add del">
          <ac:chgData name="Hoàng Anh" userId="a754c9ce80c2fe81" providerId="LiveId" clId="{FD231A6D-0F5B-4F0B-91EE-D2C9BAC9B633}" dt="2021-09-11T07:51:54.196" v="2447" actId="26606"/>
          <ac:spMkLst>
            <pc:docMk/>
            <pc:sldMk cId="789868648" sldId="263"/>
            <ac:spMk id="56" creationId="{0C541B88-1AE9-40C3-AFD5-967787C1979F}"/>
          </ac:spMkLst>
        </pc:spChg>
        <pc:spChg chg="add del">
          <ac:chgData name="Hoàng Anh" userId="a754c9ce80c2fe81" providerId="LiveId" clId="{FD231A6D-0F5B-4F0B-91EE-D2C9BAC9B633}" dt="2021-09-11T07:51:54.196" v="2447" actId="26606"/>
          <ac:spMkLst>
            <pc:docMk/>
            <pc:sldMk cId="789868648" sldId="263"/>
            <ac:spMk id="57" creationId="{E5F17139-31EE-46AC-B04F-DBBD852DD6CB}"/>
          </ac:spMkLst>
        </pc:spChg>
        <pc:spChg chg="add del">
          <ac:chgData name="Hoàng Anh" userId="a754c9ce80c2fe81" providerId="LiveId" clId="{FD231A6D-0F5B-4F0B-91EE-D2C9BAC9B633}" dt="2021-09-11T07:49:48.569" v="2431" actId="26606"/>
          <ac:spMkLst>
            <pc:docMk/>
            <pc:sldMk cId="789868648" sldId="263"/>
            <ac:spMk id="59" creationId="{E32E5F0D-0ABC-4EA2-94C8-33FAB9D0E8AD}"/>
          </ac:spMkLst>
        </pc:spChg>
        <pc:spChg chg="add del">
          <ac:chgData name="Hoàng Anh" userId="a754c9ce80c2fe81" providerId="LiveId" clId="{FD231A6D-0F5B-4F0B-91EE-D2C9BAC9B633}" dt="2021-09-11T07:56:26.043" v="2504" actId="26606"/>
          <ac:spMkLst>
            <pc:docMk/>
            <pc:sldMk cId="789868648" sldId="263"/>
            <ac:spMk id="60" creationId="{85016AEC-0320-4ED0-8ECB-FE11DDDFE17A}"/>
          </ac:spMkLst>
        </pc:spChg>
        <pc:spChg chg="add del">
          <ac:chgData name="Hoàng Anh" userId="a754c9ce80c2fe81" providerId="LiveId" clId="{FD231A6D-0F5B-4F0B-91EE-D2C9BAC9B633}" dt="2021-09-11T07:49:48.569" v="2431" actId="26606"/>
          <ac:spMkLst>
            <pc:docMk/>
            <pc:sldMk cId="789868648" sldId="263"/>
            <ac:spMk id="61" creationId="{F3E23B4E-0A1B-44D1-9FF4-970355884A88}"/>
          </ac:spMkLst>
        </pc:spChg>
        <pc:spChg chg="add del">
          <ac:chgData name="Hoàng Anh" userId="a754c9ce80c2fe81" providerId="LiveId" clId="{FD231A6D-0F5B-4F0B-91EE-D2C9BAC9B633}" dt="2021-09-11T07:56:26.043" v="2504" actId="26606"/>
          <ac:spMkLst>
            <pc:docMk/>
            <pc:sldMk cId="789868648" sldId="263"/>
            <ac:spMk id="62" creationId="{7A792DF6-CC34-4DC4-9334-D43BB7836753}"/>
          </ac:spMkLst>
        </pc:spChg>
        <pc:spChg chg="add del">
          <ac:chgData name="Hoàng Anh" userId="a754c9ce80c2fe81" providerId="LiveId" clId="{FD231A6D-0F5B-4F0B-91EE-D2C9BAC9B633}" dt="2021-09-11T07:51:54.196" v="2447" actId="26606"/>
          <ac:spMkLst>
            <pc:docMk/>
            <pc:sldMk cId="789868648" sldId="263"/>
            <ac:spMk id="63" creationId="{89D16701-DA76-4F72-BB63-E2C3FFBDFE0F}"/>
          </ac:spMkLst>
        </pc:spChg>
        <pc:spChg chg="add del">
          <ac:chgData name="Hoàng Anh" userId="a754c9ce80c2fe81" providerId="LiveId" clId="{FD231A6D-0F5B-4F0B-91EE-D2C9BAC9B633}" dt="2021-09-11T07:51:54.196" v="2447" actId="26606"/>
          <ac:spMkLst>
            <pc:docMk/>
            <pc:sldMk cId="789868648" sldId="263"/>
            <ac:spMk id="64" creationId="{1CC28BE1-9DC6-43FE-9582-39F091098D77}"/>
          </ac:spMkLst>
        </pc:spChg>
        <pc:spChg chg="add del">
          <ac:chgData name="Hoàng Anh" userId="a754c9ce80c2fe81" providerId="LiveId" clId="{FD231A6D-0F5B-4F0B-91EE-D2C9BAC9B633}" dt="2021-09-11T07:45:37.941" v="2418" actId="26606"/>
          <ac:spMkLst>
            <pc:docMk/>
            <pc:sldMk cId="789868648" sldId="263"/>
            <ac:spMk id="66" creationId="{E5F17139-31EE-46AC-B04F-DBBD852DD6CB}"/>
          </ac:spMkLst>
        </pc:spChg>
        <pc:spChg chg="add del">
          <ac:chgData name="Hoàng Anh" userId="a754c9ce80c2fe81" providerId="LiveId" clId="{FD231A6D-0F5B-4F0B-91EE-D2C9BAC9B633}" dt="2021-09-11T07:56:26.043" v="2504" actId="26606"/>
          <ac:spMkLst>
            <pc:docMk/>
            <pc:sldMk cId="789868648" sldId="263"/>
            <ac:spMk id="67" creationId="{8B660204-C393-4F3C-8ACC-5771824A2DF9}"/>
          </ac:spMkLst>
        </pc:spChg>
        <pc:spChg chg="add del">
          <ac:chgData name="Hoàng Anh" userId="a754c9ce80c2fe81" providerId="LiveId" clId="{FD231A6D-0F5B-4F0B-91EE-D2C9BAC9B633}" dt="2021-09-11T07:59:39.322" v="2515" actId="26606"/>
          <ac:spMkLst>
            <pc:docMk/>
            <pc:sldMk cId="789868648" sldId="263"/>
            <ac:spMk id="68" creationId="{33CD251C-A887-4D2F-925B-FC097198538B}"/>
          </ac:spMkLst>
        </pc:spChg>
        <pc:spChg chg="add del">
          <ac:chgData name="Hoàng Anh" userId="a754c9ce80c2fe81" providerId="LiveId" clId="{FD231A6D-0F5B-4F0B-91EE-D2C9BAC9B633}" dt="2021-09-11T07:59:39.322" v="2515" actId="26606"/>
          <ac:spMkLst>
            <pc:docMk/>
            <pc:sldMk cId="789868648" sldId="263"/>
            <ac:spMk id="69" creationId="{B19D093C-27FB-4032-B282-42C4563F257C}"/>
          </ac:spMkLst>
        </pc:spChg>
        <pc:spChg chg="add del">
          <ac:chgData name="Hoàng Anh" userId="a754c9ce80c2fe81" providerId="LiveId" clId="{FD231A6D-0F5B-4F0B-91EE-D2C9BAC9B633}" dt="2021-09-11T07:47:36.062" v="2420" actId="26606"/>
          <ac:spMkLst>
            <pc:docMk/>
            <pc:sldMk cId="789868648" sldId="263"/>
            <ac:spMk id="70" creationId="{E18403B7-F2C7-4C07-8522-21C31910902C}"/>
          </ac:spMkLst>
        </pc:spChg>
        <pc:spChg chg="add del">
          <ac:chgData name="Hoàng Anh" userId="a754c9ce80c2fe81" providerId="LiveId" clId="{FD231A6D-0F5B-4F0B-91EE-D2C9BAC9B633}" dt="2021-09-11T08:00:32.427" v="2522" actId="26606"/>
          <ac:spMkLst>
            <pc:docMk/>
            <pc:sldMk cId="789868648" sldId="263"/>
            <ac:spMk id="75" creationId="{A3EFF7B1-6CB7-47D1-AD37-B870CA2B2151}"/>
          </ac:spMkLst>
        </pc:spChg>
        <pc:spChg chg="add del">
          <ac:chgData name="Hoàng Anh" userId="a754c9ce80c2fe81" providerId="LiveId" clId="{FD231A6D-0F5B-4F0B-91EE-D2C9BAC9B633}" dt="2021-09-11T08:00:32.427" v="2522" actId="26606"/>
          <ac:spMkLst>
            <pc:docMk/>
            <pc:sldMk cId="789868648" sldId="263"/>
            <ac:spMk id="77" creationId="{7FA2962B-21B6-4689-A95D-A8FF6ADE47F1}"/>
          </ac:spMkLst>
        </pc:spChg>
        <pc:spChg chg="add del">
          <ac:chgData name="Hoàng Anh" userId="a754c9ce80c2fe81" providerId="LiveId" clId="{FD231A6D-0F5B-4F0B-91EE-D2C9BAC9B633}" dt="2021-09-11T07:57:01.363" v="2510" actId="26606"/>
          <ac:spMkLst>
            <pc:docMk/>
            <pc:sldMk cId="789868648" sldId="263"/>
            <ac:spMk id="79" creationId="{33CD251C-A887-4D2F-925B-FC097198538B}"/>
          </ac:spMkLst>
        </pc:spChg>
        <pc:spChg chg="add del">
          <ac:chgData name="Hoàng Anh" userId="a754c9ce80c2fe81" providerId="LiveId" clId="{FD231A6D-0F5B-4F0B-91EE-D2C9BAC9B633}" dt="2021-09-11T07:57:01.363" v="2510" actId="26606"/>
          <ac:spMkLst>
            <pc:docMk/>
            <pc:sldMk cId="789868648" sldId="263"/>
            <ac:spMk id="81" creationId="{B19D093C-27FB-4032-B282-42C4563F257C}"/>
          </ac:spMkLst>
        </pc:spChg>
        <pc:spChg chg="add del">
          <ac:chgData name="Hoàng Anh" userId="a754c9ce80c2fe81" providerId="LiveId" clId="{FD231A6D-0F5B-4F0B-91EE-D2C9BAC9B633}" dt="2021-09-11T07:59:06.355" v="2512" actId="26606"/>
          <ac:spMkLst>
            <pc:docMk/>
            <pc:sldMk cId="789868648" sldId="263"/>
            <ac:spMk id="82" creationId="{46C2E80F-49A6-4372-B103-219D417A55ED}"/>
          </ac:spMkLst>
        </pc:spChg>
        <pc:spChg chg="add del">
          <ac:chgData name="Hoàng Anh" userId="a754c9ce80c2fe81" providerId="LiveId" clId="{FD231A6D-0F5B-4F0B-91EE-D2C9BAC9B633}" dt="2021-09-11T07:55:16.008" v="2487" actId="26606"/>
          <ac:spMkLst>
            <pc:docMk/>
            <pc:sldMk cId="789868648" sldId="263"/>
            <ac:spMk id="83" creationId="{33CD251C-A887-4D2F-925B-FC097198538B}"/>
          </ac:spMkLst>
        </pc:spChg>
        <pc:spChg chg="add del">
          <ac:chgData name="Hoàng Anh" userId="a754c9ce80c2fe81" providerId="LiveId" clId="{FD231A6D-0F5B-4F0B-91EE-D2C9BAC9B633}" dt="2021-09-11T07:55:16.008" v="2487" actId="26606"/>
          <ac:spMkLst>
            <pc:docMk/>
            <pc:sldMk cId="789868648" sldId="263"/>
            <ac:spMk id="84" creationId="{B19D093C-27FB-4032-B282-42C4563F257C}"/>
          </ac:spMkLst>
        </pc:spChg>
        <pc:spChg chg="add del">
          <ac:chgData name="Hoàng Anh" userId="a754c9ce80c2fe81" providerId="LiveId" clId="{FD231A6D-0F5B-4F0B-91EE-D2C9BAC9B633}" dt="2021-09-11T07:47:36.062" v="2420" actId="26606"/>
          <ac:spMkLst>
            <pc:docMk/>
            <pc:sldMk cId="789868648" sldId="263"/>
            <ac:spMk id="85" creationId="{A00D2CE1-35C1-46E6-BD59-CEE668BD90F4}"/>
          </ac:spMkLst>
        </pc:spChg>
        <pc:spChg chg="add del">
          <ac:chgData name="Hoàng Anh" userId="a754c9ce80c2fe81" providerId="LiveId" clId="{FD231A6D-0F5B-4F0B-91EE-D2C9BAC9B633}" dt="2021-09-11T07:59:08.644" v="2514" actId="26606"/>
          <ac:spMkLst>
            <pc:docMk/>
            <pc:sldMk cId="789868648" sldId="263"/>
            <ac:spMk id="88" creationId="{A4AC5506-6312-4701-8D3C-40187889A947}"/>
          </ac:spMkLst>
        </pc:spChg>
        <pc:spChg chg="add del">
          <ac:chgData name="Hoàng Anh" userId="a754c9ce80c2fe81" providerId="LiveId" clId="{FD231A6D-0F5B-4F0B-91EE-D2C9BAC9B633}" dt="2021-09-11T08:01:09.115" v="2528" actId="26606"/>
          <ac:spMkLst>
            <pc:docMk/>
            <pc:sldMk cId="789868648" sldId="263"/>
            <ac:spMk id="89" creationId="{69AAB938-4404-42AF-B159-EFB4EFB1E4F7}"/>
          </ac:spMkLst>
        </pc:spChg>
        <pc:spChg chg="add del">
          <ac:chgData name="Hoàng Anh" userId="a754c9ce80c2fe81" providerId="LiveId" clId="{FD231A6D-0F5B-4F0B-91EE-D2C9BAC9B633}" dt="2021-09-11T08:01:09.115" v="2528" actId="26606"/>
          <ac:spMkLst>
            <pc:docMk/>
            <pc:sldMk cId="789868648" sldId="263"/>
            <ac:spMk id="90" creationId="{92A46B1C-E9BA-4577-BED6-B96DDC9AC4D2}"/>
          </ac:spMkLst>
        </pc:spChg>
        <pc:spChg chg="add del">
          <ac:chgData name="Hoàng Anh" userId="a754c9ce80c2fe81" providerId="LiveId" clId="{FD231A6D-0F5B-4F0B-91EE-D2C9BAC9B633}" dt="2021-09-11T08:02:37.097" v="2533" actId="26606"/>
          <ac:spMkLst>
            <pc:docMk/>
            <pc:sldMk cId="789868648" sldId="263"/>
            <ac:spMk id="91" creationId="{3B0DF90E-6BAD-4E82-8FDF-717C9A357378}"/>
          </ac:spMkLst>
        </pc:spChg>
        <pc:spChg chg="add del">
          <ac:chgData name="Hoàng Anh" userId="a754c9ce80c2fe81" providerId="LiveId" clId="{FD231A6D-0F5B-4F0B-91EE-D2C9BAC9B633}" dt="2021-09-11T08:02:37.097" v="2533" actId="26606"/>
          <ac:spMkLst>
            <pc:docMk/>
            <pc:sldMk cId="789868648" sldId="263"/>
            <ac:spMk id="92" creationId="{13DCC859-0434-4BB8-B6C5-09C88AE698FB}"/>
          </ac:spMkLst>
        </pc:spChg>
        <pc:spChg chg="add del">
          <ac:chgData name="Hoàng Anh" userId="a754c9ce80c2fe81" providerId="LiveId" clId="{FD231A6D-0F5B-4F0B-91EE-D2C9BAC9B633}" dt="2021-09-11T07:52:48.179" v="2450" actId="26606"/>
          <ac:spMkLst>
            <pc:docMk/>
            <pc:sldMk cId="789868648" sldId="263"/>
            <ac:spMk id="93" creationId="{85016AEC-0320-4ED0-8ECB-FE11DDDFE17A}"/>
          </ac:spMkLst>
        </pc:spChg>
        <pc:spChg chg="add del">
          <ac:chgData name="Hoàng Anh" userId="a754c9ce80c2fe81" providerId="LiveId" clId="{FD231A6D-0F5B-4F0B-91EE-D2C9BAC9B633}" dt="2021-09-11T07:52:48.179" v="2450" actId="26606"/>
          <ac:spMkLst>
            <pc:docMk/>
            <pc:sldMk cId="789868648" sldId="263"/>
            <ac:spMk id="95" creationId="{7A792DF6-CC34-4DC4-9334-D43BB7836753}"/>
          </ac:spMkLst>
        </pc:spChg>
        <pc:spChg chg="add del">
          <ac:chgData name="Hoàng Anh" userId="a754c9ce80c2fe81" providerId="LiveId" clId="{FD231A6D-0F5B-4F0B-91EE-D2C9BAC9B633}" dt="2021-09-11T08:02:37.097" v="2533" actId="26606"/>
          <ac:spMkLst>
            <pc:docMk/>
            <pc:sldMk cId="789868648" sldId="263"/>
            <ac:spMk id="96" creationId="{08E7ACFB-B791-4C23-8B17-013FEDC09A89}"/>
          </ac:spMkLst>
        </pc:spChg>
        <pc:spChg chg="add del">
          <ac:chgData name="Hoàng Anh" userId="a754c9ce80c2fe81" providerId="LiveId" clId="{FD231A6D-0F5B-4F0B-91EE-D2C9BAC9B633}" dt="2021-09-11T07:52:48.179" v="2450" actId="26606"/>
          <ac:spMkLst>
            <pc:docMk/>
            <pc:sldMk cId="789868648" sldId="263"/>
            <ac:spMk id="97" creationId="{8B660204-C393-4F3C-8ACC-5771824A2DF9}"/>
          </ac:spMkLst>
        </pc:spChg>
        <pc:spChg chg="add del">
          <ac:chgData name="Hoàng Anh" userId="a754c9ce80c2fe81" providerId="LiveId" clId="{FD231A6D-0F5B-4F0B-91EE-D2C9BAC9B633}" dt="2021-09-11T08:02:39.660" v="2535" actId="26606"/>
          <ac:spMkLst>
            <pc:docMk/>
            <pc:sldMk cId="789868648" sldId="263"/>
            <ac:spMk id="98" creationId="{3B0DF90E-6BAD-4E82-8FDF-717C9A357378}"/>
          </ac:spMkLst>
        </pc:spChg>
        <pc:spChg chg="add del">
          <ac:chgData name="Hoàng Anh" userId="a754c9ce80c2fe81" providerId="LiveId" clId="{FD231A6D-0F5B-4F0B-91EE-D2C9BAC9B633}" dt="2021-09-11T08:02:39.660" v="2535" actId="26606"/>
          <ac:spMkLst>
            <pc:docMk/>
            <pc:sldMk cId="789868648" sldId="263"/>
            <ac:spMk id="99" creationId="{13DCC859-0434-4BB8-B6C5-09C88AE698FB}"/>
          </ac:spMkLst>
        </pc:spChg>
        <pc:spChg chg="add del">
          <ac:chgData name="Hoàng Anh" userId="a754c9ce80c2fe81" providerId="LiveId" clId="{FD231A6D-0F5B-4F0B-91EE-D2C9BAC9B633}" dt="2021-09-11T07:55:15.941" v="2486" actId="26606"/>
          <ac:spMkLst>
            <pc:docMk/>
            <pc:sldMk cId="789868648" sldId="263"/>
            <ac:spMk id="100" creationId="{33CD251C-A887-4D2F-925B-FC097198538B}"/>
          </ac:spMkLst>
        </pc:spChg>
        <pc:spChg chg="add del">
          <ac:chgData name="Hoàng Anh" userId="a754c9ce80c2fe81" providerId="LiveId" clId="{FD231A6D-0F5B-4F0B-91EE-D2C9BAC9B633}" dt="2021-09-11T07:55:15.941" v="2486" actId="26606"/>
          <ac:spMkLst>
            <pc:docMk/>
            <pc:sldMk cId="789868648" sldId="263"/>
            <ac:spMk id="101" creationId="{9D46BBAC-697B-49BB-BC9D-86E9A505BEC2}"/>
          </ac:spMkLst>
        </pc:spChg>
        <pc:spChg chg="add del">
          <ac:chgData name="Hoàng Anh" userId="a754c9ce80c2fe81" providerId="LiveId" clId="{FD231A6D-0F5B-4F0B-91EE-D2C9BAC9B633}" dt="2021-09-11T08:02:39.660" v="2535" actId="26606"/>
          <ac:spMkLst>
            <pc:docMk/>
            <pc:sldMk cId="789868648" sldId="263"/>
            <ac:spMk id="103" creationId="{08E7ACFB-B791-4C23-8B17-013FEDC09A89}"/>
          </ac:spMkLst>
        </pc:spChg>
        <pc:spChg chg="add del">
          <ac:chgData name="Hoàng Anh" userId="a754c9ce80c2fe81" providerId="LiveId" clId="{FD231A6D-0F5B-4F0B-91EE-D2C9BAC9B633}" dt="2021-09-11T08:02:46.944" v="2537" actId="26606"/>
          <ac:spMkLst>
            <pc:docMk/>
            <pc:sldMk cId="789868648" sldId="263"/>
            <ac:spMk id="104" creationId="{3B0DF90E-6BAD-4E82-8FDF-717C9A357378}"/>
          </ac:spMkLst>
        </pc:spChg>
        <pc:spChg chg="add del">
          <ac:chgData name="Hoàng Anh" userId="a754c9ce80c2fe81" providerId="LiveId" clId="{FD231A6D-0F5B-4F0B-91EE-D2C9BAC9B633}" dt="2021-09-11T08:02:46.944" v="2537" actId="26606"/>
          <ac:spMkLst>
            <pc:docMk/>
            <pc:sldMk cId="789868648" sldId="263"/>
            <ac:spMk id="106" creationId="{13DCC859-0434-4BB8-B6C5-09C88AE698FB}"/>
          </ac:spMkLst>
        </pc:spChg>
        <pc:spChg chg="add del">
          <ac:chgData name="Hoàng Anh" userId="a754c9ce80c2fe81" providerId="LiveId" clId="{FD231A6D-0F5B-4F0B-91EE-D2C9BAC9B633}" dt="2021-09-11T07:53:21.507" v="2462" actId="26606"/>
          <ac:spMkLst>
            <pc:docMk/>
            <pc:sldMk cId="789868648" sldId="263"/>
            <ac:spMk id="107" creationId="{33CD251C-A887-4D2F-925B-FC097198538B}"/>
          </ac:spMkLst>
        </pc:spChg>
        <pc:spChg chg="add del">
          <ac:chgData name="Hoàng Anh" userId="a754c9ce80c2fe81" providerId="LiveId" clId="{FD231A6D-0F5B-4F0B-91EE-D2C9BAC9B633}" dt="2021-09-11T08:00:32.427" v="2522" actId="26606"/>
          <ac:spMkLst>
            <pc:docMk/>
            <pc:sldMk cId="789868648" sldId="263"/>
            <ac:spMk id="108" creationId="{A00D2CE1-35C1-46E6-BD59-CEE668BD90F4}"/>
          </ac:spMkLst>
        </pc:spChg>
        <pc:spChg chg="add del">
          <ac:chgData name="Hoàng Anh" userId="a754c9ce80c2fe81" providerId="LiveId" clId="{FD231A6D-0F5B-4F0B-91EE-D2C9BAC9B633}" dt="2021-09-11T07:53:21.507" v="2462" actId="26606"/>
          <ac:spMkLst>
            <pc:docMk/>
            <pc:sldMk cId="789868648" sldId="263"/>
            <ac:spMk id="109" creationId="{9D46BBAC-697B-49BB-BC9D-86E9A505BEC2}"/>
          </ac:spMkLst>
        </pc:spChg>
        <pc:spChg chg="add del">
          <ac:chgData name="Hoàng Anh" userId="a754c9ce80c2fe81" providerId="LiveId" clId="{FD231A6D-0F5B-4F0B-91EE-D2C9BAC9B633}" dt="2021-09-11T07:53:59.702" v="2472" actId="26606"/>
          <ac:spMkLst>
            <pc:docMk/>
            <pc:sldMk cId="789868648" sldId="263"/>
            <ac:spMk id="110" creationId="{1557A916-FDD1-44A1-A7A1-70009FD6BE46}"/>
          </ac:spMkLst>
        </pc:spChg>
        <pc:spChg chg="add del">
          <ac:chgData name="Hoàng Anh" userId="a754c9ce80c2fe81" providerId="LiveId" clId="{FD231A6D-0F5B-4F0B-91EE-D2C9BAC9B633}" dt="2021-09-11T07:53:59.702" v="2472" actId="26606"/>
          <ac:spMkLst>
            <pc:docMk/>
            <pc:sldMk cId="789868648" sldId="263"/>
            <ac:spMk id="112" creationId="{4B874C19-9B23-4B12-823E-D67615A9B3AC}"/>
          </ac:spMkLst>
        </pc:spChg>
        <pc:spChg chg="add del">
          <ac:chgData name="Hoàng Anh" userId="a754c9ce80c2fe81" providerId="LiveId" clId="{FD231A6D-0F5B-4F0B-91EE-D2C9BAC9B633}" dt="2021-09-11T08:02:46.944" v="2537" actId="26606"/>
          <ac:spMkLst>
            <pc:docMk/>
            <pc:sldMk cId="789868648" sldId="263"/>
            <ac:spMk id="114" creationId="{08E7ACFB-B791-4C23-8B17-013FEDC09A89}"/>
          </ac:spMkLst>
        </pc:spChg>
        <pc:spChg chg="add del">
          <ac:chgData name="Hoàng Anh" userId="a754c9ce80c2fe81" providerId="LiveId" clId="{FD231A6D-0F5B-4F0B-91EE-D2C9BAC9B633}" dt="2021-09-11T07:53:22.948" v="2464" actId="26606"/>
          <ac:spMkLst>
            <pc:docMk/>
            <pc:sldMk cId="789868648" sldId="263"/>
            <ac:spMk id="115" creationId="{33CD251C-A887-4D2F-925B-FC097198538B}"/>
          </ac:spMkLst>
        </pc:spChg>
        <pc:spChg chg="add del">
          <ac:chgData name="Hoàng Anh" userId="a754c9ce80c2fe81" providerId="LiveId" clId="{FD231A6D-0F5B-4F0B-91EE-D2C9BAC9B633}" dt="2021-09-11T07:53:22.948" v="2464" actId="26606"/>
          <ac:spMkLst>
            <pc:docMk/>
            <pc:sldMk cId="789868648" sldId="263"/>
            <ac:spMk id="116" creationId="{9D46BBAC-697B-49BB-BC9D-86E9A505BEC2}"/>
          </ac:spMkLst>
        </pc:spChg>
        <pc:spChg chg="add del">
          <ac:chgData name="Hoàng Anh" userId="a754c9ce80c2fe81" providerId="LiveId" clId="{FD231A6D-0F5B-4F0B-91EE-D2C9BAC9B633}" dt="2021-09-11T08:03:10.564" v="2539" actId="26606"/>
          <ac:spMkLst>
            <pc:docMk/>
            <pc:sldMk cId="789868648" sldId="263"/>
            <ac:spMk id="118" creationId="{E5F17139-31EE-46AC-B04F-DBBD852DD6CB}"/>
          </ac:spMkLst>
        </pc:spChg>
        <pc:spChg chg="add del">
          <ac:chgData name="Hoàng Anh" userId="a754c9ce80c2fe81" providerId="LiveId" clId="{FD231A6D-0F5B-4F0B-91EE-D2C9BAC9B633}" dt="2021-09-11T08:03:10.564" v="2539" actId="26606"/>
          <ac:spMkLst>
            <pc:docMk/>
            <pc:sldMk cId="789868648" sldId="263"/>
            <ac:spMk id="119" creationId="{3CCA69EF-E8B5-4598-BEAD-258F15765D44}"/>
          </ac:spMkLst>
        </pc:spChg>
        <pc:spChg chg="add del">
          <ac:chgData name="Hoàng Anh" userId="a754c9ce80c2fe81" providerId="LiveId" clId="{FD231A6D-0F5B-4F0B-91EE-D2C9BAC9B633}" dt="2021-09-11T08:03:10.564" v="2539" actId="26606"/>
          <ac:spMkLst>
            <pc:docMk/>
            <pc:sldMk cId="789868648" sldId="263"/>
            <ac:spMk id="120" creationId="{685D65ED-8248-4E7D-AF41-C2685CAE7021}"/>
          </ac:spMkLst>
        </pc:spChg>
        <pc:spChg chg="add del">
          <ac:chgData name="Hoàng Anh" userId="a754c9ce80c2fe81" providerId="LiveId" clId="{FD231A6D-0F5B-4F0B-91EE-D2C9BAC9B633}" dt="2021-09-11T07:53:25.732" v="2466" actId="26606"/>
          <ac:spMkLst>
            <pc:docMk/>
            <pc:sldMk cId="789868648" sldId="263"/>
            <ac:spMk id="121" creationId="{42285737-90EE-47DC-AC80-8AE156B11969}"/>
          </ac:spMkLst>
        </pc:spChg>
        <pc:spChg chg="add del">
          <ac:chgData name="Hoàng Anh" userId="a754c9ce80c2fe81" providerId="LiveId" clId="{FD231A6D-0F5B-4F0B-91EE-D2C9BAC9B633}" dt="2021-09-11T08:00:32.427" v="2522" actId="26606"/>
          <ac:spMkLst>
            <pc:docMk/>
            <pc:sldMk cId="789868648" sldId="263"/>
            <ac:spMk id="123" creationId="{E18403B7-F2C7-4C07-8522-21C31910902C}"/>
          </ac:spMkLst>
        </pc:spChg>
        <pc:spChg chg="add del">
          <ac:chgData name="Hoàng Anh" userId="a754c9ce80c2fe81" providerId="LiveId" clId="{FD231A6D-0F5B-4F0B-91EE-D2C9BAC9B633}" dt="2021-09-11T08:03:10.564" v="2539" actId="26606"/>
          <ac:spMkLst>
            <pc:docMk/>
            <pc:sldMk cId="789868648" sldId="263"/>
            <ac:spMk id="125" creationId="{76A8F9C6-ED35-4E0A-AC66-5241CA2067A0}"/>
          </ac:spMkLst>
        </pc:spChg>
        <pc:spChg chg="add del">
          <ac:chgData name="Hoàng Anh" userId="a754c9ce80c2fe81" providerId="LiveId" clId="{FD231A6D-0F5B-4F0B-91EE-D2C9BAC9B633}" dt="2021-09-11T07:53:36.870" v="2468" actId="26606"/>
          <ac:spMkLst>
            <pc:docMk/>
            <pc:sldMk cId="789868648" sldId="263"/>
            <ac:spMk id="126" creationId="{91F32EBA-ED97-466E-8CFA-8382584155D0}"/>
          </ac:spMkLst>
        </pc:spChg>
        <pc:spChg chg="add del">
          <ac:chgData name="Hoàng Anh" userId="a754c9ce80c2fe81" providerId="LiveId" clId="{FD231A6D-0F5B-4F0B-91EE-D2C9BAC9B633}" dt="2021-09-11T07:53:36.870" v="2468" actId="26606"/>
          <ac:spMkLst>
            <pc:docMk/>
            <pc:sldMk cId="789868648" sldId="263"/>
            <ac:spMk id="127" creationId="{09C89D1D-8C73-4FE3-BB9A-0A66D0F9C2FF}"/>
          </ac:spMkLst>
        </pc:spChg>
        <pc:spChg chg="add del">
          <ac:chgData name="Hoàng Anh" userId="a754c9ce80c2fe81" providerId="LiveId" clId="{FD231A6D-0F5B-4F0B-91EE-D2C9BAC9B633}" dt="2021-09-11T08:03:10.564" v="2539" actId="26606"/>
          <ac:spMkLst>
            <pc:docMk/>
            <pc:sldMk cId="789868648" sldId="263"/>
            <ac:spMk id="128" creationId="{4F71A736-42D6-4F11-8A7B-633C40624864}"/>
          </ac:spMkLst>
        </pc:spChg>
        <pc:spChg chg="add del">
          <ac:chgData name="Hoàng Anh" userId="a754c9ce80c2fe81" providerId="LiveId" clId="{FD231A6D-0F5B-4F0B-91EE-D2C9BAC9B633}" dt="2021-09-11T07:53:52.969" v="2470" actId="26606"/>
          <ac:spMkLst>
            <pc:docMk/>
            <pc:sldMk cId="789868648" sldId="263"/>
            <ac:spMk id="129" creationId="{72B886CF-D3D5-4CDE-A0D0-35994223D8D7}"/>
          </ac:spMkLst>
        </pc:spChg>
        <pc:spChg chg="add del">
          <ac:chgData name="Hoàng Anh" userId="a754c9ce80c2fe81" providerId="LiveId" clId="{FD231A6D-0F5B-4F0B-91EE-D2C9BAC9B633}" dt="2021-09-11T07:53:52.969" v="2470" actId="26606"/>
          <ac:spMkLst>
            <pc:docMk/>
            <pc:sldMk cId="789868648" sldId="263"/>
            <ac:spMk id="130" creationId="{C633B465-22EA-44A2-BC1B-4FBB34E65ECC}"/>
          </ac:spMkLst>
        </pc:spChg>
        <pc:spChg chg="add del">
          <ac:chgData name="Hoàng Anh" userId="a754c9ce80c2fe81" providerId="LiveId" clId="{FD231A6D-0F5B-4F0B-91EE-D2C9BAC9B633}" dt="2021-09-11T07:53:52.969" v="2470" actId="26606"/>
          <ac:spMkLst>
            <pc:docMk/>
            <pc:sldMk cId="789868648" sldId="263"/>
            <ac:spMk id="131" creationId="{1DEE110A-FC7C-404B-A8E2-C397FC91DA99}"/>
          </ac:spMkLst>
        </pc:spChg>
        <pc:spChg chg="add del">
          <ac:chgData name="Hoàng Anh" userId="a754c9ce80c2fe81" providerId="LiveId" clId="{FD231A6D-0F5B-4F0B-91EE-D2C9BAC9B633}" dt="2021-09-11T07:53:59.702" v="2472" actId="26606"/>
          <ac:spMkLst>
            <pc:docMk/>
            <pc:sldMk cId="789868648" sldId="263"/>
            <ac:spMk id="133" creationId="{AA3C40B9-2A7F-4E95-A3B4-6E15026284D4}"/>
          </ac:spMkLst>
        </pc:spChg>
        <pc:spChg chg="add del">
          <ac:chgData name="Hoàng Anh" userId="a754c9ce80c2fe81" providerId="LiveId" clId="{FD231A6D-0F5B-4F0B-91EE-D2C9BAC9B633}" dt="2021-09-11T07:55:07.149" v="2476" actId="26606"/>
          <ac:spMkLst>
            <pc:docMk/>
            <pc:sldMk cId="789868648" sldId="263"/>
            <ac:spMk id="137" creationId="{1707FC24-6981-43D9-B525-C7832BA22463}"/>
          </ac:spMkLst>
        </pc:spChg>
        <pc:spChg chg="add del">
          <ac:chgData name="Hoàng Anh" userId="a754c9ce80c2fe81" providerId="LiveId" clId="{FD231A6D-0F5B-4F0B-91EE-D2C9BAC9B633}" dt="2021-09-11T08:03:10.564" v="2539" actId="26606"/>
          <ac:spMkLst>
            <pc:docMk/>
            <pc:sldMk cId="789868648" sldId="263"/>
            <ac:spMk id="150" creationId="{82571B16-D62A-4B37-A469-E72C79D6935D}"/>
          </ac:spMkLst>
        </pc:spChg>
        <pc:spChg chg="add del">
          <ac:chgData name="Hoàng Anh" userId="a754c9ce80c2fe81" providerId="LiveId" clId="{FD231A6D-0F5B-4F0B-91EE-D2C9BAC9B633}" dt="2021-09-11T08:03:10.564" v="2539" actId="26606"/>
          <ac:spMkLst>
            <pc:docMk/>
            <pc:sldMk cId="789868648" sldId="263"/>
            <ac:spMk id="151" creationId="{49E0A0BC-3EE4-4453-9522-08FF2DE30DFB}"/>
          </ac:spMkLst>
        </pc:spChg>
        <pc:spChg chg="add del">
          <ac:chgData name="Hoàng Anh" userId="a754c9ce80c2fe81" providerId="LiveId" clId="{FD231A6D-0F5B-4F0B-91EE-D2C9BAC9B633}" dt="2021-09-11T08:03:10.564" v="2539" actId="26606"/>
          <ac:spMkLst>
            <pc:docMk/>
            <pc:sldMk cId="789868648" sldId="263"/>
            <ac:spMk id="152" creationId="{9FBE36BD-9903-4FB5-BBE7-1023D7F73E70}"/>
          </ac:spMkLst>
        </pc:spChg>
        <pc:spChg chg="add del">
          <ac:chgData name="Hoàng Anh" userId="a754c9ce80c2fe81" providerId="LiveId" clId="{FD231A6D-0F5B-4F0B-91EE-D2C9BAC9B633}" dt="2021-09-11T08:03:26.989" v="2541" actId="26606"/>
          <ac:spMkLst>
            <pc:docMk/>
            <pc:sldMk cId="789868648" sldId="263"/>
            <ac:spMk id="154" creationId="{251A5619-EFB6-410E-AD36-4F477B6122BE}"/>
          </ac:spMkLst>
        </pc:spChg>
        <pc:spChg chg="add del">
          <ac:chgData name="Hoàng Anh" userId="a754c9ce80c2fe81" providerId="LiveId" clId="{FD231A6D-0F5B-4F0B-91EE-D2C9BAC9B633}" dt="2021-09-11T08:03:26.989" v="2541" actId="26606"/>
          <ac:spMkLst>
            <pc:docMk/>
            <pc:sldMk cId="789868648" sldId="263"/>
            <ac:spMk id="155" creationId="{0E2DCACE-DCF2-4232-AA17-F1E8FEA75917}"/>
          </ac:spMkLst>
        </pc:spChg>
        <pc:grpChg chg="add del">
          <ac:chgData name="Hoàng Anh" userId="a754c9ce80c2fe81" providerId="LiveId" clId="{FD231A6D-0F5B-4F0B-91EE-D2C9BAC9B633}" dt="2021-09-11T07:51:48.694" v="2445" actId="26606"/>
          <ac:grpSpMkLst>
            <pc:docMk/>
            <pc:sldMk cId="789868648" sldId="263"/>
            <ac:grpSpMk id="33" creationId="{35EE815E-1BD3-4777-B652-6D98825BF66B}"/>
          </ac:grpSpMkLst>
        </pc:grpChg>
        <pc:grpChg chg="add del">
          <ac:chgData name="Hoàng Anh" userId="a754c9ce80c2fe81" providerId="LiveId" clId="{FD231A6D-0F5B-4F0B-91EE-D2C9BAC9B633}" dt="2021-09-11T07:47:36.062" v="2420" actId="26606"/>
          <ac:grpSpMkLst>
            <pc:docMk/>
            <pc:sldMk cId="789868648" sldId="263"/>
            <ac:grpSpMk id="43" creationId="{A745280D-ED36-41FE-8EB1-CE597C99CFE8}"/>
          </ac:grpSpMkLst>
        </pc:grpChg>
        <pc:grpChg chg="add del">
          <ac:chgData name="Hoàng Anh" userId="a754c9ce80c2fe81" providerId="LiveId" clId="{FD231A6D-0F5B-4F0B-91EE-D2C9BAC9B633}" dt="2021-09-11T07:45:37.941" v="2418" actId="26606"/>
          <ac:grpSpMkLst>
            <pc:docMk/>
            <pc:sldMk cId="789868648" sldId="263"/>
            <ac:grpSpMk id="48" creationId="{53883AA7-7F86-41F8-A1D8-06E9886E7632}"/>
          </ac:grpSpMkLst>
        </pc:grpChg>
        <pc:grpChg chg="add del">
          <ac:chgData name="Hoàng Anh" userId="a754c9ce80c2fe81" providerId="LiveId" clId="{FD231A6D-0F5B-4F0B-91EE-D2C9BAC9B633}" dt="2021-09-11T07:45:37.941" v="2418" actId="26606"/>
          <ac:grpSpMkLst>
            <pc:docMk/>
            <pc:sldMk cId="789868648" sldId="263"/>
            <ac:grpSpMk id="52" creationId="{71A8B53C-ED2D-4081-AC0C-F87A9D4B3AFD}"/>
          </ac:grpSpMkLst>
        </pc:grpChg>
        <pc:grpChg chg="add del">
          <ac:chgData name="Hoàng Anh" userId="a754c9ce80c2fe81" providerId="LiveId" clId="{FD231A6D-0F5B-4F0B-91EE-D2C9BAC9B633}" dt="2021-09-11T07:51:54.196" v="2447" actId="26606"/>
          <ac:grpSpMkLst>
            <pc:docMk/>
            <pc:sldMk cId="789868648" sldId="263"/>
            <ac:grpSpMk id="58" creationId="{7CF625D3-71A3-4F30-A096-8EF334E959D0}"/>
          </ac:grpSpMkLst>
        </pc:grpChg>
        <pc:grpChg chg="add del">
          <ac:chgData name="Hoàng Anh" userId="a754c9ce80c2fe81" providerId="LiveId" clId="{FD231A6D-0F5B-4F0B-91EE-D2C9BAC9B633}" dt="2021-09-11T07:51:54.196" v="2447" actId="26606"/>
          <ac:grpSpMkLst>
            <pc:docMk/>
            <pc:sldMk cId="789868648" sldId="263"/>
            <ac:grpSpMk id="65" creationId="{AF9AF3F3-CE0C-4125-BDD7-346487FA0B40}"/>
          </ac:grpSpMkLst>
        </pc:grpChg>
        <pc:grpChg chg="add del">
          <ac:chgData name="Hoàng Anh" userId="a754c9ce80c2fe81" providerId="LiveId" clId="{FD231A6D-0F5B-4F0B-91EE-D2C9BAC9B633}" dt="2021-09-11T07:59:39.322" v="2515" actId="26606"/>
          <ac:grpSpMkLst>
            <pc:docMk/>
            <pc:sldMk cId="789868648" sldId="263"/>
            <ac:grpSpMk id="71" creationId="{35EE815E-1BD3-4777-B652-6D98825BF66B}"/>
          </ac:grpSpMkLst>
        </pc:grpChg>
        <pc:grpChg chg="add del">
          <ac:chgData name="Hoàng Anh" userId="a754c9ce80c2fe81" providerId="LiveId" clId="{FD231A6D-0F5B-4F0B-91EE-D2C9BAC9B633}" dt="2021-09-11T07:47:36.062" v="2420" actId="26606"/>
          <ac:grpSpMkLst>
            <pc:docMk/>
            <pc:sldMk cId="789868648" sldId="263"/>
            <ac:grpSpMk id="72" creationId="{23B58CC6-A99E-43AF-A467-256F19287FB8}"/>
          </ac:grpSpMkLst>
        </pc:grpChg>
        <pc:grpChg chg="add del">
          <ac:chgData name="Hoàng Anh" userId="a754c9ce80c2fe81" providerId="LiveId" clId="{FD231A6D-0F5B-4F0B-91EE-D2C9BAC9B633}" dt="2021-09-11T07:57:01.363" v="2510" actId="26606"/>
          <ac:grpSpMkLst>
            <pc:docMk/>
            <pc:sldMk cId="789868648" sldId="263"/>
            <ac:grpSpMk id="76" creationId="{35EE815E-1BD3-4777-B652-6D98825BF66B}"/>
          </ac:grpSpMkLst>
        </pc:grpChg>
        <pc:grpChg chg="add del">
          <ac:chgData name="Hoàng Anh" userId="a754c9ce80c2fe81" providerId="LiveId" clId="{FD231A6D-0F5B-4F0B-91EE-D2C9BAC9B633}" dt="2021-09-11T07:47:36.062" v="2420" actId="26606"/>
          <ac:grpSpMkLst>
            <pc:docMk/>
            <pc:sldMk cId="789868648" sldId="263"/>
            <ac:grpSpMk id="78" creationId="{80E95A5C-1E97-41C3-9DEC-245FF6DEBF1F}"/>
          </ac:grpSpMkLst>
        </pc:grpChg>
        <pc:grpChg chg="add del">
          <ac:chgData name="Hoàng Anh" userId="a754c9ce80c2fe81" providerId="LiveId" clId="{FD231A6D-0F5B-4F0B-91EE-D2C9BAC9B633}" dt="2021-09-11T08:00:32.427" v="2522" actId="26606"/>
          <ac:grpSpMkLst>
            <pc:docMk/>
            <pc:sldMk cId="789868648" sldId="263"/>
            <ac:grpSpMk id="80" creationId="{A745280D-ED36-41FE-8EB1-CE597C99CFE8}"/>
          </ac:grpSpMkLst>
        </pc:grpChg>
        <pc:grpChg chg="add del">
          <ac:chgData name="Hoàng Anh" userId="a754c9ce80c2fe81" providerId="LiveId" clId="{FD231A6D-0F5B-4F0B-91EE-D2C9BAC9B633}" dt="2021-09-11T07:47:36.062" v="2420" actId="26606"/>
          <ac:grpSpMkLst>
            <pc:docMk/>
            <pc:sldMk cId="789868648" sldId="263"/>
            <ac:grpSpMk id="86" creationId="{A58DCE86-9AE1-46D1-96D6-04B8B3EDF6FA}"/>
          </ac:grpSpMkLst>
        </pc:grpChg>
        <pc:grpChg chg="add del">
          <ac:chgData name="Hoàng Anh" userId="a754c9ce80c2fe81" providerId="LiveId" clId="{FD231A6D-0F5B-4F0B-91EE-D2C9BAC9B633}" dt="2021-09-11T07:55:16.008" v="2487" actId="26606"/>
          <ac:grpSpMkLst>
            <pc:docMk/>
            <pc:sldMk cId="789868648" sldId="263"/>
            <ac:grpSpMk id="87" creationId="{35EE815E-1BD3-4777-B652-6D98825BF66B}"/>
          </ac:grpSpMkLst>
        </pc:grpChg>
        <pc:grpChg chg="add del">
          <ac:chgData name="Hoàng Anh" userId="a754c9ce80c2fe81" providerId="LiveId" clId="{FD231A6D-0F5B-4F0B-91EE-D2C9BAC9B633}" dt="2021-09-11T08:00:32.427" v="2522" actId="26606"/>
          <ac:grpSpMkLst>
            <pc:docMk/>
            <pc:sldMk cId="789868648" sldId="263"/>
            <ac:grpSpMk id="94" creationId="{80E95A5C-1E97-41C3-9DEC-245FF6DEBF1F}"/>
          </ac:grpSpMkLst>
        </pc:grpChg>
        <pc:grpChg chg="add del">
          <ac:chgData name="Hoàng Anh" userId="a754c9ce80c2fe81" providerId="LiveId" clId="{FD231A6D-0F5B-4F0B-91EE-D2C9BAC9B633}" dt="2021-09-11T07:55:15.941" v="2486" actId="26606"/>
          <ac:grpSpMkLst>
            <pc:docMk/>
            <pc:sldMk cId="789868648" sldId="263"/>
            <ac:grpSpMk id="102" creationId="{E3BBC3C5-A0C9-4105-BF4B-16C8A4DD0FC5}"/>
          </ac:grpSpMkLst>
        </pc:grpChg>
        <pc:grpChg chg="add del">
          <ac:chgData name="Hoàng Anh" userId="a754c9ce80c2fe81" providerId="LiveId" clId="{FD231A6D-0F5B-4F0B-91EE-D2C9BAC9B633}" dt="2021-09-11T07:53:21.507" v="2462" actId="26606"/>
          <ac:grpSpMkLst>
            <pc:docMk/>
            <pc:sldMk cId="789868648" sldId="263"/>
            <ac:grpSpMk id="111" creationId="{E3BBC3C5-A0C9-4105-BF4B-16C8A4DD0FC5}"/>
          </ac:grpSpMkLst>
        </pc:grpChg>
        <pc:grpChg chg="add del">
          <ac:chgData name="Hoàng Anh" userId="a754c9ce80c2fe81" providerId="LiveId" clId="{FD231A6D-0F5B-4F0B-91EE-D2C9BAC9B633}" dt="2021-09-11T08:00:32.427" v="2522" actId="26606"/>
          <ac:grpSpMkLst>
            <pc:docMk/>
            <pc:sldMk cId="789868648" sldId="263"/>
            <ac:grpSpMk id="113" creationId="{A58DCE86-9AE1-46D1-96D6-04B8B3EDF6FA}"/>
          </ac:grpSpMkLst>
        </pc:grpChg>
        <pc:grpChg chg="add del">
          <ac:chgData name="Hoàng Anh" userId="a754c9ce80c2fe81" providerId="LiveId" clId="{FD231A6D-0F5B-4F0B-91EE-D2C9BAC9B633}" dt="2021-09-11T07:53:22.948" v="2464" actId="26606"/>
          <ac:grpSpMkLst>
            <pc:docMk/>
            <pc:sldMk cId="789868648" sldId="263"/>
            <ac:grpSpMk id="117" creationId="{E3BBC3C5-A0C9-4105-BF4B-16C8A4DD0FC5}"/>
          </ac:grpSpMkLst>
        </pc:grpChg>
        <pc:grpChg chg="add del">
          <ac:chgData name="Hoàng Anh" userId="a754c9ce80c2fe81" providerId="LiveId" clId="{FD231A6D-0F5B-4F0B-91EE-D2C9BAC9B633}" dt="2021-09-11T07:53:25.732" v="2466" actId="26606"/>
          <ac:grpSpMkLst>
            <pc:docMk/>
            <pc:sldMk cId="789868648" sldId="263"/>
            <ac:grpSpMk id="122" creationId="{B57BDC17-F1B3-455F-BBF1-680AA1F25C06}"/>
          </ac:grpSpMkLst>
        </pc:grpChg>
        <pc:grpChg chg="add del">
          <ac:chgData name="Hoàng Anh" userId="a754c9ce80c2fe81" providerId="LiveId" clId="{FD231A6D-0F5B-4F0B-91EE-D2C9BAC9B633}" dt="2021-09-11T08:00:32.427" v="2522" actId="26606"/>
          <ac:grpSpMkLst>
            <pc:docMk/>
            <pc:sldMk cId="789868648" sldId="263"/>
            <ac:grpSpMk id="124" creationId="{23B58CC6-A99E-43AF-A467-256F19287FB8}"/>
          </ac:grpSpMkLst>
        </pc:grpChg>
        <pc:grpChg chg="add del">
          <ac:chgData name="Hoàng Anh" userId="a754c9ce80c2fe81" providerId="LiveId" clId="{FD231A6D-0F5B-4F0B-91EE-D2C9BAC9B633}" dt="2021-09-11T08:03:10.564" v="2539" actId="26606"/>
          <ac:grpSpMkLst>
            <pc:docMk/>
            <pc:sldMk cId="789868648" sldId="263"/>
            <ac:grpSpMk id="132" creationId="{CB73D287-48F0-41E2-8B0B-DE4C7D175EAE}"/>
          </ac:grpSpMkLst>
        </pc:grpChg>
        <pc:graphicFrameChg chg="add del mod ord modGraphic">
          <ac:chgData name="Hoàng Anh" userId="a754c9ce80c2fe81" providerId="LiveId" clId="{FD231A6D-0F5B-4F0B-91EE-D2C9BAC9B633}" dt="2021-09-11T07:22:54.945" v="1484" actId="478"/>
          <ac:graphicFrameMkLst>
            <pc:docMk/>
            <pc:sldMk cId="789868648" sldId="263"/>
            <ac:graphicFrameMk id="6" creationId="{37F735C2-5851-42F7-B983-C1AB1F62F919}"/>
          </ac:graphicFrameMkLst>
        </pc:graphicFrameChg>
        <pc:graphicFrameChg chg="add del mod ord modGraphic">
          <ac:chgData name="Hoàng Anh" userId="a754c9ce80c2fe81" providerId="LiveId" clId="{FD231A6D-0F5B-4F0B-91EE-D2C9BAC9B633}" dt="2021-09-11T08:03:29.163" v="2543" actId="403"/>
          <ac:graphicFrameMkLst>
            <pc:docMk/>
            <pc:sldMk cId="789868648" sldId="263"/>
            <ac:graphicFrameMk id="11" creationId="{87DE380C-3DA5-4122-9756-4CD1FCEEA7D7}"/>
          </ac:graphicFrameMkLst>
        </pc:graphicFrameChg>
        <pc:graphicFrameChg chg="add del mod">
          <ac:chgData name="Hoàng Anh" userId="a754c9ce80c2fe81" providerId="LiveId" clId="{FD231A6D-0F5B-4F0B-91EE-D2C9BAC9B633}" dt="2021-09-11T07:20:38.982" v="1328" actId="478"/>
          <ac:graphicFrameMkLst>
            <pc:docMk/>
            <pc:sldMk cId="789868648" sldId="263"/>
            <ac:graphicFrameMk id="15" creationId="{26C98204-2AFB-4B9B-B276-0C37CBF71359}"/>
          </ac:graphicFrameMkLst>
        </pc:graphicFrameChg>
        <pc:graphicFrameChg chg="add del">
          <ac:chgData name="Hoàng Anh" userId="a754c9ce80c2fe81" providerId="LiveId" clId="{FD231A6D-0F5B-4F0B-91EE-D2C9BAC9B633}" dt="2021-09-11T07:53:59.702" v="2472" actId="26606"/>
          <ac:graphicFrameMkLst>
            <pc:docMk/>
            <pc:sldMk cId="789868648" sldId="263"/>
            <ac:graphicFrameMk id="105" creationId="{87DE380C-3DA5-4122-9756-4CD1FCEEA7D7}"/>
          </ac:graphicFrameMkLst>
        </pc:graphicFrameChg>
        <pc:graphicFrameChg chg="add del">
          <ac:chgData name="Hoàng Anh" userId="a754c9ce80c2fe81" providerId="LiveId" clId="{FD231A6D-0F5B-4F0B-91EE-D2C9BAC9B633}" dt="2021-09-11T07:54:10.401" v="2474" actId="26606"/>
          <ac:graphicFrameMkLst>
            <pc:docMk/>
            <pc:sldMk cId="789868648" sldId="263"/>
            <ac:graphicFrameMk id="135" creationId="{87DE380C-3DA5-4122-9756-4CD1FCEEA7D7}"/>
          </ac:graphicFrameMkLst>
        </pc:graphicFrameChg>
        <pc:graphicFrameChg chg="add del">
          <ac:chgData name="Hoàng Anh" userId="a754c9ce80c2fe81" providerId="LiveId" clId="{FD231A6D-0F5B-4F0B-91EE-D2C9BAC9B633}" dt="2021-09-11T07:55:07.149" v="2476" actId="26606"/>
          <ac:graphicFrameMkLst>
            <pc:docMk/>
            <pc:sldMk cId="789868648" sldId="263"/>
            <ac:graphicFrameMk id="138" creationId="{87DE380C-3DA5-4122-9756-4CD1FCEEA7D7}"/>
          </ac:graphicFrameMkLst>
        </pc:graphicFrameChg>
        <pc:cxnChg chg="add del">
          <ac:chgData name="Hoàng Anh" userId="a754c9ce80c2fe81" providerId="LiveId" clId="{FD231A6D-0F5B-4F0B-91EE-D2C9BAC9B633}" dt="2021-09-11T07:43:21.289" v="2358" actId="26606"/>
          <ac:cxnSpMkLst>
            <pc:docMk/>
            <pc:sldMk cId="789868648" sldId="263"/>
            <ac:cxnSpMk id="20" creationId="{550D2BD1-98F9-412D-905B-3A843EF4078B}"/>
          </ac:cxnSpMkLst>
        </pc:cxnChg>
        <pc:cxnChg chg="add del">
          <ac:chgData name="Hoàng Anh" userId="a754c9ce80c2fe81" providerId="LiveId" clId="{FD231A6D-0F5B-4F0B-91EE-D2C9BAC9B633}" dt="2021-09-11T07:43:25.202" v="2360" actId="26606"/>
          <ac:cxnSpMkLst>
            <pc:docMk/>
            <pc:sldMk cId="789868648" sldId="263"/>
            <ac:cxnSpMk id="23" creationId="{EC15C128-8E68-44BD-BF94-FBA9CA4B0309}"/>
          </ac:cxnSpMkLst>
        </pc:cxnChg>
        <pc:cxnChg chg="add del mod">
          <ac:chgData name="Hoàng Anh" userId="a754c9ce80c2fe81" providerId="LiveId" clId="{FD231A6D-0F5B-4F0B-91EE-D2C9BAC9B633}" dt="2021-09-11T07:19:39.076" v="1317" actId="478"/>
          <ac:cxnSpMkLst>
            <pc:docMk/>
            <pc:sldMk cId="789868648" sldId="263"/>
            <ac:cxnSpMk id="24" creationId="{24A57E27-85B1-4712-9EC9-9CDD779263F6}"/>
          </ac:cxnSpMkLst>
        </pc:cxnChg>
        <pc:cxnChg chg="add del mod">
          <ac:chgData name="Hoàng Anh" userId="a754c9ce80c2fe81" providerId="LiveId" clId="{FD231A6D-0F5B-4F0B-91EE-D2C9BAC9B633}" dt="2021-09-11T07:19:39.076" v="1317" actId="478"/>
          <ac:cxnSpMkLst>
            <pc:docMk/>
            <pc:sldMk cId="789868648" sldId="263"/>
            <ac:cxnSpMk id="26" creationId="{A413F2A6-0EC3-4BFE-B19E-2B468EB2E7FA}"/>
          </ac:cxnSpMkLst>
        </pc:cxnChg>
        <pc:cxnChg chg="add del mod">
          <ac:chgData name="Hoàng Anh" userId="a754c9ce80c2fe81" providerId="LiveId" clId="{FD231A6D-0F5B-4F0B-91EE-D2C9BAC9B633}" dt="2021-09-11T07:19:39.076" v="1317" actId="478"/>
          <ac:cxnSpMkLst>
            <pc:docMk/>
            <pc:sldMk cId="789868648" sldId="263"/>
            <ac:cxnSpMk id="28" creationId="{96B262E0-A770-4B2B-8554-E53B450BC3B0}"/>
          </ac:cxnSpMkLst>
        </pc:cxnChg>
        <pc:cxnChg chg="add del">
          <ac:chgData name="Hoàng Anh" userId="a754c9ce80c2fe81" providerId="LiveId" clId="{FD231A6D-0F5B-4F0B-91EE-D2C9BAC9B633}" dt="2021-09-11T07:43:35.144" v="2362" actId="26606"/>
          <ac:cxnSpMkLst>
            <pc:docMk/>
            <pc:sldMk cId="789868648" sldId="263"/>
            <ac:cxnSpMk id="29" creationId="{29A9ABB9-3FE5-49D5-B8B3-4489C4CE4F53}"/>
          </ac:cxnSpMkLst>
        </pc:cxnChg>
        <pc:cxnChg chg="add del">
          <ac:chgData name="Hoàng Anh" userId="a754c9ce80c2fe81" providerId="LiveId" clId="{FD231A6D-0F5B-4F0B-91EE-D2C9BAC9B633}" dt="2021-09-11T07:43:38.105" v="2364" actId="26606"/>
          <ac:cxnSpMkLst>
            <pc:docMk/>
            <pc:sldMk cId="789868648" sldId="263"/>
            <ac:cxnSpMk id="32" creationId="{040575EE-C594-4566-BC00-663004E52AB5}"/>
          </ac:cxnSpMkLst>
        </pc:cxnChg>
        <pc:cxnChg chg="add del">
          <ac:chgData name="Hoàng Anh" userId="a754c9ce80c2fe81" providerId="LiveId" clId="{FD231A6D-0F5B-4F0B-91EE-D2C9BAC9B633}" dt="2021-09-11T07:43:45.950" v="2366" actId="26606"/>
          <ac:cxnSpMkLst>
            <pc:docMk/>
            <pc:sldMk cId="789868648" sldId="263"/>
            <ac:cxnSpMk id="36" creationId="{040575EE-C594-4566-BC00-663004E52AB5}"/>
          </ac:cxnSpMkLst>
        </pc:cxnChg>
        <pc:cxnChg chg="add del">
          <ac:chgData name="Hoàng Anh" userId="a754c9ce80c2fe81" providerId="LiveId" clId="{FD231A6D-0F5B-4F0B-91EE-D2C9BAC9B633}" dt="2021-09-11T07:55:22.421" v="2497"/>
          <ac:cxnSpMkLst>
            <pc:docMk/>
            <pc:sldMk cId="789868648" sldId="263"/>
            <ac:cxnSpMk id="39" creationId="{EC15C128-8E68-44BD-BF94-FBA9CA4B0309}"/>
          </ac:cxnSpMkLst>
        </pc:cxnChg>
        <pc:cxnChg chg="add del">
          <ac:chgData name="Hoàng Anh" userId="a754c9ce80c2fe81" providerId="LiveId" clId="{FD231A6D-0F5B-4F0B-91EE-D2C9BAC9B633}" dt="2021-09-11T07:44:18.236" v="2370" actId="26606"/>
          <ac:cxnSpMkLst>
            <pc:docMk/>
            <pc:sldMk cId="789868648" sldId="263"/>
            <ac:cxnSpMk id="44" creationId="{29A9ABB9-3FE5-49D5-B8B3-4489C4CE4F53}"/>
          </ac:cxnSpMkLst>
        </pc:cxnChg>
        <pc:cxnChg chg="add del">
          <ac:chgData name="Hoàng Anh" userId="a754c9ce80c2fe81" providerId="LiveId" clId="{FD231A6D-0F5B-4F0B-91EE-D2C9BAC9B633}" dt="2021-09-11T07:44:57.413" v="2372" actId="26606"/>
          <ac:cxnSpMkLst>
            <pc:docMk/>
            <pc:sldMk cId="789868648" sldId="263"/>
            <ac:cxnSpMk id="46" creationId="{040575EE-C594-4566-BC00-663004E52AB5}"/>
          </ac:cxnSpMkLst>
        </pc:cxnChg>
      </pc:sldChg>
      <pc:sldChg chg="new del">
        <pc:chgData name="Hoàng Anh" userId="a754c9ce80c2fe81" providerId="LiveId" clId="{FD231A6D-0F5B-4F0B-91EE-D2C9BAC9B633}" dt="2021-09-11T06:54:06.645" v="823" actId="680"/>
        <pc:sldMkLst>
          <pc:docMk/>
          <pc:sldMk cId="1599857596" sldId="263"/>
        </pc:sldMkLst>
      </pc:sldChg>
      <pc:sldChg chg="add del">
        <pc:chgData name="Hoàng Anh" userId="a754c9ce80c2fe81" providerId="LiveId" clId="{FD231A6D-0F5B-4F0B-91EE-D2C9BAC9B633}" dt="2021-09-11T06:54:58.225" v="825" actId="2890"/>
        <pc:sldMkLst>
          <pc:docMk/>
          <pc:sldMk cId="2343386667" sldId="263"/>
        </pc:sldMkLst>
      </pc:sldChg>
      <pc:sldChg chg="addSp modSp new mod modTransition setBg modAnim">
        <pc:chgData name="Hoàng Anh" userId="a754c9ce80c2fe81" providerId="LiveId" clId="{FD231A6D-0F5B-4F0B-91EE-D2C9BAC9B633}" dt="2021-09-11T08:11:49.177" v="3079"/>
        <pc:sldMkLst>
          <pc:docMk/>
          <pc:sldMk cId="1826029624" sldId="264"/>
        </pc:sldMkLst>
        <pc:spChg chg="mod">
          <ac:chgData name="Hoàng Anh" userId="a754c9ce80c2fe81" providerId="LiveId" clId="{FD231A6D-0F5B-4F0B-91EE-D2C9BAC9B633}" dt="2021-09-11T08:11:02.901" v="3076" actId="26606"/>
          <ac:spMkLst>
            <pc:docMk/>
            <pc:sldMk cId="1826029624" sldId="264"/>
            <ac:spMk id="2" creationId="{FBFDE091-EAEB-4734-8E18-9DCA368609E7}"/>
          </ac:spMkLst>
        </pc:spChg>
        <pc:spChg chg="mod">
          <ac:chgData name="Hoàng Anh" userId="a754c9ce80c2fe81" providerId="LiveId" clId="{FD231A6D-0F5B-4F0B-91EE-D2C9BAC9B633}" dt="2021-09-11T08:11:02.901" v="3076" actId="26606"/>
          <ac:spMkLst>
            <pc:docMk/>
            <pc:sldMk cId="1826029624" sldId="264"/>
            <ac:spMk id="3" creationId="{58233B18-946E-4228-AFB0-BCE4BFBEB860}"/>
          </ac:spMkLst>
        </pc:spChg>
        <pc:spChg chg="add">
          <ac:chgData name="Hoàng Anh" userId="a754c9ce80c2fe81" providerId="LiveId" clId="{FD231A6D-0F5B-4F0B-91EE-D2C9BAC9B633}" dt="2021-09-11T08:11:02.901" v="3076" actId="26606"/>
          <ac:spMkLst>
            <pc:docMk/>
            <pc:sldMk cId="1826029624" sldId="264"/>
            <ac:spMk id="8" creationId="{33CD251C-A887-4D2F-925B-FC097198538B}"/>
          </ac:spMkLst>
        </pc:spChg>
        <pc:spChg chg="add">
          <ac:chgData name="Hoàng Anh" userId="a754c9ce80c2fe81" providerId="LiveId" clId="{FD231A6D-0F5B-4F0B-91EE-D2C9BAC9B633}" dt="2021-09-11T08:11:02.901" v="3076" actId="26606"/>
          <ac:spMkLst>
            <pc:docMk/>
            <pc:sldMk cId="1826029624" sldId="264"/>
            <ac:spMk id="10" creationId="{3B2069EE-A08E-44F0-B3F9-3CF8CC2DCAD5}"/>
          </ac:spMkLst>
        </pc:spChg>
        <pc:grpChg chg="add">
          <ac:chgData name="Hoàng Anh" userId="a754c9ce80c2fe81" providerId="LiveId" clId="{FD231A6D-0F5B-4F0B-91EE-D2C9BAC9B633}" dt="2021-09-11T08:11:02.901" v="3076" actId="26606"/>
          <ac:grpSpMkLst>
            <pc:docMk/>
            <pc:sldMk cId="1826029624" sldId="264"/>
            <ac:grpSpMk id="12" creationId="{E12BF2FB-8A96-4B53-86A0-04755C545EB8}"/>
          </ac:grpSpMkLst>
        </pc:grpChg>
      </pc:sldChg>
      <pc:sldChg chg="addSp delSp modSp new mod modTransition modClrScheme modAnim chgLayout">
        <pc:chgData name="Hoàng Anh" userId="a754c9ce80c2fe81" providerId="LiveId" clId="{FD231A6D-0F5B-4F0B-91EE-D2C9BAC9B633}" dt="2021-09-11T11:56:31.017" v="5930" actId="20577"/>
        <pc:sldMkLst>
          <pc:docMk/>
          <pc:sldMk cId="571467871" sldId="265"/>
        </pc:sldMkLst>
        <pc:spChg chg="add del mod ord">
          <ac:chgData name="Hoàng Anh" userId="a754c9ce80c2fe81" providerId="LiveId" clId="{FD231A6D-0F5B-4F0B-91EE-D2C9BAC9B633}" dt="2021-09-11T08:33:40.649" v="3891" actId="478"/>
          <ac:spMkLst>
            <pc:docMk/>
            <pc:sldMk cId="571467871" sldId="265"/>
            <ac:spMk id="2" creationId="{57B2A6FF-83CD-451A-B571-F1504A373431}"/>
          </ac:spMkLst>
        </pc:spChg>
        <pc:spChg chg="del mod ord">
          <ac:chgData name="Hoàng Anh" userId="a754c9ce80c2fe81" providerId="LiveId" clId="{FD231A6D-0F5B-4F0B-91EE-D2C9BAC9B633}" dt="2021-09-11T08:13:14.335" v="3090" actId="700"/>
          <ac:spMkLst>
            <pc:docMk/>
            <pc:sldMk cId="571467871" sldId="265"/>
            <ac:spMk id="3" creationId="{512BA47E-45CF-41FB-9B9D-0066425A91CE}"/>
          </ac:spMkLst>
        </pc:spChg>
        <pc:spChg chg="add del mod ord">
          <ac:chgData name="Hoàng Anh" userId="a754c9ce80c2fe81" providerId="LiveId" clId="{FD231A6D-0F5B-4F0B-91EE-D2C9BAC9B633}" dt="2021-09-11T08:13:31.585" v="3091" actId="3680"/>
          <ac:spMkLst>
            <pc:docMk/>
            <pc:sldMk cId="571467871" sldId="265"/>
            <ac:spMk id="4" creationId="{50CF3B41-3F4F-4C8E-9278-41D49DE54D9E}"/>
          </ac:spMkLst>
        </pc:spChg>
        <pc:spChg chg="add del mod ord">
          <ac:chgData name="Hoàng Anh" userId="a754c9ce80c2fe81" providerId="LiveId" clId="{FD231A6D-0F5B-4F0B-91EE-D2C9BAC9B633}" dt="2021-09-11T08:17:05.904" v="3387" actId="3680"/>
          <ac:spMkLst>
            <pc:docMk/>
            <pc:sldMk cId="571467871" sldId="265"/>
            <ac:spMk id="5" creationId="{000BA79B-773E-43D9-B963-AD4E64F8152D}"/>
          </ac:spMkLst>
        </pc:spChg>
        <pc:spChg chg="add mod">
          <ac:chgData name="Hoàng Anh" userId="a754c9ce80c2fe81" providerId="LiveId" clId="{FD231A6D-0F5B-4F0B-91EE-D2C9BAC9B633}" dt="2021-09-11T08:36:45.692" v="4262"/>
          <ac:spMkLst>
            <pc:docMk/>
            <pc:sldMk cId="571467871" sldId="265"/>
            <ac:spMk id="9" creationId="{815EA7D6-0B47-480F-8014-D359199D69E6}"/>
          </ac:spMkLst>
        </pc:spChg>
        <pc:spChg chg="add mod">
          <ac:chgData name="Hoàng Anh" userId="a754c9ce80c2fe81" providerId="LiveId" clId="{FD231A6D-0F5B-4F0B-91EE-D2C9BAC9B633}" dt="2021-09-11T08:36:56.745" v="4263"/>
          <ac:spMkLst>
            <pc:docMk/>
            <pc:sldMk cId="571467871" sldId="265"/>
            <ac:spMk id="14" creationId="{FE2D8F54-73A4-4F6C-9825-9FF9A211DDC9}"/>
          </ac:spMkLst>
        </pc:spChg>
        <pc:spChg chg="add mod">
          <ac:chgData name="Hoàng Anh" userId="a754c9ce80c2fe81" providerId="LiveId" clId="{FD231A6D-0F5B-4F0B-91EE-D2C9BAC9B633}" dt="2021-09-11T11:56:31.017" v="5930" actId="20577"/>
          <ac:spMkLst>
            <pc:docMk/>
            <pc:sldMk cId="571467871" sldId="265"/>
            <ac:spMk id="15" creationId="{B0C1F430-DAA8-4B40-A821-5F488518406E}"/>
          </ac:spMkLst>
        </pc:spChg>
        <pc:spChg chg="add mod">
          <ac:chgData name="Hoàng Anh" userId="a754c9ce80c2fe81" providerId="LiveId" clId="{FD231A6D-0F5B-4F0B-91EE-D2C9BAC9B633}" dt="2021-09-11T11:56:25.578" v="5917" actId="20577"/>
          <ac:spMkLst>
            <pc:docMk/>
            <pc:sldMk cId="571467871" sldId="265"/>
            <ac:spMk id="16" creationId="{DB2CEE79-3D53-4051-A060-BEA8BDAF5316}"/>
          </ac:spMkLst>
        </pc:spChg>
        <pc:spChg chg="add del mod">
          <ac:chgData name="Hoàng Anh" userId="a754c9ce80c2fe81" providerId="LiveId" clId="{FD231A6D-0F5B-4F0B-91EE-D2C9BAC9B633}" dt="2021-09-11T08:33:40.649" v="3891" actId="478"/>
          <ac:spMkLst>
            <pc:docMk/>
            <pc:sldMk cId="571467871" sldId="265"/>
            <ac:spMk id="18" creationId="{D45E5636-1875-4F66-860B-C12D634F10D0}"/>
          </ac:spMkLst>
        </pc:spChg>
        <pc:spChg chg="add del mod">
          <ac:chgData name="Hoàng Anh" userId="a754c9ce80c2fe81" providerId="LiveId" clId="{FD231A6D-0F5B-4F0B-91EE-D2C9BAC9B633}" dt="2021-09-11T08:33:39.342" v="3890"/>
          <ac:spMkLst>
            <pc:docMk/>
            <pc:sldMk cId="571467871" sldId="265"/>
            <ac:spMk id="19" creationId="{01914EBE-123F-4C8F-A931-EB2DA75583C1}"/>
          </ac:spMkLst>
        </pc:spChg>
        <pc:graphicFrameChg chg="add mod ord modGraphic">
          <ac:chgData name="Hoàng Anh" userId="a754c9ce80c2fe81" providerId="LiveId" clId="{FD231A6D-0F5B-4F0B-91EE-D2C9BAC9B633}" dt="2021-09-11T08:25:13.372" v="3790" actId="1076"/>
          <ac:graphicFrameMkLst>
            <pc:docMk/>
            <pc:sldMk cId="571467871" sldId="265"/>
            <ac:graphicFrameMk id="6" creationId="{08903837-6658-490E-B7FF-17D30A0E9607}"/>
          </ac:graphicFrameMkLst>
        </pc:graphicFrameChg>
        <pc:graphicFrameChg chg="add mod">
          <ac:chgData name="Hoàng Anh" userId="a754c9ce80c2fe81" providerId="LiveId" clId="{FD231A6D-0F5B-4F0B-91EE-D2C9BAC9B633}" dt="2021-09-11T08:15:00.372" v="3237" actId="571"/>
          <ac:graphicFrameMkLst>
            <pc:docMk/>
            <pc:sldMk cId="571467871" sldId="265"/>
            <ac:graphicFrameMk id="7" creationId="{5A070E32-2D1B-48CC-879D-A6792EA93040}"/>
          </ac:graphicFrameMkLst>
        </pc:graphicFrameChg>
        <pc:graphicFrameChg chg="add mod">
          <ac:chgData name="Hoàng Anh" userId="a754c9ce80c2fe81" providerId="LiveId" clId="{FD231A6D-0F5B-4F0B-91EE-D2C9BAC9B633}" dt="2021-09-11T08:15:09.214" v="3239" actId="571"/>
          <ac:graphicFrameMkLst>
            <pc:docMk/>
            <pc:sldMk cId="571467871" sldId="265"/>
            <ac:graphicFrameMk id="8" creationId="{C8D3BB5C-1F12-442C-9532-EFAEB5790512}"/>
          </ac:graphicFrameMkLst>
        </pc:graphicFrameChg>
        <pc:graphicFrameChg chg="add mod ord modGraphic">
          <ac:chgData name="Hoàng Anh" userId="a754c9ce80c2fe81" providerId="LiveId" clId="{FD231A6D-0F5B-4F0B-91EE-D2C9BAC9B633}" dt="2021-09-11T11:34:04.075" v="4599"/>
          <ac:graphicFrameMkLst>
            <pc:docMk/>
            <pc:sldMk cId="571467871" sldId="265"/>
            <ac:graphicFrameMk id="10" creationId="{FFAE7857-D8BF-4247-B82B-FAF07BFC1662}"/>
          </ac:graphicFrameMkLst>
        </pc:graphicFrameChg>
        <pc:graphicFrameChg chg="add mod modGraphic">
          <ac:chgData name="Hoàng Anh" userId="a754c9ce80c2fe81" providerId="LiveId" clId="{FD231A6D-0F5B-4F0B-91EE-D2C9BAC9B633}" dt="2021-09-11T11:54:50.050" v="5839"/>
          <ac:graphicFrameMkLst>
            <pc:docMk/>
            <pc:sldMk cId="571467871" sldId="265"/>
            <ac:graphicFrameMk id="11" creationId="{82D1F56F-8B0A-4761-AC56-C55F6D9843B8}"/>
          </ac:graphicFrameMkLst>
        </pc:graphicFrameChg>
        <pc:graphicFrameChg chg="add del">
          <ac:chgData name="Hoàng Anh" userId="a754c9ce80c2fe81" providerId="LiveId" clId="{FD231A6D-0F5B-4F0B-91EE-D2C9BAC9B633}" dt="2021-09-11T08:23:17.038" v="3742" actId="3680"/>
          <ac:graphicFrameMkLst>
            <pc:docMk/>
            <pc:sldMk cId="571467871" sldId="265"/>
            <ac:graphicFrameMk id="12" creationId="{D9C832EB-691F-4B04-BF4F-D4A2AC0E4B00}"/>
          </ac:graphicFrameMkLst>
        </pc:graphicFrameChg>
        <pc:graphicFrameChg chg="add mod modGraphic">
          <ac:chgData name="Hoàng Anh" userId="a754c9ce80c2fe81" providerId="LiveId" clId="{FD231A6D-0F5B-4F0B-91EE-D2C9BAC9B633}" dt="2021-09-11T08:28:23.805" v="3874" actId="14734"/>
          <ac:graphicFrameMkLst>
            <pc:docMk/>
            <pc:sldMk cId="571467871" sldId="265"/>
            <ac:graphicFrameMk id="13" creationId="{4ECC5C9E-F7F1-499A-B362-19F2AC59A4B5}"/>
          </ac:graphicFrameMkLst>
        </pc:graphicFrameChg>
      </pc:sldChg>
      <pc:sldChg chg="new del">
        <pc:chgData name="Hoàng Anh" userId="a754c9ce80c2fe81" providerId="LiveId" clId="{FD231A6D-0F5B-4F0B-91EE-D2C9BAC9B633}" dt="2021-09-11T08:26:29.104" v="3829" actId="680"/>
        <pc:sldMkLst>
          <pc:docMk/>
          <pc:sldMk cId="1933725006" sldId="266"/>
        </pc:sldMkLst>
      </pc:sldChg>
      <pc:sldChg chg="addSp delSp modSp add mod modTransition modClrScheme chgLayout">
        <pc:chgData name="Hoàng Anh" userId="a754c9ce80c2fe81" providerId="LiveId" clId="{FD231A6D-0F5B-4F0B-91EE-D2C9BAC9B633}" dt="2021-09-11T11:34:04.075" v="4599"/>
        <pc:sldMkLst>
          <pc:docMk/>
          <pc:sldMk cId="3555681174" sldId="266"/>
        </pc:sldMkLst>
        <pc:spChg chg="add del mod ord">
          <ac:chgData name="Hoàng Anh" userId="a754c9ce80c2fe81" providerId="LiveId" clId="{FD231A6D-0F5B-4F0B-91EE-D2C9BAC9B633}" dt="2021-09-11T08:33:50.488" v="3893" actId="478"/>
          <ac:spMkLst>
            <pc:docMk/>
            <pc:sldMk cId="3555681174" sldId="266"/>
            <ac:spMk id="2" creationId="{57B2A6FF-83CD-451A-B571-F1504A373431}"/>
          </ac:spMkLst>
        </pc:spChg>
        <pc:spChg chg="add del mod ord">
          <ac:chgData name="Hoàng Anh" userId="a754c9ce80c2fe81" providerId="LiveId" clId="{FD231A6D-0F5B-4F0B-91EE-D2C9BAC9B633}" dt="2021-09-11T08:34:07.653" v="3896" actId="700"/>
          <ac:spMkLst>
            <pc:docMk/>
            <pc:sldMk cId="3555681174" sldId="266"/>
            <ac:spMk id="4" creationId="{1AA3F28C-B9D5-4AD0-B01C-9F81948688EF}"/>
          </ac:spMkLst>
        </pc:spChg>
        <pc:spChg chg="add del mod">
          <ac:chgData name="Hoàng Anh" userId="a754c9ce80c2fe81" providerId="LiveId" clId="{FD231A6D-0F5B-4F0B-91EE-D2C9BAC9B633}" dt="2021-09-11T08:34:07.653" v="3896" actId="700"/>
          <ac:spMkLst>
            <pc:docMk/>
            <pc:sldMk cId="3555681174" sldId="266"/>
            <ac:spMk id="7" creationId="{D168801D-0921-40F1-8FC2-502CBFBDBC4A}"/>
          </ac:spMkLst>
        </pc:spChg>
        <pc:spChg chg="add del mod ord">
          <ac:chgData name="Hoàng Anh" userId="a754c9ce80c2fe81" providerId="LiveId" clId="{FD231A6D-0F5B-4F0B-91EE-D2C9BAC9B633}" dt="2021-09-11T08:33:42.176" v="3892" actId="700"/>
          <ac:spMkLst>
            <pc:docMk/>
            <pc:sldMk cId="3555681174" sldId="266"/>
            <ac:spMk id="8" creationId="{96E4FC3F-82C0-45FD-9099-A2D5ABFEF85C}"/>
          </ac:spMkLst>
        </pc:spChg>
        <pc:spChg chg="del">
          <ac:chgData name="Hoàng Anh" userId="a754c9ce80c2fe81" providerId="LiveId" clId="{FD231A6D-0F5B-4F0B-91EE-D2C9BAC9B633}" dt="2021-09-11T08:32:13.149" v="3876" actId="478"/>
          <ac:spMkLst>
            <pc:docMk/>
            <pc:sldMk cId="3555681174" sldId="266"/>
            <ac:spMk id="9" creationId="{815EA7D6-0B47-480F-8014-D359199D69E6}"/>
          </ac:spMkLst>
        </pc:spChg>
        <pc:spChg chg="del">
          <ac:chgData name="Hoàng Anh" userId="a754c9ce80c2fe81" providerId="LiveId" clId="{FD231A6D-0F5B-4F0B-91EE-D2C9BAC9B633}" dt="2021-09-11T08:32:13.149" v="3876" actId="478"/>
          <ac:spMkLst>
            <pc:docMk/>
            <pc:sldMk cId="3555681174" sldId="266"/>
            <ac:spMk id="14" creationId="{FE2D8F54-73A4-4F6C-9825-9FF9A211DDC9}"/>
          </ac:spMkLst>
        </pc:spChg>
        <pc:spChg chg="del">
          <ac:chgData name="Hoàng Anh" userId="a754c9ce80c2fe81" providerId="LiveId" clId="{FD231A6D-0F5B-4F0B-91EE-D2C9BAC9B633}" dt="2021-09-11T08:32:13.149" v="3876" actId="478"/>
          <ac:spMkLst>
            <pc:docMk/>
            <pc:sldMk cId="3555681174" sldId="266"/>
            <ac:spMk id="15" creationId="{B0C1F430-DAA8-4B40-A821-5F488518406E}"/>
          </ac:spMkLst>
        </pc:spChg>
        <pc:spChg chg="del">
          <ac:chgData name="Hoàng Anh" userId="a754c9ce80c2fe81" providerId="LiveId" clId="{FD231A6D-0F5B-4F0B-91EE-D2C9BAC9B633}" dt="2021-09-11T08:32:13.149" v="3876" actId="478"/>
          <ac:spMkLst>
            <pc:docMk/>
            <pc:sldMk cId="3555681174" sldId="266"/>
            <ac:spMk id="16" creationId="{DB2CEE79-3D53-4051-A060-BEA8BDAF5316}"/>
          </ac:spMkLst>
        </pc:spChg>
        <pc:spChg chg="add del mod">
          <ac:chgData name="Hoàng Anh" userId="a754c9ce80c2fe81" providerId="LiveId" clId="{FD231A6D-0F5B-4F0B-91EE-D2C9BAC9B633}" dt="2021-09-11T08:33:29.917" v="3885" actId="21"/>
          <ac:spMkLst>
            <pc:docMk/>
            <pc:sldMk cId="3555681174" sldId="266"/>
            <ac:spMk id="17" creationId="{45760718-98B4-4DF4-80D7-9956D16C2BCC}"/>
          </ac:spMkLst>
        </pc:spChg>
        <pc:spChg chg="add del mod">
          <ac:chgData name="Hoàng Anh" userId="a754c9ce80c2fe81" providerId="LiveId" clId="{FD231A6D-0F5B-4F0B-91EE-D2C9BAC9B633}" dt="2021-09-11T08:33:53.835" v="3894" actId="478"/>
          <ac:spMkLst>
            <pc:docMk/>
            <pc:sldMk cId="3555681174" sldId="266"/>
            <ac:spMk id="19" creationId="{B42049EE-0BE1-4AC2-AF12-7775ECBC48E9}"/>
          </ac:spMkLst>
        </pc:spChg>
        <pc:spChg chg="add del mod ord">
          <ac:chgData name="Hoàng Anh" userId="a754c9ce80c2fe81" providerId="LiveId" clId="{FD231A6D-0F5B-4F0B-91EE-D2C9BAC9B633}" dt="2021-09-11T08:34:09.118" v="3897" actId="478"/>
          <ac:spMkLst>
            <pc:docMk/>
            <pc:sldMk cId="3555681174" sldId="266"/>
            <ac:spMk id="20" creationId="{84E9031C-F80B-450B-8DB1-4830A38A3E51}"/>
          </ac:spMkLst>
        </pc:spChg>
        <pc:spChg chg="add mod ord">
          <ac:chgData name="Hoàng Anh" userId="a754c9ce80c2fe81" providerId="LiveId" clId="{FD231A6D-0F5B-4F0B-91EE-D2C9BAC9B633}" dt="2021-09-11T11:34:04.075" v="4599"/>
          <ac:spMkLst>
            <pc:docMk/>
            <pc:sldMk cId="3555681174" sldId="266"/>
            <ac:spMk id="21" creationId="{9B7BC7D3-2186-4330-B95E-3A09D2778E3F}"/>
          </ac:spMkLst>
        </pc:spChg>
        <pc:spChg chg="add del mod">
          <ac:chgData name="Hoàng Anh" userId="a754c9ce80c2fe81" providerId="LiveId" clId="{FD231A6D-0F5B-4F0B-91EE-D2C9BAC9B633}" dt="2021-09-11T08:34:11.698" v="3898" actId="478"/>
          <ac:spMkLst>
            <pc:docMk/>
            <pc:sldMk cId="3555681174" sldId="266"/>
            <ac:spMk id="23" creationId="{AD11A635-51B3-4213-AD10-E4F8C80E7174}"/>
          </ac:spMkLst>
        </pc:spChg>
        <pc:spChg chg="add mod">
          <ac:chgData name="Hoàng Anh" userId="a754c9ce80c2fe81" providerId="LiveId" clId="{FD231A6D-0F5B-4F0B-91EE-D2C9BAC9B633}" dt="2021-09-11T08:34:12.639" v="3899"/>
          <ac:spMkLst>
            <pc:docMk/>
            <pc:sldMk cId="3555681174" sldId="266"/>
            <ac:spMk id="24" creationId="{D4498CA1-0FE6-46FB-A05F-929C50AEEC50}"/>
          </ac:spMkLst>
        </pc:spChg>
        <pc:graphicFrameChg chg="del">
          <ac:chgData name="Hoàng Anh" userId="a754c9ce80c2fe81" providerId="LiveId" clId="{FD231A6D-0F5B-4F0B-91EE-D2C9BAC9B633}" dt="2021-09-11T08:32:13.149" v="3876" actId="478"/>
          <ac:graphicFrameMkLst>
            <pc:docMk/>
            <pc:sldMk cId="3555681174" sldId="266"/>
            <ac:graphicFrameMk id="6" creationId="{08903837-6658-490E-B7FF-17D30A0E9607}"/>
          </ac:graphicFrameMkLst>
        </pc:graphicFrameChg>
        <pc:graphicFrameChg chg="del">
          <ac:chgData name="Hoàng Anh" userId="a754c9ce80c2fe81" providerId="LiveId" clId="{FD231A6D-0F5B-4F0B-91EE-D2C9BAC9B633}" dt="2021-09-11T08:32:13.149" v="3876" actId="478"/>
          <ac:graphicFrameMkLst>
            <pc:docMk/>
            <pc:sldMk cId="3555681174" sldId="266"/>
            <ac:graphicFrameMk id="10" creationId="{FFAE7857-D8BF-4247-B82B-FAF07BFC1662}"/>
          </ac:graphicFrameMkLst>
        </pc:graphicFrameChg>
        <pc:graphicFrameChg chg="del">
          <ac:chgData name="Hoàng Anh" userId="a754c9ce80c2fe81" providerId="LiveId" clId="{FD231A6D-0F5B-4F0B-91EE-D2C9BAC9B633}" dt="2021-09-11T08:32:13.149" v="3876" actId="478"/>
          <ac:graphicFrameMkLst>
            <pc:docMk/>
            <pc:sldMk cId="3555681174" sldId="266"/>
            <ac:graphicFrameMk id="11" creationId="{82D1F56F-8B0A-4761-AC56-C55F6D9843B8}"/>
          </ac:graphicFrameMkLst>
        </pc:graphicFrameChg>
        <pc:graphicFrameChg chg="del">
          <ac:chgData name="Hoàng Anh" userId="a754c9ce80c2fe81" providerId="LiveId" clId="{FD231A6D-0F5B-4F0B-91EE-D2C9BAC9B633}" dt="2021-09-11T08:32:13.149" v="3876" actId="478"/>
          <ac:graphicFrameMkLst>
            <pc:docMk/>
            <pc:sldMk cId="3555681174" sldId="266"/>
            <ac:graphicFrameMk id="13" creationId="{4ECC5C9E-F7F1-499A-B362-19F2AC59A4B5}"/>
          </ac:graphicFrameMkLst>
        </pc:graphicFrameChg>
      </pc:sldChg>
      <pc:sldChg chg="modSp add mod chgLayout">
        <pc:chgData name="Hoàng Anh" userId="a754c9ce80c2fe81" providerId="LiveId" clId="{FD231A6D-0F5B-4F0B-91EE-D2C9BAC9B633}" dt="2021-09-11T11:37:53.891" v="5133" actId="20577"/>
        <pc:sldMkLst>
          <pc:docMk/>
          <pc:sldMk cId="396954596" sldId="267"/>
        </pc:sldMkLst>
        <pc:spChg chg="mod ord">
          <ac:chgData name="Hoàng Anh" userId="a754c9ce80c2fe81" providerId="LiveId" clId="{FD231A6D-0F5B-4F0B-91EE-D2C9BAC9B633}" dt="2021-09-11T11:37:53.891" v="5133" actId="20577"/>
          <ac:spMkLst>
            <pc:docMk/>
            <pc:sldMk cId="396954596" sldId="267"/>
            <ac:spMk id="21" creationId="{9B7BC7D3-2186-4330-B95E-3A09D2778E3F}"/>
          </ac:spMkLst>
        </pc:spChg>
        <pc:spChg chg="mod ord">
          <ac:chgData name="Hoàng Anh" userId="a754c9ce80c2fe81" providerId="LiveId" clId="{FD231A6D-0F5B-4F0B-91EE-D2C9BAC9B633}" dt="2021-09-11T11:20:04.299" v="4276" actId="700"/>
          <ac:spMkLst>
            <pc:docMk/>
            <pc:sldMk cId="396954596" sldId="267"/>
            <ac:spMk id="24" creationId="{D4498CA1-0FE6-46FB-A05F-929C50AEEC50}"/>
          </ac:spMkLst>
        </pc:spChg>
      </pc:sldChg>
      <pc:sldChg chg="addSp delSp modSp new mod setBg modAnim">
        <pc:chgData name="Hoàng Anh" userId="a754c9ce80c2fe81" providerId="LiveId" clId="{FD231A6D-0F5B-4F0B-91EE-D2C9BAC9B633}" dt="2021-09-11T12:04:13.420" v="6223" actId="14100"/>
        <pc:sldMkLst>
          <pc:docMk/>
          <pc:sldMk cId="2556329164" sldId="268"/>
        </pc:sldMkLst>
        <pc:spChg chg="mod">
          <ac:chgData name="Hoàng Anh" userId="a754c9ce80c2fe81" providerId="LiveId" clId="{FD231A6D-0F5B-4F0B-91EE-D2C9BAC9B633}" dt="2021-09-11T12:03:55.016" v="6217" actId="26606"/>
          <ac:spMkLst>
            <pc:docMk/>
            <pc:sldMk cId="2556329164" sldId="268"/>
            <ac:spMk id="2" creationId="{5D96E05C-5C77-4D0A-BF0A-6F383DADAB3B}"/>
          </ac:spMkLst>
        </pc:spChg>
        <pc:spChg chg="add del mod ord">
          <ac:chgData name="Hoàng Anh" userId="a754c9ce80c2fe81" providerId="LiveId" clId="{FD231A6D-0F5B-4F0B-91EE-D2C9BAC9B633}" dt="2021-09-11T12:04:03.781" v="6221" actId="14100"/>
          <ac:spMkLst>
            <pc:docMk/>
            <pc:sldMk cId="2556329164" sldId="268"/>
            <ac:spMk id="3" creationId="{F6F17249-BE70-4052-A836-98D281E10B18}"/>
          </ac:spMkLst>
        </pc:spChg>
        <pc:spChg chg="add del">
          <ac:chgData name="Hoàng Anh" userId="a754c9ce80c2fe81" providerId="LiveId" clId="{FD231A6D-0F5B-4F0B-91EE-D2C9BAC9B633}" dt="2021-09-11T11:45:40.250" v="5660" actId="26606"/>
          <ac:spMkLst>
            <pc:docMk/>
            <pc:sldMk cId="2556329164" sldId="268"/>
            <ac:spMk id="73" creationId="{4038CB10-1F5C-4D54-9DF7-12586DE5B007}"/>
          </ac:spMkLst>
        </pc:spChg>
        <pc:spChg chg="add del">
          <ac:chgData name="Hoàng Anh" userId="a754c9ce80c2fe81" providerId="LiveId" clId="{FD231A6D-0F5B-4F0B-91EE-D2C9BAC9B633}" dt="2021-09-11T11:45:40.250" v="5660" actId="26606"/>
          <ac:spMkLst>
            <pc:docMk/>
            <pc:sldMk cId="2556329164" sldId="268"/>
            <ac:spMk id="75" creationId="{73ED6512-6858-4552-B699-9A97FE9A4EA2}"/>
          </ac:spMkLst>
        </pc:spChg>
        <pc:spChg chg="add del">
          <ac:chgData name="Hoàng Anh" userId="a754c9ce80c2fe81" providerId="LiveId" clId="{FD231A6D-0F5B-4F0B-91EE-D2C9BAC9B633}" dt="2021-09-11T12:02:20.398" v="6211" actId="26606"/>
          <ac:spMkLst>
            <pc:docMk/>
            <pc:sldMk cId="2556329164" sldId="268"/>
            <ac:spMk id="79" creationId="{CEB41C5C-0F34-4DDA-9D7C-5E717F35F60C}"/>
          </ac:spMkLst>
        </pc:spChg>
        <pc:spChg chg="add del">
          <ac:chgData name="Hoàng Anh" userId="a754c9ce80c2fe81" providerId="LiveId" clId="{FD231A6D-0F5B-4F0B-91EE-D2C9BAC9B633}" dt="2021-09-11T12:03:55.016" v="6218" actId="26606"/>
          <ac:spMkLst>
            <pc:docMk/>
            <pc:sldMk cId="2556329164" sldId="268"/>
            <ac:spMk id="83" creationId="{4B9FAFB2-BEB5-4848-8018-BCAD99E2E1AA}"/>
          </ac:spMkLst>
        </pc:spChg>
        <pc:spChg chg="add del">
          <ac:chgData name="Hoàng Anh" userId="a754c9ce80c2fe81" providerId="LiveId" clId="{FD231A6D-0F5B-4F0B-91EE-D2C9BAC9B633}" dt="2021-09-11T11:52:30.511" v="5664" actId="26606"/>
          <ac:spMkLst>
            <pc:docMk/>
            <pc:sldMk cId="2556329164" sldId="268"/>
            <ac:spMk id="137" creationId="{CEB41C5C-0F34-4DDA-9D7C-5E717F35F60C}"/>
          </ac:spMkLst>
        </pc:spChg>
        <pc:spChg chg="add del">
          <ac:chgData name="Hoàng Anh" userId="a754c9ce80c2fe81" providerId="LiveId" clId="{FD231A6D-0F5B-4F0B-91EE-D2C9BAC9B633}" dt="2021-09-11T12:03:37.211" v="6215" actId="26606"/>
          <ac:spMkLst>
            <pc:docMk/>
            <pc:sldMk cId="2556329164" sldId="268"/>
            <ac:spMk id="143" creationId="{33CD251C-A887-4D2F-925B-FC097198538B}"/>
          </ac:spMkLst>
        </pc:spChg>
        <pc:spChg chg="add del">
          <ac:chgData name="Hoàng Anh" userId="a754c9ce80c2fe81" providerId="LiveId" clId="{FD231A6D-0F5B-4F0B-91EE-D2C9BAC9B633}" dt="2021-09-11T12:03:37.211" v="6215" actId="26606"/>
          <ac:spMkLst>
            <pc:docMk/>
            <pc:sldMk cId="2556329164" sldId="268"/>
            <ac:spMk id="145" creationId="{3B2069EE-A08E-44F0-B3F9-3CF8CC2DCAD5}"/>
          </ac:spMkLst>
        </pc:spChg>
        <pc:spChg chg="add del">
          <ac:chgData name="Hoàng Anh" userId="a754c9ce80c2fe81" providerId="LiveId" clId="{FD231A6D-0F5B-4F0B-91EE-D2C9BAC9B633}" dt="2021-09-11T11:52:30.488" v="5663" actId="26606"/>
          <ac:spMkLst>
            <pc:docMk/>
            <pc:sldMk cId="2556329164" sldId="268"/>
            <ac:spMk id="192" creationId="{CEB41C5C-0F34-4DDA-9D7C-5E717F35F60C}"/>
          </ac:spMkLst>
        </pc:spChg>
        <pc:spChg chg="add del">
          <ac:chgData name="Hoàng Anh" userId="a754c9ce80c2fe81" providerId="LiveId" clId="{FD231A6D-0F5B-4F0B-91EE-D2C9BAC9B633}" dt="2021-09-11T12:02:20.429" v="6212" actId="26606"/>
          <ac:spMkLst>
            <pc:docMk/>
            <pc:sldMk cId="2556329164" sldId="268"/>
            <ac:spMk id="194" creationId="{6166C6D1-23AC-49C4-BA07-238E4E9F8CEB}"/>
          </ac:spMkLst>
        </pc:spChg>
        <pc:spChg chg="add del">
          <ac:chgData name="Hoàng Anh" userId="a754c9ce80c2fe81" providerId="LiveId" clId="{FD231A6D-0F5B-4F0B-91EE-D2C9BAC9B633}" dt="2021-09-11T12:02:20.429" v="6212" actId="26606"/>
          <ac:spMkLst>
            <pc:docMk/>
            <pc:sldMk cId="2556329164" sldId="268"/>
            <ac:spMk id="195" creationId="{33A87B69-D1B1-4DA7-B224-F220FC5235E6}"/>
          </ac:spMkLst>
        </pc:spChg>
        <pc:spChg chg="add del">
          <ac:chgData name="Hoàng Anh" userId="a754c9ce80c2fe81" providerId="LiveId" clId="{FD231A6D-0F5B-4F0B-91EE-D2C9BAC9B633}" dt="2021-09-11T12:02:20.429" v="6212" actId="26606"/>
          <ac:spMkLst>
            <pc:docMk/>
            <pc:sldMk cId="2556329164" sldId="268"/>
            <ac:spMk id="196" creationId="{1C091803-41C2-48E0-9228-5148460C7479}"/>
          </ac:spMkLst>
        </pc:spChg>
        <pc:spChg chg="add del">
          <ac:chgData name="Hoàng Anh" userId="a754c9ce80c2fe81" providerId="LiveId" clId="{FD231A6D-0F5B-4F0B-91EE-D2C9BAC9B633}" dt="2021-09-11T12:02:20.429" v="6212" actId="26606"/>
          <ac:spMkLst>
            <pc:docMk/>
            <pc:sldMk cId="2556329164" sldId="268"/>
            <ac:spMk id="1030" creationId="{B775CD93-9DF2-48CB-9F57-1BCA9A46C7FA}"/>
          </ac:spMkLst>
        </pc:spChg>
        <pc:spChg chg="add del">
          <ac:chgData name="Hoàng Anh" userId="a754c9ce80c2fe81" providerId="LiveId" clId="{FD231A6D-0F5B-4F0B-91EE-D2C9BAC9B633}" dt="2021-09-11T12:02:20.429" v="6212" actId="26606"/>
          <ac:spMkLst>
            <pc:docMk/>
            <pc:sldMk cId="2556329164" sldId="268"/>
            <ac:spMk id="1031" creationId="{E186B68C-84BC-4A6E-99D1-EE87483C1349}"/>
          </ac:spMkLst>
        </pc:spChg>
        <pc:spChg chg="add del">
          <ac:chgData name="Hoàng Anh" userId="a754c9ce80c2fe81" providerId="LiveId" clId="{FD231A6D-0F5B-4F0B-91EE-D2C9BAC9B633}" dt="2021-09-11T12:03:55.016" v="6218" actId="26606"/>
          <ac:spMkLst>
            <pc:docMk/>
            <pc:sldMk cId="2556329164" sldId="268"/>
            <ac:spMk id="1033" creationId="{C232B152-3720-4D3B-97ED-45CE5483F16F}"/>
          </ac:spMkLst>
        </pc:spChg>
        <pc:spChg chg="add del">
          <ac:chgData name="Hoàng Anh" userId="a754c9ce80c2fe81" providerId="LiveId" clId="{FD231A6D-0F5B-4F0B-91EE-D2C9BAC9B633}" dt="2021-09-11T12:03:55.016" v="6218" actId="26606"/>
          <ac:spMkLst>
            <pc:docMk/>
            <pc:sldMk cId="2556329164" sldId="268"/>
            <ac:spMk id="1034" creationId="{11BAB570-FF10-4E96-8A3F-FA9804702B89}"/>
          </ac:spMkLst>
        </pc:spChg>
        <pc:spChg chg="add del">
          <ac:chgData name="Hoàng Anh" userId="a754c9ce80c2fe81" providerId="LiveId" clId="{FD231A6D-0F5B-4F0B-91EE-D2C9BAC9B633}" dt="2021-09-11T12:03:55.016" v="6217" actId="26606"/>
          <ac:spMkLst>
            <pc:docMk/>
            <pc:sldMk cId="2556329164" sldId="268"/>
            <ac:spMk id="1036" creationId="{C734A5BD-E49E-42B8-98ED-D6E95FF1EC72}"/>
          </ac:spMkLst>
        </pc:spChg>
        <pc:spChg chg="add del">
          <ac:chgData name="Hoàng Anh" userId="a754c9ce80c2fe81" providerId="LiveId" clId="{FD231A6D-0F5B-4F0B-91EE-D2C9BAC9B633}" dt="2021-09-11T12:03:55.016" v="6217" actId="26606"/>
          <ac:spMkLst>
            <pc:docMk/>
            <pc:sldMk cId="2556329164" sldId="268"/>
            <ac:spMk id="1037" creationId="{57BB0BA7-0383-4937-8874-B01AAA08E2CB}"/>
          </ac:spMkLst>
        </pc:spChg>
        <pc:spChg chg="add del">
          <ac:chgData name="Hoàng Anh" userId="a754c9ce80c2fe81" providerId="LiveId" clId="{FD231A6D-0F5B-4F0B-91EE-D2C9BAC9B633}" dt="2021-09-11T12:03:55.016" v="6217" actId="26606"/>
          <ac:spMkLst>
            <pc:docMk/>
            <pc:sldMk cId="2556329164" sldId="268"/>
            <ac:spMk id="1038" creationId="{ACD3AB31-A71C-4414-BA05-CF667CBA34D2}"/>
          </ac:spMkLst>
        </pc:spChg>
        <pc:spChg chg="add">
          <ac:chgData name="Hoàng Anh" userId="a754c9ce80c2fe81" providerId="LiveId" clId="{FD231A6D-0F5B-4F0B-91EE-D2C9BAC9B633}" dt="2021-09-11T12:03:55.016" v="6218" actId="26606"/>
          <ac:spMkLst>
            <pc:docMk/>
            <pc:sldMk cId="2556329164" sldId="268"/>
            <ac:spMk id="1040" creationId="{C232B152-3720-4D3B-97ED-45CE5483F16F}"/>
          </ac:spMkLst>
        </pc:spChg>
        <pc:spChg chg="add">
          <ac:chgData name="Hoàng Anh" userId="a754c9ce80c2fe81" providerId="LiveId" clId="{FD231A6D-0F5B-4F0B-91EE-D2C9BAC9B633}" dt="2021-09-11T12:03:55.016" v="6218" actId="26606"/>
          <ac:spMkLst>
            <pc:docMk/>
            <pc:sldMk cId="2556329164" sldId="268"/>
            <ac:spMk id="1041" creationId="{11BAB570-FF10-4E96-8A3F-FA9804702B89}"/>
          </ac:spMkLst>
        </pc:spChg>
        <pc:spChg chg="add">
          <ac:chgData name="Hoàng Anh" userId="a754c9ce80c2fe81" providerId="LiveId" clId="{FD231A6D-0F5B-4F0B-91EE-D2C9BAC9B633}" dt="2021-09-11T12:03:55.016" v="6218" actId="26606"/>
          <ac:spMkLst>
            <pc:docMk/>
            <pc:sldMk cId="2556329164" sldId="268"/>
            <ac:spMk id="1042" creationId="{4B9FAFB2-BEB5-4848-8018-BCAD99E2E1AA}"/>
          </ac:spMkLst>
        </pc:spChg>
        <pc:grpChg chg="add del">
          <ac:chgData name="Hoàng Anh" userId="a754c9ce80c2fe81" providerId="LiveId" clId="{FD231A6D-0F5B-4F0B-91EE-D2C9BAC9B633}" dt="2021-09-11T12:03:37.211" v="6215" actId="26606"/>
          <ac:grpSpMkLst>
            <pc:docMk/>
            <pc:sldMk cId="2556329164" sldId="268"/>
            <ac:grpSpMk id="147" creationId="{C9888C69-11CC-40BA-BABF-F9B7E11C9156}"/>
          </ac:grpSpMkLst>
        </pc:grpChg>
        <pc:picChg chg="add del mod">
          <ac:chgData name="Hoàng Anh" userId="a754c9ce80c2fe81" providerId="LiveId" clId="{FD231A6D-0F5B-4F0B-91EE-D2C9BAC9B633}" dt="2021-09-11T11:40:57.856" v="5161"/>
          <ac:picMkLst>
            <pc:docMk/>
            <pc:sldMk cId="2556329164" sldId="268"/>
            <ac:picMk id="1026" creationId="{DFD0DAA5-5DAA-46B0-A4FA-6D76BB8D933B}"/>
          </ac:picMkLst>
        </pc:picChg>
        <pc:picChg chg="add mod ord">
          <ac:chgData name="Hoàng Anh" userId="a754c9ce80c2fe81" providerId="LiveId" clId="{FD231A6D-0F5B-4F0B-91EE-D2C9BAC9B633}" dt="2021-09-11T12:04:13.420" v="6223" actId="14100"/>
          <ac:picMkLst>
            <pc:docMk/>
            <pc:sldMk cId="2556329164" sldId="268"/>
            <ac:picMk id="1028" creationId="{64471AE4-94ED-40BC-9448-3EB3A1988381}"/>
          </ac:picMkLst>
        </pc:picChg>
        <pc:cxnChg chg="add del">
          <ac:chgData name="Hoàng Anh" userId="a754c9ce80c2fe81" providerId="LiveId" clId="{FD231A6D-0F5B-4F0B-91EE-D2C9BAC9B633}" dt="2021-09-11T12:02:20.398" v="6211" actId="26606"/>
          <ac:cxnSpMkLst>
            <pc:docMk/>
            <pc:sldMk cId="2556329164" sldId="268"/>
            <ac:cxnSpMk id="81" creationId="{57E1E5E6-F385-4E9C-B201-BA5BDE5CAD52}"/>
          </ac:cxnSpMkLst>
        </pc:cxnChg>
        <pc:cxnChg chg="add del">
          <ac:chgData name="Hoàng Anh" userId="a754c9ce80c2fe81" providerId="LiveId" clId="{FD231A6D-0F5B-4F0B-91EE-D2C9BAC9B633}" dt="2021-09-11T11:52:30.511" v="5664" actId="26606"/>
          <ac:cxnSpMkLst>
            <pc:docMk/>
            <pc:sldMk cId="2556329164" sldId="268"/>
            <ac:cxnSpMk id="139" creationId="{57E1E5E6-F385-4E9C-B201-BA5BDE5CAD52}"/>
          </ac:cxnSpMkLst>
        </pc:cxnChg>
        <pc:cxnChg chg="add del">
          <ac:chgData name="Hoàng Anh" userId="a754c9ce80c2fe81" providerId="LiveId" clId="{FD231A6D-0F5B-4F0B-91EE-D2C9BAC9B633}" dt="2021-09-11T11:52:30.488" v="5663" actId="26606"/>
          <ac:cxnSpMkLst>
            <pc:docMk/>
            <pc:sldMk cId="2556329164" sldId="268"/>
            <ac:cxnSpMk id="193" creationId="{57E1E5E6-F385-4E9C-B201-BA5BDE5CAD52}"/>
          </ac:cxnSpMkLst>
        </pc:cxnChg>
      </pc:sldChg>
      <pc:sldChg chg="new del">
        <pc:chgData name="Hoàng Anh" userId="a754c9ce80c2fe81" providerId="LiveId" clId="{FD231A6D-0F5B-4F0B-91EE-D2C9BAC9B633}" dt="2021-09-11T11:52:54.191" v="5666" actId="680"/>
        <pc:sldMkLst>
          <pc:docMk/>
          <pc:sldMk cId="797476581" sldId="269"/>
        </pc:sldMkLst>
      </pc:sldChg>
      <pc:sldChg chg="addSp delSp modSp add mod modTransition modAnim">
        <pc:chgData name="Hoàng Anh" userId="a754c9ce80c2fe81" providerId="LiveId" clId="{FD231A6D-0F5B-4F0B-91EE-D2C9BAC9B633}" dt="2021-09-11T12:04:31.804" v="6225"/>
        <pc:sldMkLst>
          <pc:docMk/>
          <pc:sldMk cId="2008127057" sldId="269"/>
        </pc:sldMkLst>
        <pc:spChg chg="mod">
          <ac:chgData name="Hoàng Anh" userId="a754c9ce80c2fe81" providerId="LiveId" clId="{FD231A6D-0F5B-4F0B-91EE-D2C9BAC9B633}" dt="2021-09-11T12:00:52.807" v="6198" actId="26606"/>
          <ac:spMkLst>
            <pc:docMk/>
            <pc:sldMk cId="2008127057" sldId="269"/>
            <ac:spMk id="2" creationId="{5D96E05C-5C77-4D0A-BF0A-6F383DADAB3B}"/>
          </ac:spMkLst>
        </pc:spChg>
        <pc:spChg chg="add del mod">
          <ac:chgData name="Hoàng Anh" userId="a754c9ce80c2fe81" providerId="LiveId" clId="{FD231A6D-0F5B-4F0B-91EE-D2C9BAC9B633}" dt="2021-09-11T12:00:52.807" v="6198" actId="26606"/>
          <ac:spMkLst>
            <pc:docMk/>
            <pc:sldMk cId="2008127057" sldId="269"/>
            <ac:spMk id="3" creationId="{F6F17249-BE70-4052-A836-98D281E10B18}"/>
          </ac:spMkLst>
        </pc:spChg>
        <pc:spChg chg="add del">
          <ac:chgData name="Hoàng Anh" userId="a754c9ce80c2fe81" providerId="LiveId" clId="{FD231A6D-0F5B-4F0B-91EE-D2C9BAC9B633}" dt="2021-09-11T12:00:52.807" v="6198" actId="26606"/>
          <ac:spMkLst>
            <pc:docMk/>
            <pc:sldMk cId="2008127057" sldId="269"/>
            <ac:spMk id="79" creationId="{B775CD93-9DF2-48CB-9F57-1BCA9A46C7FA}"/>
          </ac:spMkLst>
        </pc:spChg>
        <pc:spChg chg="add del">
          <ac:chgData name="Hoàng Anh" userId="a754c9ce80c2fe81" providerId="LiveId" clId="{FD231A6D-0F5B-4F0B-91EE-D2C9BAC9B633}" dt="2021-09-11T12:00:52.807" v="6198" actId="26606"/>
          <ac:spMkLst>
            <pc:docMk/>
            <pc:sldMk cId="2008127057" sldId="269"/>
            <ac:spMk id="81" creationId="{6166C6D1-23AC-49C4-BA07-238E4E9F8CEB}"/>
          </ac:spMkLst>
        </pc:spChg>
        <pc:spChg chg="add del">
          <ac:chgData name="Hoàng Anh" userId="a754c9ce80c2fe81" providerId="LiveId" clId="{FD231A6D-0F5B-4F0B-91EE-D2C9BAC9B633}" dt="2021-09-11T12:00:52.807" v="6198" actId="26606"/>
          <ac:spMkLst>
            <pc:docMk/>
            <pc:sldMk cId="2008127057" sldId="269"/>
            <ac:spMk id="83" creationId="{E186B68C-84BC-4A6E-99D1-EE87483C1349}"/>
          </ac:spMkLst>
        </pc:spChg>
        <pc:spChg chg="add del">
          <ac:chgData name="Hoàng Anh" userId="a754c9ce80c2fe81" providerId="LiveId" clId="{FD231A6D-0F5B-4F0B-91EE-D2C9BAC9B633}" dt="2021-09-11T12:00:52.807" v="6198" actId="26606"/>
          <ac:spMkLst>
            <pc:docMk/>
            <pc:sldMk cId="2008127057" sldId="269"/>
            <ac:spMk id="85" creationId="{1C091803-41C2-48E0-9228-5148460C7479}"/>
          </ac:spMkLst>
        </pc:spChg>
        <pc:spChg chg="add del">
          <ac:chgData name="Hoàng Anh" userId="a754c9ce80c2fe81" providerId="LiveId" clId="{FD231A6D-0F5B-4F0B-91EE-D2C9BAC9B633}" dt="2021-09-11T12:00:40.539" v="6195" actId="26606"/>
          <ac:spMkLst>
            <pc:docMk/>
            <pc:sldMk cId="2008127057" sldId="269"/>
            <ac:spMk id="88" creationId="{C7FA33FF-088D-4F16-95A2-2C64D353DEA8}"/>
          </ac:spMkLst>
        </pc:spChg>
        <pc:spChg chg="add del">
          <ac:chgData name="Hoàng Anh" userId="a754c9ce80c2fe81" providerId="LiveId" clId="{FD231A6D-0F5B-4F0B-91EE-D2C9BAC9B633}" dt="2021-09-11T12:00:40.539" v="6195" actId="26606"/>
          <ac:spMkLst>
            <pc:docMk/>
            <pc:sldMk cId="2008127057" sldId="269"/>
            <ac:spMk id="89" creationId="{A376EFB1-01CF-419F-ABF1-2AF02BBFCBD1}"/>
          </ac:spMkLst>
        </pc:spChg>
        <pc:spChg chg="add del">
          <ac:chgData name="Hoàng Anh" userId="a754c9ce80c2fe81" providerId="LiveId" clId="{FD231A6D-0F5B-4F0B-91EE-D2C9BAC9B633}" dt="2021-09-11T11:59:56.523" v="6191" actId="26606"/>
          <ac:spMkLst>
            <pc:docMk/>
            <pc:sldMk cId="2008127057" sldId="269"/>
            <ac:spMk id="90" creationId="{B775CD93-9DF2-48CB-9F57-1BCA9A46C7FA}"/>
          </ac:spMkLst>
        </pc:spChg>
        <pc:spChg chg="add del">
          <ac:chgData name="Hoàng Anh" userId="a754c9ce80c2fe81" providerId="LiveId" clId="{FD231A6D-0F5B-4F0B-91EE-D2C9BAC9B633}" dt="2021-09-11T12:00:40.539" v="6195" actId="26606"/>
          <ac:spMkLst>
            <pc:docMk/>
            <pc:sldMk cId="2008127057" sldId="269"/>
            <ac:spMk id="91" creationId="{FF9DEA15-78BD-4750-AA18-B9F28A6D5AB8}"/>
          </ac:spMkLst>
        </pc:spChg>
        <pc:spChg chg="add del">
          <ac:chgData name="Hoàng Anh" userId="a754c9ce80c2fe81" providerId="LiveId" clId="{FD231A6D-0F5B-4F0B-91EE-D2C9BAC9B633}" dt="2021-09-11T11:59:56.523" v="6191" actId="26606"/>
          <ac:spMkLst>
            <pc:docMk/>
            <pc:sldMk cId="2008127057" sldId="269"/>
            <ac:spMk id="92" creationId="{6166C6D1-23AC-49C4-BA07-238E4E9F8CEB}"/>
          </ac:spMkLst>
        </pc:spChg>
        <pc:spChg chg="add del">
          <ac:chgData name="Hoàng Anh" userId="a754c9ce80c2fe81" providerId="LiveId" clId="{FD231A6D-0F5B-4F0B-91EE-D2C9BAC9B633}" dt="2021-09-11T12:00:50.816" v="6197" actId="26606"/>
          <ac:spMkLst>
            <pc:docMk/>
            <pc:sldMk cId="2008127057" sldId="269"/>
            <ac:spMk id="93" creationId="{B34F5AD2-EDBD-4BBD-A55C-EAFFD0C7097A}"/>
          </ac:spMkLst>
        </pc:spChg>
        <pc:spChg chg="add del">
          <ac:chgData name="Hoàng Anh" userId="a754c9ce80c2fe81" providerId="LiveId" clId="{FD231A6D-0F5B-4F0B-91EE-D2C9BAC9B633}" dt="2021-09-11T11:59:56.523" v="6191" actId="26606"/>
          <ac:spMkLst>
            <pc:docMk/>
            <pc:sldMk cId="2008127057" sldId="269"/>
            <ac:spMk id="94" creationId="{1C091803-41C2-48E0-9228-5148460C7479}"/>
          </ac:spMkLst>
        </pc:spChg>
        <pc:spChg chg="add del">
          <ac:chgData name="Hoàng Anh" userId="a754c9ce80c2fe81" providerId="LiveId" clId="{FD231A6D-0F5B-4F0B-91EE-D2C9BAC9B633}" dt="2021-09-11T12:00:50.816" v="6197" actId="26606"/>
          <ac:spMkLst>
            <pc:docMk/>
            <pc:sldMk cId="2008127057" sldId="269"/>
            <ac:spMk id="95" creationId="{C3896A03-3945-419A-B66B-4EE266EDD152}"/>
          </ac:spMkLst>
        </pc:spChg>
        <pc:spChg chg="add del">
          <ac:chgData name="Hoàng Anh" userId="a754c9ce80c2fe81" providerId="LiveId" clId="{FD231A6D-0F5B-4F0B-91EE-D2C9BAC9B633}" dt="2021-09-11T11:59:58.529" v="6193" actId="26606"/>
          <ac:spMkLst>
            <pc:docMk/>
            <pc:sldMk cId="2008127057" sldId="269"/>
            <ac:spMk id="96" creationId="{B775CD93-9DF2-48CB-9F57-1BCA9A46C7FA}"/>
          </ac:spMkLst>
        </pc:spChg>
        <pc:spChg chg="add del">
          <ac:chgData name="Hoàng Anh" userId="a754c9ce80c2fe81" providerId="LiveId" clId="{FD231A6D-0F5B-4F0B-91EE-D2C9BAC9B633}" dt="2021-09-11T11:59:58.529" v="6193" actId="26606"/>
          <ac:spMkLst>
            <pc:docMk/>
            <pc:sldMk cId="2008127057" sldId="269"/>
            <ac:spMk id="97" creationId="{6166C6D1-23AC-49C4-BA07-238E4E9F8CEB}"/>
          </ac:spMkLst>
        </pc:spChg>
        <pc:spChg chg="add del">
          <ac:chgData name="Hoàng Anh" userId="a754c9ce80c2fe81" providerId="LiveId" clId="{FD231A6D-0F5B-4F0B-91EE-D2C9BAC9B633}" dt="2021-09-11T11:59:58.529" v="6193" actId="26606"/>
          <ac:spMkLst>
            <pc:docMk/>
            <pc:sldMk cId="2008127057" sldId="269"/>
            <ac:spMk id="98" creationId="{E186B68C-84BC-4A6E-99D1-EE87483C1349}"/>
          </ac:spMkLst>
        </pc:spChg>
        <pc:spChg chg="add del">
          <ac:chgData name="Hoàng Anh" userId="a754c9ce80c2fe81" providerId="LiveId" clId="{FD231A6D-0F5B-4F0B-91EE-D2C9BAC9B633}" dt="2021-09-11T11:59:58.529" v="6193" actId="26606"/>
          <ac:spMkLst>
            <pc:docMk/>
            <pc:sldMk cId="2008127057" sldId="269"/>
            <ac:spMk id="99" creationId="{1C091803-41C2-48E0-9228-5148460C7479}"/>
          </ac:spMkLst>
        </pc:spChg>
        <pc:spChg chg="add del">
          <ac:chgData name="Hoàng Anh" userId="a754c9ce80c2fe81" providerId="LiveId" clId="{FD231A6D-0F5B-4F0B-91EE-D2C9BAC9B633}" dt="2021-09-11T12:00:50.816" v="6197" actId="26606"/>
          <ac:spMkLst>
            <pc:docMk/>
            <pc:sldMk cId="2008127057" sldId="269"/>
            <ac:spMk id="100" creationId="{B8EAE243-3A9F-4A46-B0D9-04C723A8A1BD}"/>
          </ac:spMkLst>
        </pc:spChg>
        <pc:spChg chg="add">
          <ac:chgData name="Hoàng Anh" userId="a754c9ce80c2fe81" providerId="LiveId" clId="{FD231A6D-0F5B-4F0B-91EE-D2C9BAC9B633}" dt="2021-09-11T12:00:52.807" v="6198" actId="26606"/>
          <ac:spMkLst>
            <pc:docMk/>
            <pc:sldMk cId="2008127057" sldId="269"/>
            <ac:spMk id="101" creationId="{A61E7EDE-CB4A-402F-B0FB-8640C3589105}"/>
          </ac:spMkLst>
        </pc:spChg>
        <pc:spChg chg="add">
          <ac:chgData name="Hoàng Anh" userId="a754c9ce80c2fe81" providerId="LiveId" clId="{FD231A6D-0F5B-4F0B-91EE-D2C9BAC9B633}" dt="2021-09-11T12:00:52.807" v="6198" actId="26606"/>
          <ac:spMkLst>
            <pc:docMk/>
            <pc:sldMk cId="2008127057" sldId="269"/>
            <ac:spMk id="102" creationId="{6C2BBEB8-4077-499F-80FD-AA9827A8D8B7}"/>
          </ac:spMkLst>
        </pc:spChg>
        <pc:spChg chg="add">
          <ac:chgData name="Hoàng Anh" userId="a754c9ce80c2fe81" providerId="LiveId" clId="{FD231A6D-0F5B-4F0B-91EE-D2C9BAC9B633}" dt="2021-09-11T12:00:52.807" v="6198" actId="26606"/>
          <ac:spMkLst>
            <pc:docMk/>
            <pc:sldMk cId="2008127057" sldId="269"/>
            <ac:spMk id="103" creationId="{6F3B7728-0C26-4662-B285-85C645523C10}"/>
          </ac:spMkLst>
        </pc:spChg>
        <pc:spChg chg="add">
          <ac:chgData name="Hoàng Anh" userId="a754c9ce80c2fe81" providerId="LiveId" clId="{FD231A6D-0F5B-4F0B-91EE-D2C9BAC9B633}" dt="2021-09-11T12:00:52.807" v="6198" actId="26606"/>
          <ac:spMkLst>
            <pc:docMk/>
            <pc:sldMk cId="2008127057" sldId="269"/>
            <ac:spMk id="104" creationId="{28C367AD-9838-470A-87EF-678609CC8692}"/>
          </ac:spMkLst>
        </pc:spChg>
        <pc:spChg chg="add">
          <ac:chgData name="Hoàng Anh" userId="a754c9ce80c2fe81" providerId="LiveId" clId="{FD231A6D-0F5B-4F0B-91EE-D2C9BAC9B633}" dt="2021-09-11T12:00:52.807" v="6198" actId="26606"/>
          <ac:spMkLst>
            <pc:docMk/>
            <pc:sldMk cId="2008127057" sldId="269"/>
            <ac:spMk id="105" creationId="{B0CF1642-4E76-4223-A010-6334380A22EA}"/>
          </ac:spMkLst>
        </pc:spChg>
        <pc:spChg chg="del">
          <ac:chgData name="Hoàng Anh" userId="a754c9ce80c2fe81" providerId="LiveId" clId="{FD231A6D-0F5B-4F0B-91EE-D2C9BAC9B633}" dt="2021-09-11T11:55:33.443" v="5865" actId="26606"/>
          <ac:spMkLst>
            <pc:docMk/>
            <pc:sldMk cId="2008127057" sldId="269"/>
            <ac:spMk id="194" creationId="{6166C6D1-23AC-49C4-BA07-238E4E9F8CEB}"/>
          </ac:spMkLst>
        </pc:spChg>
        <pc:spChg chg="del">
          <ac:chgData name="Hoàng Anh" userId="a754c9ce80c2fe81" providerId="LiveId" clId="{FD231A6D-0F5B-4F0B-91EE-D2C9BAC9B633}" dt="2021-09-11T11:55:33.443" v="5865" actId="26606"/>
          <ac:spMkLst>
            <pc:docMk/>
            <pc:sldMk cId="2008127057" sldId="269"/>
            <ac:spMk id="195" creationId="{33A87B69-D1B1-4DA7-B224-F220FC5235E6}"/>
          </ac:spMkLst>
        </pc:spChg>
        <pc:spChg chg="del">
          <ac:chgData name="Hoàng Anh" userId="a754c9ce80c2fe81" providerId="LiveId" clId="{FD231A6D-0F5B-4F0B-91EE-D2C9BAC9B633}" dt="2021-09-11T11:55:33.443" v="5865" actId="26606"/>
          <ac:spMkLst>
            <pc:docMk/>
            <pc:sldMk cId="2008127057" sldId="269"/>
            <ac:spMk id="196" creationId="{1C091803-41C2-48E0-9228-5148460C7479}"/>
          </ac:spMkLst>
        </pc:spChg>
        <pc:spChg chg="del">
          <ac:chgData name="Hoàng Anh" userId="a754c9ce80c2fe81" providerId="LiveId" clId="{FD231A6D-0F5B-4F0B-91EE-D2C9BAC9B633}" dt="2021-09-11T11:55:33.443" v="5865" actId="26606"/>
          <ac:spMkLst>
            <pc:docMk/>
            <pc:sldMk cId="2008127057" sldId="269"/>
            <ac:spMk id="1030" creationId="{B775CD93-9DF2-48CB-9F57-1BCA9A46C7FA}"/>
          </ac:spMkLst>
        </pc:spChg>
        <pc:spChg chg="del">
          <ac:chgData name="Hoàng Anh" userId="a754c9ce80c2fe81" providerId="LiveId" clId="{FD231A6D-0F5B-4F0B-91EE-D2C9BAC9B633}" dt="2021-09-11T11:55:33.443" v="5865" actId="26606"/>
          <ac:spMkLst>
            <pc:docMk/>
            <pc:sldMk cId="2008127057" sldId="269"/>
            <ac:spMk id="1031" creationId="{E186B68C-84BC-4A6E-99D1-EE87483C1349}"/>
          </ac:spMkLst>
        </pc:spChg>
        <pc:graphicFrameChg chg="add del">
          <ac:chgData name="Hoàng Anh" userId="a754c9ce80c2fe81" providerId="LiveId" clId="{FD231A6D-0F5B-4F0B-91EE-D2C9BAC9B633}" dt="2021-09-11T11:59:58.529" v="6193" actId="26606"/>
          <ac:graphicFrameMkLst>
            <pc:docMk/>
            <pc:sldMk cId="2008127057" sldId="269"/>
            <ac:graphicFrameMk id="87" creationId="{5FC9D86C-ED0D-41CD-8B0D-B8055DCA5353}"/>
          </ac:graphicFrameMkLst>
        </pc:graphicFrameChg>
        <pc:picChg chg="del">
          <ac:chgData name="Hoàng Anh" userId="a754c9ce80c2fe81" providerId="LiveId" clId="{FD231A6D-0F5B-4F0B-91EE-D2C9BAC9B633}" dt="2021-09-11T11:53:30.008" v="5668" actId="478"/>
          <ac:picMkLst>
            <pc:docMk/>
            <pc:sldMk cId="2008127057" sldId="269"/>
            <ac:picMk id="1028" creationId="{64471AE4-94ED-40BC-9448-3EB3A1988381}"/>
          </ac:picMkLst>
        </pc:picChg>
      </pc:sldChg>
      <pc:sldChg chg="addSp delSp modSp add mod setBg modClrScheme delAnim modAnim setClrOvrMap delDesignElem chgLayout">
        <pc:chgData name="Hoàng Anh" userId="a754c9ce80c2fe81" providerId="LiveId" clId="{FD231A6D-0F5B-4F0B-91EE-D2C9BAC9B633}" dt="2021-09-11T13:05:10.230" v="7108"/>
        <pc:sldMkLst>
          <pc:docMk/>
          <pc:sldMk cId="4222855385" sldId="270"/>
        </pc:sldMkLst>
        <pc:spChg chg="mod ord">
          <ac:chgData name="Hoàng Anh" userId="a754c9ce80c2fe81" providerId="LiveId" clId="{FD231A6D-0F5B-4F0B-91EE-D2C9BAC9B633}" dt="2021-09-11T12:21:26.484" v="6718" actId="14100"/>
          <ac:spMkLst>
            <pc:docMk/>
            <pc:sldMk cId="4222855385" sldId="270"/>
            <ac:spMk id="2" creationId="{5D96E05C-5C77-4D0A-BF0A-6F383DADAB3B}"/>
          </ac:spMkLst>
        </pc:spChg>
        <pc:spChg chg="del mod ord">
          <ac:chgData name="Hoàng Anh" userId="a754c9ce80c2fe81" providerId="LiveId" clId="{FD231A6D-0F5B-4F0B-91EE-D2C9BAC9B633}" dt="2021-09-11T12:09:32.604" v="6421" actId="478"/>
          <ac:spMkLst>
            <pc:docMk/>
            <pc:sldMk cId="4222855385" sldId="270"/>
            <ac:spMk id="3" creationId="{F6F17249-BE70-4052-A836-98D281E10B18}"/>
          </ac:spMkLst>
        </pc:spChg>
        <pc:spChg chg="add del mod ord">
          <ac:chgData name="Hoàng Anh" userId="a754c9ce80c2fe81" providerId="LiveId" clId="{FD231A6D-0F5B-4F0B-91EE-D2C9BAC9B633}" dt="2021-09-11T12:07:56.352" v="6389" actId="478"/>
          <ac:spMkLst>
            <pc:docMk/>
            <pc:sldMk cId="4222855385" sldId="270"/>
            <ac:spMk id="4" creationId="{2085F543-31F1-4366-B516-9EBA49249B9E}"/>
          </ac:spMkLst>
        </pc:spChg>
        <pc:spChg chg="add mod topLvl">
          <ac:chgData name="Hoàng Anh" userId="a754c9ce80c2fe81" providerId="LiveId" clId="{FD231A6D-0F5B-4F0B-91EE-D2C9BAC9B633}" dt="2021-09-11T12:58:09.186" v="6801" actId="1037"/>
          <ac:spMkLst>
            <pc:docMk/>
            <pc:sldMk cId="4222855385" sldId="270"/>
            <ac:spMk id="5" creationId="{2B05647F-E329-4F0A-AA27-899E6A86DA98}"/>
          </ac:spMkLst>
        </pc:spChg>
        <pc:spChg chg="add del mod ord">
          <ac:chgData name="Hoàng Anh" userId="a754c9ce80c2fe81" providerId="LiveId" clId="{FD231A6D-0F5B-4F0B-91EE-D2C9BAC9B633}" dt="2021-09-11T12:09:42.174" v="6423" actId="700"/>
          <ac:spMkLst>
            <pc:docMk/>
            <pc:sldMk cId="4222855385" sldId="270"/>
            <ac:spMk id="7" creationId="{BD7D33DA-D1E7-4C00-AA88-0035F74A48E5}"/>
          </ac:spMkLst>
        </pc:spChg>
        <pc:spChg chg="add del mod">
          <ac:chgData name="Hoàng Anh" userId="a754c9ce80c2fe81" providerId="LiveId" clId="{FD231A6D-0F5B-4F0B-91EE-D2C9BAC9B633}" dt="2021-09-11T12:58:50.800" v="6806"/>
          <ac:spMkLst>
            <pc:docMk/>
            <pc:sldMk cId="4222855385" sldId="270"/>
            <ac:spMk id="8" creationId="{32161963-43BC-46F3-BEE6-D32853D3F5E1}"/>
          </ac:spMkLst>
        </pc:spChg>
        <pc:spChg chg="add del">
          <ac:chgData name="Hoàng Anh" userId="a754c9ce80c2fe81" providerId="LiveId" clId="{FD231A6D-0F5B-4F0B-91EE-D2C9BAC9B633}" dt="2021-09-11T12:07:02.835" v="6377" actId="700"/>
          <ac:spMkLst>
            <pc:docMk/>
            <pc:sldMk cId="4222855385" sldId="270"/>
            <ac:spMk id="8" creationId="{E8A2AA33-D5C1-4C2E-BAA5-2AAF0E63EFB1}"/>
          </ac:spMkLst>
        </pc:spChg>
        <pc:spChg chg="add mod">
          <ac:chgData name="Hoàng Anh" userId="a754c9ce80c2fe81" providerId="LiveId" clId="{FD231A6D-0F5B-4F0B-91EE-D2C9BAC9B633}" dt="2021-09-11T13:03:35.930" v="7096" actId="208"/>
          <ac:spMkLst>
            <pc:docMk/>
            <pc:sldMk cId="4222855385" sldId="270"/>
            <ac:spMk id="9" creationId="{F0E3D2C6-833F-4B68-AF50-569A9769B26F}"/>
          </ac:spMkLst>
        </pc:spChg>
        <pc:spChg chg="add del">
          <ac:chgData name="Hoàng Anh" userId="a754c9ce80c2fe81" providerId="LiveId" clId="{FD231A6D-0F5B-4F0B-91EE-D2C9BAC9B633}" dt="2021-09-11T12:09:42.174" v="6423" actId="700"/>
          <ac:spMkLst>
            <pc:docMk/>
            <pc:sldMk cId="4222855385" sldId="270"/>
            <ac:spMk id="9" creationId="{FEF085B8-A2C0-4A6F-B663-CCC56F3CD373}"/>
          </ac:spMkLst>
        </pc:spChg>
        <pc:spChg chg="add del">
          <ac:chgData name="Hoàng Anh" userId="a754c9ce80c2fe81" providerId="LiveId" clId="{FD231A6D-0F5B-4F0B-91EE-D2C9BAC9B633}" dt="2021-09-11T12:07:02.835" v="6377" actId="700"/>
          <ac:spMkLst>
            <pc:docMk/>
            <pc:sldMk cId="4222855385" sldId="270"/>
            <ac:spMk id="10" creationId="{9657E063-AC92-4DBF-9A8C-429C5E2F2225}"/>
          </ac:spMkLst>
        </pc:spChg>
        <pc:spChg chg="add del">
          <ac:chgData name="Hoàng Anh" userId="a754c9ce80c2fe81" providerId="LiveId" clId="{FD231A6D-0F5B-4F0B-91EE-D2C9BAC9B633}" dt="2021-09-11T12:09:42.174" v="6423" actId="700"/>
          <ac:spMkLst>
            <pc:docMk/>
            <pc:sldMk cId="4222855385" sldId="270"/>
            <ac:spMk id="11" creationId="{2658F6D6-96E0-421A-96D6-3DF404008543}"/>
          </ac:spMkLst>
        </pc:spChg>
        <pc:spChg chg="add del">
          <ac:chgData name="Hoàng Anh" userId="a754c9ce80c2fe81" providerId="LiveId" clId="{FD231A6D-0F5B-4F0B-91EE-D2C9BAC9B633}" dt="2021-09-11T12:07:02.835" v="6377" actId="700"/>
          <ac:spMkLst>
            <pc:docMk/>
            <pc:sldMk cId="4222855385" sldId="270"/>
            <ac:spMk id="12" creationId="{1FC90C7F-C82F-4383-8E86-8F056BBA8EC7}"/>
          </ac:spMkLst>
        </pc:spChg>
        <pc:spChg chg="add del">
          <ac:chgData name="Hoàng Anh" userId="a754c9ce80c2fe81" providerId="LiveId" clId="{FD231A6D-0F5B-4F0B-91EE-D2C9BAC9B633}" dt="2021-09-11T12:09:42.174" v="6423" actId="700"/>
          <ac:spMkLst>
            <pc:docMk/>
            <pc:sldMk cId="4222855385" sldId="270"/>
            <ac:spMk id="13" creationId="{3CF62545-93A0-4FD5-9B48-48DCA794CBA1}"/>
          </ac:spMkLst>
        </pc:spChg>
        <pc:spChg chg="add del mod ord">
          <ac:chgData name="Hoàng Anh" userId="a754c9ce80c2fe81" providerId="LiveId" clId="{FD231A6D-0F5B-4F0B-91EE-D2C9BAC9B633}" dt="2021-09-11T12:09:48.193" v="6424" actId="478"/>
          <ac:spMkLst>
            <pc:docMk/>
            <pc:sldMk cId="4222855385" sldId="270"/>
            <ac:spMk id="14" creationId="{4AC135FE-B404-41E6-886F-90985223EB90}"/>
          </ac:spMkLst>
        </pc:spChg>
        <pc:spChg chg="add mod topLvl">
          <ac:chgData name="Hoàng Anh" userId="a754c9ce80c2fe81" providerId="LiveId" clId="{FD231A6D-0F5B-4F0B-91EE-D2C9BAC9B633}" dt="2021-09-11T13:01:28.010" v="6858" actId="1076"/>
          <ac:spMkLst>
            <pc:docMk/>
            <pc:sldMk cId="4222855385" sldId="270"/>
            <ac:spMk id="15" creationId="{6683683F-7B6C-462B-B68A-C1A3F9001A9B}"/>
          </ac:spMkLst>
        </pc:spChg>
        <pc:spChg chg="add mod topLvl">
          <ac:chgData name="Hoàng Anh" userId="a754c9ce80c2fe81" providerId="LiveId" clId="{FD231A6D-0F5B-4F0B-91EE-D2C9BAC9B633}" dt="2021-09-11T12:58:09.186" v="6801" actId="1037"/>
          <ac:spMkLst>
            <pc:docMk/>
            <pc:sldMk cId="4222855385" sldId="270"/>
            <ac:spMk id="17" creationId="{FB89BA9C-9827-417C-B82B-5575975012F1}"/>
          </ac:spMkLst>
        </pc:spChg>
        <pc:spChg chg="add mod topLvl">
          <ac:chgData name="Hoàng Anh" userId="a754c9ce80c2fe81" providerId="LiveId" clId="{FD231A6D-0F5B-4F0B-91EE-D2C9BAC9B633}" dt="2021-09-11T12:58:09.186" v="6801" actId="1037"/>
          <ac:spMkLst>
            <pc:docMk/>
            <pc:sldMk cId="4222855385" sldId="270"/>
            <ac:spMk id="18" creationId="{C1E8DBDF-6DDB-4F06-A43F-38C06287CF1F}"/>
          </ac:spMkLst>
        </pc:spChg>
        <pc:spChg chg="add mod topLvl">
          <ac:chgData name="Hoàng Anh" userId="a754c9ce80c2fe81" providerId="LiveId" clId="{FD231A6D-0F5B-4F0B-91EE-D2C9BAC9B633}" dt="2021-09-11T13:00:40.673" v="6841" actId="20577"/>
          <ac:spMkLst>
            <pc:docMk/>
            <pc:sldMk cId="4222855385" sldId="270"/>
            <ac:spMk id="23" creationId="{1ACE00EE-2AC2-45F3-AD27-5D0D44C3C89A}"/>
          </ac:spMkLst>
        </pc:spChg>
        <pc:spChg chg="add mod">
          <ac:chgData name="Hoàng Anh" userId="a754c9ce80c2fe81" providerId="LiveId" clId="{FD231A6D-0F5B-4F0B-91EE-D2C9BAC9B633}" dt="2021-09-11T13:03:21.228" v="7094" actId="207"/>
          <ac:spMkLst>
            <pc:docMk/>
            <pc:sldMk cId="4222855385" sldId="270"/>
            <ac:spMk id="26" creationId="{D3969930-30DE-4B71-98B2-3000163F486B}"/>
          </ac:spMkLst>
        </pc:spChg>
        <pc:spChg chg="add mod">
          <ac:chgData name="Hoàng Anh" userId="a754c9ce80c2fe81" providerId="LiveId" clId="{FD231A6D-0F5B-4F0B-91EE-D2C9BAC9B633}" dt="2021-09-11T13:03:50.189" v="7098" actId="208"/>
          <ac:spMkLst>
            <pc:docMk/>
            <pc:sldMk cId="4222855385" sldId="270"/>
            <ac:spMk id="27" creationId="{59A22DCC-FAF2-4FC0-900F-F9275A1FF41C}"/>
          </ac:spMkLst>
        </pc:spChg>
        <pc:spChg chg="add mod">
          <ac:chgData name="Hoàng Anh" userId="a754c9ce80c2fe81" providerId="LiveId" clId="{FD231A6D-0F5B-4F0B-91EE-D2C9BAC9B633}" dt="2021-09-11T13:04:24.795" v="7100" actId="208"/>
          <ac:spMkLst>
            <pc:docMk/>
            <pc:sldMk cId="4222855385" sldId="270"/>
            <ac:spMk id="28" creationId="{D4CDB66D-11E2-4E51-AC34-2E06462EC019}"/>
          </ac:spMkLst>
        </pc:spChg>
        <pc:spChg chg="add mod">
          <ac:chgData name="Hoàng Anh" userId="a754c9ce80c2fe81" providerId="LiveId" clId="{FD231A6D-0F5B-4F0B-91EE-D2C9BAC9B633}" dt="2021-09-11T12:13:08.311" v="6466" actId="571"/>
          <ac:spMkLst>
            <pc:docMk/>
            <pc:sldMk cId="4222855385" sldId="270"/>
            <ac:spMk id="39" creationId="{7B4842E3-8A4D-49F9-8A03-5B0923A9FF30}"/>
          </ac:spMkLst>
        </pc:spChg>
        <pc:spChg chg="add mod">
          <ac:chgData name="Hoàng Anh" userId="a754c9ce80c2fe81" providerId="LiveId" clId="{FD231A6D-0F5B-4F0B-91EE-D2C9BAC9B633}" dt="2021-09-11T13:03:41.850" v="7097" actId="207"/>
          <ac:spMkLst>
            <pc:docMk/>
            <pc:sldMk cId="4222855385" sldId="270"/>
            <ac:spMk id="42" creationId="{3504198B-34F6-4D92-ABC4-27E552995823}"/>
          </ac:spMkLst>
        </pc:spChg>
        <pc:spChg chg="add mod">
          <ac:chgData name="Hoàng Anh" userId="a754c9ce80c2fe81" providerId="LiveId" clId="{FD231A6D-0F5B-4F0B-91EE-D2C9BAC9B633}" dt="2021-09-11T13:04:12.604" v="7099" actId="207"/>
          <ac:spMkLst>
            <pc:docMk/>
            <pc:sldMk cId="4222855385" sldId="270"/>
            <ac:spMk id="43" creationId="{478000C5-8C4B-496C-B2C1-74C6F0498D2B}"/>
          </ac:spMkLst>
        </pc:spChg>
        <pc:spChg chg="del">
          <ac:chgData name="Hoàng Anh" userId="a754c9ce80c2fe81" providerId="LiveId" clId="{FD231A6D-0F5B-4F0B-91EE-D2C9BAC9B633}" dt="2021-09-11T12:06:37.929" v="6375" actId="700"/>
          <ac:spMkLst>
            <pc:docMk/>
            <pc:sldMk cId="4222855385" sldId="270"/>
            <ac:spMk id="101" creationId="{A61E7EDE-CB4A-402F-B0FB-8640C3589105}"/>
          </ac:spMkLst>
        </pc:spChg>
        <pc:spChg chg="del">
          <ac:chgData name="Hoàng Anh" userId="a754c9ce80c2fe81" providerId="LiveId" clId="{FD231A6D-0F5B-4F0B-91EE-D2C9BAC9B633}" dt="2021-09-11T12:06:37.929" v="6375" actId="700"/>
          <ac:spMkLst>
            <pc:docMk/>
            <pc:sldMk cId="4222855385" sldId="270"/>
            <ac:spMk id="102" creationId="{6C2BBEB8-4077-499F-80FD-AA9827A8D8B7}"/>
          </ac:spMkLst>
        </pc:spChg>
        <pc:spChg chg="del">
          <ac:chgData name="Hoàng Anh" userId="a754c9ce80c2fe81" providerId="LiveId" clId="{FD231A6D-0F5B-4F0B-91EE-D2C9BAC9B633}" dt="2021-09-11T12:06:37.929" v="6375" actId="700"/>
          <ac:spMkLst>
            <pc:docMk/>
            <pc:sldMk cId="4222855385" sldId="270"/>
            <ac:spMk id="103" creationId="{6F3B7728-0C26-4662-B285-85C645523C10}"/>
          </ac:spMkLst>
        </pc:spChg>
        <pc:spChg chg="del">
          <ac:chgData name="Hoàng Anh" userId="a754c9ce80c2fe81" providerId="LiveId" clId="{FD231A6D-0F5B-4F0B-91EE-D2C9BAC9B633}" dt="2021-09-11T12:06:37.929" v="6375" actId="700"/>
          <ac:spMkLst>
            <pc:docMk/>
            <pc:sldMk cId="4222855385" sldId="270"/>
            <ac:spMk id="104" creationId="{28C367AD-9838-470A-87EF-678609CC8692}"/>
          </ac:spMkLst>
        </pc:spChg>
        <pc:spChg chg="del">
          <ac:chgData name="Hoàng Anh" userId="a754c9ce80c2fe81" providerId="LiveId" clId="{FD231A6D-0F5B-4F0B-91EE-D2C9BAC9B633}" dt="2021-09-11T12:06:37.929" v="6375" actId="700"/>
          <ac:spMkLst>
            <pc:docMk/>
            <pc:sldMk cId="4222855385" sldId="270"/>
            <ac:spMk id="105" creationId="{B0CF1642-4E76-4223-A010-6334380A22EA}"/>
          </ac:spMkLst>
        </pc:spChg>
        <pc:spChg chg="add mod topLvl">
          <ac:chgData name="Hoàng Anh" userId="a754c9ce80c2fe81" providerId="LiveId" clId="{FD231A6D-0F5B-4F0B-91EE-D2C9BAC9B633}" dt="2021-09-11T12:58:09.186" v="6801" actId="1037"/>
          <ac:spMkLst>
            <pc:docMk/>
            <pc:sldMk cId="4222855385" sldId="270"/>
            <ac:spMk id="116" creationId="{92F16F13-D62A-41AA-9057-CE9889C0F613}"/>
          </ac:spMkLst>
        </pc:spChg>
        <pc:spChg chg="add mod ord">
          <ac:chgData name="Hoàng Anh" userId="a754c9ce80c2fe81" providerId="LiveId" clId="{FD231A6D-0F5B-4F0B-91EE-D2C9BAC9B633}" dt="2021-09-11T12:58:02.383" v="6776" actId="27636"/>
          <ac:spMkLst>
            <pc:docMk/>
            <pc:sldMk cId="4222855385" sldId="270"/>
            <ac:spMk id="117" creationId="{9E454F13-3D6E-432C-95BB-550DBC9394CE}"/>
          </ac:spMkLst>
        </pc:spChg>
        <pc:spChg chg="add mod topLvl">
          <ac:chgData name="Hoàng Anh" userId="a754c9ce80c2fe81" providerId="LiveId" clId="{FD231A6D-0F5B-4F0B-91EE-D2C9BAC9B633}" dt="2021-09-11T12:58:09.186" v="6801" actId="1037"/>
          <ac:spMkLst>
            <pc:docMk/>
            <pc:sldMk cId="4222855385" sldId="270"/>
            <ac:spMk id="147" creationId="{CF7195A2-F818-4B2C-BED7-A9D49D7B19C2}"/>
          </ac:spMkLst>
        </pc:spChg>
        <pc:spChg chg="add mod topLvl">
          <ac:chgData name="Hoàng Anh" userId="a754c9ce80c2fe81" providerId="LiveId" clId="{FD231A6D-0F5B-4F0B-91EE-D2C9BAC9B633}" dt="2021-09-11T12:58:09.186" v="6801" actId="1037"/>
          <ac:spMkLst>
            <pc:docMk/>
            <pc:sldMk cId="4222855385" sldId="270"/>
            <ac:spMk id="148" creationId="{FFE42FCB-5950-4CC0-92C3-36814B935952}"/>
          </ac:spMkLst>
        </pc:spChg>
        <pc:spChg chg="add mod topLvl">
          <ac:chgData name="Hoàng Anh" userId="a754c9ce80c2fe81" providerId="LiveId" clId="{FD231A6D-0F5B-4F0B-91EE-D2C9BAC9B633}" dt="2021-09-11T12:58:09.186" v="6801" actId="1037"/>
          <ac:spMkLst>
            <pc:docMk/>
            <pc:sldMk cId="4222855385" sldId="270"/>
            <ac:spMk id="149" creationId="{A37E33CD-7894-4E41-B545-C7BA3391F9E4}"/>
          </ac:spMkLst>
        </pc:spChg>
        <pc:grpChg chg="add del mod">
          <ac:chgData name="Hoàng Anh" userId="a754c9ce80c2fe81" providerId="LiveId" clId="{FD231A6D-0F5B-4F0B-91EE-D2C9BAC9B633}" dt="2021-09-11T12:24:46.151" v="6736" actId="165"/>
          <ac:grpSpMkLst>
            <pc:docMk/>
            <pc:sldMk cId="4222855385" sldId="270"/>
            <ac:grpSpMk id="165" creationId="{9B0AA24B-2D0E-4F0F-9053-ED191FFBB0E1}"/>
          </ac:grpSpMkLst>
        </pc:grpChg>
        <pc:cxnChg chg="add del mod">
          <ac:chgData name="Hoàng Anh" userId="a754c9ce80c2fe81" providerId="LiveId" clId="{FD231A6D-0F5B-4F0B-91EE-D2C9BAC9B633}" dt="2021-09-11T12:12:46.701" v="6462" actId="478"/>
          <ac:cxnSpMkLst>
            <pc:docMk/>
            <pc:sldMk cId="4222855385" sldId="270"/>
            <ac:cxnSpMk id="19" creationId="{3B9A18F9-E34A-4FB2-9C00-8B945C3A37CF}"/>
          </ac:cxnSpMkLst>
        </pc:cxnChg>
        <pc:cxnChg chg="add del mod">
          <ac:chgData name="Hoàng Anh" userId="a754c9ce80c2fe81" providerId="LiveId" clId="{FD231A6D-0F5B-4F0B-91EE-D2C9BAC9B633}" dt="2021-09-11T12:12:46.701" v="6462" actId="478"/>
          <ac:cxnSpMkLst>
            <pc:docMk/>
            <pc:sldMk cId="4222855385" sldId="270"/>
            <ac:cxnSpMk id="21" creationId="{B5E241DA-4D5F-4769-9064-695C0E3262EF}"/>
          </ac:cxnSpMkLst>
        </pc:cxnChg>
        <pc:cxnChg chg="add del mod">
          <ac:chgData name="Hoàng Anh" userId="a754c9ce80c2fe81" providerId="LiveId" clId="{FD231A6D-0F5B-4F0B-91EE-D2C9BAC9B633}" dt="2021-09-11T12:12:46.701" v="6462" actId="478"/>
          <ac:cxnSpMkLst>
            <pc:docMk/>
            <pc:sldMk cId="4222855385" sldId="270"/>
            <ac:cxnSpMk id="24" creationId="{1977B30A-D7F4-414A-A08A-FB224B85EE00}"/>
          </ac:cxnSpMkLst>
        </pc:cxnChg>
        <pc:cxnChg chg="add del mod">
          <ac:chgData name="Hoàng Anh" userId="a754c9ce80c2fe81" providerId="LiveId" clId="{FD231A6D-0F5B-4F0B-91EE-D2C9BAC9B633}" dt="2021-09-11T12:12:46.701" v="6462" actId="478"/>
          <ac:cxnSpMkLst>
            <pc:docMk/>
            <pc:sldMk cId="4222855385" sldId="270"/>
            <ac:cxnSpMk id="26" creationId="{EAF200F3-1094-4C7F-9663-36F5AF1F60FA}"/>
          </ac:cxnSpMkLst>
        </pc:cxnChg>
        <pc:cxnChg chg="add mod topLvl">
          <ac:chgData name="Hoàng Anh" userId="a754c9ce80c2fe81" providerId="LiveId" clId="{FD231A6D-0F5B-4F0B-91EE-D2C9BAC9B633}" dt="2021-09-11T12:58:09.186" v="6801" actId="1037"/>
          <ac:cxnSpMkLst>
            <pc:docMk/>
            <pc:sldMk cId="4222855385" sldId="270"/>
            <ac:cxnSpMk id="31" creationId="{C4454893-3E31-497F-BAA8-2FF3406E3FF1}"/>
          </ac:cxnSpMkLst>
        </pc:cxnChg>
        <pc:cxnChg chg="add mod">
          <ac:chgData name="Hoàng Anh" userId="a754c9ce80c2fe81" providerId="LiveId" clId="{FD231A6D-0F5B-4F0B-91EE-D2C9BAC9B633}" dt="2021-09-11T12:13:08.311" v="6466" actId="571"/>
          <ac:cxnSpMkLst>
            <pc:docMk/>
            <pc:sldMk cId="4222855385" sldId="270"/>
            <ac:cxnSpMk id="40" creationId="{873E93E7-13E4-48B6-A2DB-1E029D970A4C}"/>
          </ac:cxnSpMkLst>
        </pc:cxnChg>
        <pc:cxnChg chg="add mod topLvl">
          <ac:chgData name="Hoàng Anh" userId="a754c9ce80c2fe81" providerId="LiveId" clId="{FD231A6D-0F5B-4F0B-91EE-D2C9BAC9B633}" dt="2021-09-11T13:01:28.010" v="6858" actId="1076"/>
          <ac:cxnSpMkLst>
            <pc:docMk/>
            <pc:sldMk cId="4222855385" sldId="270"/>
            <ac:cxnSpMk id="97" creationId="{EB05DC7E-DCF2-434C-A595-151A50EBFDC9}"/>
          </ac:cxnSpMkLst>
        </pc:cxnChg>
        <pc:cxnChg chg="add mod topLvl">
          <ac:chgData name="Hoàng Anh" userId="a754c9ce80c2fe81" providerId="LiveId" clId="{FD231A6D-0F5B-4F0B-91EE-D2C9BAC9B633}" dt="2021-09-11T13:01:28.010" v="6858" actId="1076"/>
          <ac:cxnSpMkLst>
            <pc:docMk/>
            <pc:sldMk cId="4222855385" sldId="270"/>
            <ac:cxnSpMk id="99" creationId="{B8543A93-77D5-4FE9-A309-0B2C91721B1E}"/>
          </ac:cxnSpMkLst>
        </pc:cxnChg>
        <pc:cxnChg chg="add del mod">
          <ac:chgData name="Hoàng Anh" userId="a754c9ce80c2fe81" providerId="LiveId" clId="{FD231A6D-0F5B-4F0B-91EE-D2C9BAC9B633}" dt="2021-09-11T12:22:02.982" v="6722" actId="478"/>
          <ac:cxnSpMkLst>
            <pc:docMk/>
            <pc:sldMk cId="4222855385" sldId="270"/>
            <ac:cxnSpMk id="106" creationId="{E2DB3C5E-43B5-43FB-A967-606A22C50782}"/>
          </ac:cxnSpMkLst>
        </pc:cxnChg>
        <pc:cxnChg chg="add mod topLvl">
          <ac:chgData name="Hoàng Anh" userId="a754c9ce80c2fe81" providerId="LiveId" clId="{FD231A6D-0F5B-4F0B-91EE-D2C9BAC9B633}" dt="2021-09-11T12:58:09.186" v="6801" actId="1037"/>
          <ac:cxnSpMkLst>
            <pc:docMk/>
            <pc:sldMk cId="4222855385" sldId="270"/>
            <ac:cxnSpMk id="115" creationId="{3D8C5698-A2D0-4F1A-87DF-28C0CDC41144}"/>
          </ac:cxnSpMkLst>
        </pc:cxnChg>
        <pc:cxnChg chg="add mod topLvl">
          <ac:chgData name="Hoàng Anh" userId="a754c9ce80c2fe81" providerId="LiveId" clId="{FD231A6D-0F5B-4F0B-91EE-D2C9BAC9B633}" dt="2021-09-11T12:58:09.186" v="6801" actId="1037"/>
          <ac:cxnSpMkLst>
            <pc:docMk/>
            <pc:sldMk cId="4222855385" sldId="270"/>
            <ac:cxnSpMk id="155" creationId="{2714A246-2149-4A05-8CE8-1B8F708F71A6}"/>
          </ac:cxnSpMkLst>
        </pc:cxnChg>
        <pc:cxnChg chg="add mod topLvl">
          <ac:chgData name="Hoàng Anh" userId="a754c9ce80c2fe81" providerId="LiveId" clId="{FD231A6D-0F5B-4F0B-91EE-D2C9BAC9B633}" dt="2021-09-11T12:58:09.186" v="6801" actId="1037"/>
          <ac:cxnSpMkLst>
            <pc:docMk/>
            <pc:sldMk cId="4222855385" sldId="270"/>
            <ac:cxnSpMk id="157" creationId="{9170667B-CBF0-425F-BCFF-FE3DCE334C7A}"/>
          </ac:cxnSpMkLst>
        </pc:cxnChg>
        <pc:cxnChg chg="add mod topLvl">
          <ac:chgData name="Hoàng Anh" userId="a754c9ce80c2fe81" providerId="LiveId" clId="{FD231A6D-0F5B-4F0B-91EE-D2C9BAC9B633}" dt="2021-09-11T12:58:09.186" v="6801" actId="1037"/>
          <ac:cxnSpMkLst>
            <pc:docMk/>
            <pc:sldMk cId="4222855385" sldId="270"/>
            <ac:cxnSpMk id="159" creationId="{60D27BE0-6113-4A53-AD0B-41095E4349E5}"/>
          </ac:cxnSpMkLst>
        </pc:cxnChg>
        <pc:cxnChg chg="add mod topLvl">
          <ac:chgData name="Hoàng Anh" userId="a754c9ce80c2fe81" providerId="LiveId" clId="{FD231A6D-0F5B-4F0B-91EE-D2C9BAC9B633}" dt="2021-09-11T13:01:28.010" v="6858" actId="1076"/>
          <ac:cxnSpMkLst>
            <pc:docMk/>
            <pc:sldMk cId="4222855385" sldId="270"/>
            <ac:cxnSpMk id="161" creationId="{1ABAFE7F-9E66-4AA9-8F04-2EA9C9A943A7}"/>
          </ac:cxnSpMkLst>
        </pc:cxnChg>
      </pc:sldChg>
      <pc:sldChg chg="new del">
        <pc:chgData name="Hoàng Anh" userId="a754c9ce80c2fe81" providerId="LiveId" clId="{FD231A6D-0F5B-4F0B-91EE-D2C9BAC9B633}" dt="2021-09-11T13:05:45.610" v="7109" actId="47"/>
        <pc:sldMkLst>
          <pc:docMk/>
          <pc:sldMk cId="1093688237" sldId="271"/>
        </pc:sldMkLst>
      </pc:sldChg>
      <pc:sldChg chg="addSp delSp modSp add mod modTransition delAnim modAnim">
        <pc:chgData name="Hoàng Anh" userId="a754c9ce80c2fe81" providerId="LiveId" clId="{FD231A6D-0F5B-4F0B-91EE-D2C9BAC9B633}" dt="2021-09-11T13:13:14.539" v="7189" actId="1076"/>
        <pc:sldMkLst>
          <pc:docMk/>
          <pc:sldMk cId="2070924293" sldId="271"/>
        </pc:sldMkLst>
        <pc:spChg chg="mod">
          <ac:chgData name="Hoàng Anh" userId="a754c9ce80c2fe81" providerId="LiveId" clId="{FD231A6D-0F5B-4F0B-91EE-D2C9BAC9B633}" dt="2021-09-11T13:12:44.750" v="7187" actId="1076"/>
          <ac:spMkLst>
            <pc:docMk/>
            <pc:sldMk cId="2070924293" sldId="271"/>
            <ac:spMk id="5" creationId="{2B05647F-E329-4F0A-AA27-899E6A86DA98}"/>
          </ac:spMkLst>
        </pc:spChg>
        <pc:spChg chg="del">
          <ac:chgData name="Hoàng Anh" userId="a754c9ce80c2fe81" providerId="LiveId" clId="{FD231A6D-0F5B-4F0B-91EE-D2C9BAC9B633}" dt="2021-09-11T13:06:28.900" v="7132" actId="478"/>
          <ac:spMkLst>
            <pc:docMk/>
            <pc:sldMk cId="2070924293" sldId="271"/>
            <ac:spMk id="9" creationId="{F0E3D2C6-833F-4B68-AF50-569A9769B26F}"/>
          </ac:spMkLst>
        </pc:spChg>
        <pc:spChg chg="mod">
          <ac:chgData name="Hoàng Anh" userId="a754c9ce80c2fe81" providerId="LiveId" clId="{FD231A6D-0F5B-4F0B-91EE-D2C9BAC9B633}" dt="2021-09-11T13:13:14.539" v="7189" actId="1076"/>
          <ac:spMkLst>
            <pc:docMk/>
            <pc:sldMk cId="2070924293" sldId="271"/>
            <ac:spMk id="15" creationId="{6683683F-7B6C-462B-B68A-C1A3F9001A9B}"/>
          </ac:spMkLst>
        </pc:spChg>
        <pc:spChg chg="mod">
          <ac:chgData name="Hoàng Anh" userId="a754c9ce80c2fe81" providerId="LiveId" clId="{FD231A6D-0F5B-4F0B-91EE-D2C9BAC9B633}" dt="2021-09-11T13:13:08.057" v="7188" actId="1076"/>
          <ac:spMkLst>
            <pc:docMk/>
            <pc:sldMk cId="2070924293" sldId="271"/>
            <ac:spMk id="17" creationId="{FB89BA9C-9827-417C-B82B-5575975012F1}"/>
          </ac:spMkLst>
        </pc:spChg>
        <pc:spChg chg="mod">
          <ac:chgData name="Hoàng Anh" userId="a754c9ce80c2fe81" providerId="LiveId" clId="{FD231A6D-0F5B-4F0B-91EE-D2C9BAC9B633}" dt="2021-09-11T13:09:12.704" v="7156" actId="1076"/>
          <ac:spMkLst>
            <pc:docMk/>
            <pc:sldMk cId="2070924293" sldId="271"/>
            <ac:spMk id="18" creationId="{C1E8DBDF-6DDB-4F06-A43F-38C06287CF1F}"/>
          </ac:spMkLst>
        </pc:spChg>
        <pc:spChg chg="mod">
          <ac:chgData name="Hoàng Anh" userId="a754c9ce80c2fe81" providerId="LiveId" clId="{FD231A6D-0F5B-4F0B-91EE-D2C9BAC9B633}" dt="2021-09-11T13:12:11.861" v="7179" actId="1076"/>
          <ac:spMkLst>
            <pc:docMk/>
            <pc:sldMk cId="2070924293" sldId="271"/>
            <ac:spMk id="23" creationId="{1ACE00EE-2AC2-45F3-AD27-5D0D44C3C89A}"/>
          </ac:spMkLst>
        </pc:spChg>
        <pc:spChg chg="del">
          <ac:chgData name="Hoàng Anh" userId="a754c9ce80c2fe81" providerId="LiveId" clId="{FD231A6D-0F5B-4F0B-91EE-D2C9BAC9B633}" dt="2021-09-11T13:06:28.900" v="7132" actId="478"/>
          <ac:spMkLst>
            <pc:docMk/>
            <pc:sldMk cId="2070924293" sldId="271"/>
            <ac:spMk id="26" creationId="{D3969930-30DE-4B71-98B2-3000163F486B}"/>
          </ac:spMkLst>
        </pc:spChg>
        <pc:spChg chg="del">
          <ac:chgData name="Hoàng Anh" userId="a754c9ce80c2fe81" providerId="LiveId" clId="{FD231A6D-0F5B-4F0B-91EE-D2C9BAC9B633}" dt="2021-09-11T13:06:28.900" v="7132" actId="478"/>
          <ac:spMkLst>
            <pc:docMk/>
            <pc:sldMk cId="2070924293" sldId="271"/>
            <ac:spMk id="27" creationId="{59A22DCC-FAF2-4FC0-900F-F9275A1FF41C}"/>
          </ac:spMkLst>
        </pc:spChg>
        <pc:spChg chg="del">
          <ac:chgData name="Hoàng Anh" userId="a754c9ce80c2fe81" providerId="LiveId" clId="{FD231A6D-0F5B-4F0B-91EE-D2C9BAC9B633}" dt="2021-09-11T13:06:28.900" v="7132" actId="478"/>
          <ac:spMkLst>
            <pc:docMk/>
            <pc:sldMk cId="2070924293" sldId="271"/>
            <ac:spMk id="28" creationId="{D4CDB66D-11E2-4E51-AC34-2E06462EC019}"/>
          </ac:spMkLst>
        </pc:spChg>
        <pc:spChg chg="del">
          <ac:chgData name="Hoàng Anh" userId="a754c9ce80c2fe81" providerId="LiveId" clId="{FD231A6D-0F5B-4F0B-91EE-D2C9BAC9B633}" dt="2021-09-11T13:06:28.900" v="7132" actId="478"/>
          <ac:spMkLst>
            <pc:docMk/>
            <pc:sldMk cId="2070924293" sldId="271"/>
            <ac:spMk id="42" creationId="{3504198B-34F6-4D92-ABC4-27E552995823}"/>
          </ac:spMkLst>
        </pc:spChg>
        <pc:spChg chg="del">
          <ac:chgData name="Hoàng Anh" userId="a754c9ce80c2fe81" providerId="LiveId" clId="{FD231A6D-0F5B-4F0B-91EE-D2C9BAC9B633}" dt="2021-09-11T13:06:28.900" v="7132" actId="478"/>
          <ac:spMkLst>
            <pc:docMk/>
            <pc:sldMk cId="2070924293" sldId="271"/>
            <ac:spMk id="43" creationId="{478000C5-8C4B-496C-B2C1-74C6F0498D2B}"/>
          </ac:spMkLst>
        </pc:spChg>
        <pc:spChg chg="mod">
          <ac:chgData name="Hoàng Anh" userId="a754c9ce80c2fe81" providerId="LiveId" clId="{FD231A6D-0F5B-4F0B-91EE-D2C9BAC9B633}" dt="2021-09-11T13:13:08.057" v="7188" actId="1076"/>
          <ac:spMkLst>
            <pc:docMk/>
            <pc:sldMk cId="2070924293" sldId="271"/>
            <ac:spMk id="116" creationId="{92F16F13-D62A-41AA-9057-CE9889C0F613}"/>
          </ac:spMkLst>
        </pc:spChg>
        <pc:spChg chg="mod">
          <ac:chgData name="Hoàng Anh" userId="a754c9ce80c2fe81" providerId="LiveId" clId="{FD231A6D-0F5B-4F0B-91EE-D2C9BAC9B633}" dt="2021-09-11T13:05:56.681" v="7131" actId="20577"/>
          <ac:spMkLst>
            <pc:docMk/>
            <pc:sldMk cId="2070924293" sldId="271"/>
            <ac:spMk id="117" creationId="{9E454F13-3D6E-432C-95BB-550DBC9394CE}"/>
          </ac:spMkLst>
        </pc:spChg>
        <pc:spChg chg="mod">
          <ac:chgData name="Hoàng Anh" userId="a754c9ce80c2fe81" providerId="LiveId" clId="{FD231A6D-0F5B-4F0B-91EE-D2C9BAC9B633}" dt="2021-09-11T13:09:10.330" v="7155" actId="1076"/>
          <ac:spMkLst>
            <pc:docMk/>
            <pc:sldMk cId="2070924293" sldId="271"/>
            <ac:spMk id="147" creationId="{CF7195A2-F818-4B2C-BED7-A9D49D7B19C2}"/>
          </ac:spMkLst>
        </pc:spChg>
        <pc:spChg chg="mod">
          <ac:chgData name="Hoàng Anh" userId="a754c9ce80c2fe81" providerId="LiveId" clId="{FD231A6D-0F5B-4F0B-91EE-D2C9BAC9B633}" dt="2021-09-11T13:12:30.355" v="7183" actId="14100"/>
          <ac:spMkLst>
            <pc:docMk/>
            <pc:sldMk cId="2070924293" sldId="271"/>
            <ac:spMk id="148" creationId="{FFE42FCB-5950-4CC0-92C3-36814B935952}"/>
          </ac:spMkLst>
        </pc:spChg>
        <pc:cxnChg chg="mod">
          <ac:chgData name="Hoàng Anh" userId="a754c9ce80c2fe81" providerId="LiveId" clId="{FD231A6D-0F5B-4F0B-91EE-D2C9BAC9B633}" dt="2021-09-11T13:09:12.704" v="7156" actId="1076"/>
          <ac:cxnSpMkLst>
            <pc:docMk/>
            <pc:sldMk cId="2070924293" sldId="271"/>
            <ac:cxnSpMk id="31" creationId="{C4454893-3E31-497F-BAA8-2FF3406E3FF1}"/>
          </ac:cxnSpMkLst>
        </pc:cxnChg>
        <pc:cxnChg chg="add mod">
          <ac:chgData name="Hoàng Anh" userId="a754c9ce80c2fe81" providerId="LiveId" clId="{FD231A6D-0F5B-4F0B-91EE-D2C9BAC9B633}" dt="2021-09-11T13:12:11.861" v="7179" actId="1076"/>
          <ac:cxnSpMkLst>
            <pc:docMk/>
            <pc:sldMk cId="2070924293" sldId="271"/>
            <ac:cxnSpMk id="61" creationId="{2E799A44-C247-4776-AC9B-E7B15B99E097}"/>
          </ac:cxnSpMkLst>
        </pc:cxnChg>
        <pc:cxnChg chg="add mod">
          <ac:chgData name="Hoàng Anh" userId="a754c9ce80c2fe81" providerId="LiveId" clId="{FD231A6D-0F5B-4F0B-91EE-D2C9BAC9B633}" dt="2021-09-11T13:13:14.539" v="7189" actId="1076"/>
          <ac:cxnSpMkLst>
            <pc:docMk/>
            <pc:sldMk cId="2070924293" sldId="271"/>
            <ac:cxnSpMk id="62" creationId="{BC4FA62D-DC07-4269-8A9C-ECCAD2BC08B2}"/>
          </ac:cxnSpMkLst>
        </pc:cxnChg>
        <pc:cxnChg chg="add del mod">
          <ac:chgData name="Hoàng Anh" userId="a754c9ce80c2fe81" providerId="LiveId" clId="{FD231A6D-0F5B-4F0B-91EE-D2C9BAC9B633}" dt="2021-09-11T13:10:18.066" v="7171" actId="478"/>
          <ac:cxnSpMkLst>
            <pc:docMk/>
            <pc:sldMk cId="2070924293" sldId="271"/>
            <ac:cxnSpMk id="63" creationId="{41DBBC88-7320-4A79-A12D-C3F8D7B324F9}"/>
          </ac:cxnSpMkLst>
        </pc:cxnChg>
        <pc:cxnChg chg="mod">
          <ac:chgData name="Hoàng Anh" userId="a754c9ce80c2fe81" providerId="LiveId" clId="{FD231A6D-0F5B-4F0B-91EE-D2C9BAC9B633}" dt="2021-09-11T13:12:44.750" v="7187" actId="1076"/>
          <ac:cxnSpMkLst>
            <pc:docMk/>
            <pc:sldMk cId="2070924293" sldId="271"/>
            <ac:cxnSpMk id="97" creationId="{EB05DC7E-DCF2-434C-A595-151A50EBFDC9}"/>
          </ac:cxnSpMkLst>
        </pc:cxnChg>
        <pc:cxnChg chg="mod">
          <ac:chgData name="Hoàng Anh" userId="a754c9ce80c2fe81" providerId="LiveId" clId="{FD231A6D-0F5B-4F0B-91EE-D2C9BAC9B633}" dt="2021-09-11T13:13:08.057" v="7188" actId="1076"/>
          <ac:cxnSpMkLst>
            <pc:docMk/>
            <pc:sldMk cId="2070924293" sldId="271"/>
            <ac:cxnSpMk id="99" creationId="{B8543A93-77D5-4FE9-A309-0B2C91721B1E}"/>
          </ac:cxnSpMkLst>
        </pc:cxnChg>
        <pc:cxnChg chg="mod">
          <ac:chgData name="Hoàng Anh" userId="a754c9ce80c2fe81" providerId="LiveId" clId="{FD231A6D-0F5B-4F0B-91EE-D2C9BAC9B633}" dt="2021-09-11T13:12:11.861" v="7179" actId="1076"/>
          <ac:cxnSpMkLst>
            <pc:docMk/>
            <pc:sldMk cId="2070924293" sldId="271"/>
            <ac:cxnSpMk id="115" creationId="{3D8C5698-A2D0-4F1A-87DF-28C0CDC41144}"/>
          </ac:cxnSpMkLst>
        </pc:cxnChg>
        <pc:cxnChg chg="del mod">
          <ac:chgData name="Hoàng Anh" userId="a754c9ce80c2fe81" providerId="LiveId" clId="{FD231A6D-0F5B-4F0B-91EE-D2C9BAC9B633}" dt="2021-09-11T13:08:26.852" v="7145" actId="478"/>
          <ac:cxnSpMkLst>
            <pc:docMk/>
            <pc:sldMk cId="2070924293" sldId="271"/>
            <ac:cxnSpMk id="155" creationId="{2714A246-2149-4A05-8CE8-1B8F708F71A6}"/>
          </ac:cxnSpMkLst>
        </pc:cxnChg>
        <pc:cxnChg chg="del mod">
          <ac:chgData name="Hoàng Anh" userId="a754c9ce80c2fe81" providerId="LiveId" clId="{FD231A6D-0F5B-4F0B-91EE-D2C9BAC9B633}" dt="2021-09-11T13:08:37.012" v="7147" actId="478"/>
          <ac:cxnSpMkLst>
            <pc:docMk/>
            <pc:sldMk cId="2070924293" sldId="271"/>
            <ac:cxnSpMk id="157" creationId="{9170667B-CBF0-425F-BCFF-FE3DCE334C7A}"/>
          </ac:cxnSpMkLst>
        </pc:cxnChg>
        <pc:cxnChg chg="mod">
          <ac:chgData name="Hoàng Anh" userId="a754c9ce80c2fe81" providerId="LiveId" clId="{FD231A6D-0F5B-4F0B-91EE-D2C9BAC9B633}" dt="2021-09-11T13:13:14.539" v="7189" actId="1076"/>
          <ac:cxnSpMkLst>
            <pc:docMk/>
            <pc:sldMk cId="2070924293" sldId="271"/>
            <ac:cxnSpMk id="159" creationId="{60D27BE0-6113-4A53-AD0B-41095E4349E5}"/>
          </ac:cxnSpMkLst>
        </pc:cxnChg>
        <pc:cxnChg chg="mod">
          <ac:chgData name="Hoàng Anh" userId="a754c9ce80c2fe81" providerId="LiveId" clId="{FD231A6D-0F5B-4F0B-91EE-D2C9BAC9B633}" dt="2021-09-11T13:13:14.539" v="7189" actId="1076"/>
          <ac:cxnSpMkLst>
            <pc:docMk/>
            <pc:sldMk cId="2070924293" sldId="271"/>
            <ac:cxnSpMk id="161" creationId="{1ABAFE7F-9E66-4AA9-8F04-2EA9C9A943A7}"/>
          </ac:cxnSpMkLst>
        </pc:cxnChg>
      </pc:sldChg>
      <pc:sldChg chg="addSp delSp modSp new mod setBg setClrOvrMap">
        <pc:chgData name="Hoàng Anh" userId="a754c9ce80c2fe81" providerId="LiveId" clId="{FD231A6D-0F5B-4F0B-91EE-D2C9BAC9B633}" dt="2021-09-11T13:23:13.220" v="8695" actId="27636"/>
        <pc:sldMkLst>
          <pc:docMk/>
          <pc:sldMk cId="2472856031" sldId="272"/>
        </pc:sldMkLst>
        <pc:spChg chg="mod">
          <ac:chgData name="Hoàng Anh" userId="a754c9ce80c2fe81" providerId="LiveId" clId="{FD231A6D-0F5B-4F0B-91EE-D2C9BAC9B633}" dt="2021-09-11T13:20:12.070" v="8180" actId="26606"/>
          <ac:spMkLst>
            <pc:docMk/>
            <pc:sldMk cId="2472856031" sldId="272"/>
            <ac:spMk id="2" creationId="{A706870E-FE18-4F93-B3B9-8ACD7267DFAD}"/>
          </ac:spMkLst>
        </pc:spChg>
        <pc:spChg chg="mod">
          <ac:chgData name="Hoàng Anh" userId="a754c9ce80c2fe81" providerId="LiveId" clId="{FD231A6D-0F5B-4F0B-91EE-D2C9BAC9B633}" dt="2021-09-11T13:23:13.220" v="8695" actId="27636"/>
          <ac:spMkLst>
            <pc:docMk/>
            <pc:sldMk cId="2472856031" sldId="272"/>
            <ac:spMk id="3" creationId="{28AADBE0-A11D-4C3A-9EF9-3927B72B92A0}"/>
          </ac:spMkLst>
        </pc:spChg>
        <pc:spChg chg="add">
          <ac:chgData name="Hoàng Anh" userId="a754c9ce80c2fe81" providerId="LiveId" clId="{FD231A6D-0F5B-4F0B-91EE-D2C9BAC9B633}" dt="2021-09-11T13:20:12.070" v="8180" actId="26606"/>
          <ac:spMkLst>
            <pc:docMk/>
            <pc:sldMk cId="2472856031" sldId="272"/>
            <ac:spMk id="10" creationId="{4E0A5C5C-2A95-428E-9F6A-0D29EBD57C9F}"/>
          </ac:spMkLst>
        </pc:spChg>
        <pc:spChg chg="add">
          <ac:chgData name="Hoàng Anh" userId="a754c9ce80c2fe81" providerId="LiveId" clId="{FD231A6D-0F5B-4F0B-91EE-D2C9BAC9B633}" dt="2021-09-11T13:20:12.070" v="8180" actId="26606"/>
          <ac:spMkLst>
            <pc:docMk/>
            <pc:sldMk cId="2472856031" sldId="272"/>
            <ac:spMk id="12" creationId="{1056F38F-7C4E-461D-8709-7D0024AE1F79}"/>
          </ac:spMkLst>
        </pc:spChg>
        <pc:spChg chg="add">
          <ac:chgData name="Hoàng Anh" userId="a754c9ce80c2fe81" providerId="LiveId" clId="{FD231A6D-0F5B-4F0B-91EE-D2C9BAC9B633}" dt="2021-09-11T13:20:12.070" v="8180" actId="26606"/>
          <ac:spMkLst>
            <pc:docMk/>
            <pc:sldMk cId="2472856031" sldId="272"/>
            <ac:spMk id="14" creationId="{C7278469-3C3C-49CE-AEEE-E176A4900B78}"/>
          </ac:spMkLst>
        </pc:spChg>
        <pc:spChg chg="add">
          <ac:chgData name="Hoàng Anh" userId="a754c9ce80c2fe81" providerId="LiveId" clId="{FD231A6D-0F5B-4F0B-91EE-D2C9BAC9B633}" dt="2021-09-11T13:20:12.070" v="8180" actId="26606"/>
          <ac:spMkLst>
            <pc:docMk/>
            <pc:sldMk cId="2472856031" sldId="272"/>
            <ac:spMk id="20" creationId="{4C6598AB-1C17-4D54-951C-A082D94ACB7A}"/>
          </ac:spMkLst>
        </pc:spChg>
        <pc:spChg chg="add">
          <ac:chgData name="Hoàng Anh" userId="a754c9ce80c2fe81" providerId="LiveId" clId="{FD231A6D-0F5B-4F0B-91EE-D2C9BAC9B633}" dt="2021-09-11T13:20:12.070" v="8180" actId="26606"/>
          <ac:spMkLst>
            <pc:docMk/>
            <pc:sldMk cId="2472856031" sldId="272"/>
            <ac:spMk id="22" creationId="{C83B66D7-137D-4AC1-B172-53D60F08BEB5}"/>
          </ac:spMkLst>
        </pc:spChg>
        <pc:spChg chg="add">
          <ac:chgData name="Hoàng Anh" userId="a754c9ce80c2fe81" providerId="LiveId" clId="{FD231A6D-0F5B-4F0B-91EE-D2C9BAC9B633}" dt="2021-09-11T13:20:12.070" v="8180" actId="26606"/>
          <ac:spMkLst>
            <pc:docMk/>
            <pc:sldMk cId="2472856031" sldId="272"/>
            <ac:spMk id="24" creationId="{F6B92503-6984-4D15-8B98-8718709B785D}"/>
          </ac:spMkLst>
        </pc:spChg>
        <pc:spChg chg="add">
          <ac:chgData name="Hoàng Anh" userId="a754c9ce80c2fe81" providerId="LiveId" clId="{FD231A6D-0F5B-4F0B-91EE-D2C9BAC9B633}" dt="2021-09-11T13:20:12.070" v="8180" actId="26606"/>
          <ac:spMkLst>
            <pc:docMk/>
            <pc:sldMk cId="2472856031" sldId="272"/>
            <ac:spMk id="26" creationId="{08DDF938-524E-4C18-A47D-C00627832366}"/>
          </ac:spMkLst>
        </pc:spChg>
        <pc:spChg chg="add del">
          <ac:chgData name="Hoàng Anh" userId="a754c9ce80c2fe81" providerId="LiveId" clId="{FD231A6D-0F5B-4F0B-91EE-D2C9BAC9B633}" dt="2021-09-11T13:20:12.051" v="8179" actId="26606"/>
          <ac:spMkLst>
            <pc:docMk/>
            <pc:sldMk cId="2472856031" sldId="272"/>
            <ac:spMk id="31" creationId="{64F9BF67-14D7-4F9D-A8E4-4BB8DE3512EE}"/>
          </ac:spMkLst>
        </pc:spChg>
        <pc:spChg chg="add">
          <ac:chgData name="Hoàng Anh" userId="a754c9ce80c2fe81" providerId="LiveId" clId="{FD231A6D-0F5B-4F0B-91EE-D2C9BAC9B633}" dt="2021-09-11T13:20:12.070" v="8180" actId="26606"/>
          <ac:spMkLst>
            <pc:docMk/>
            <pc:sldMk cId="2472856031" sldId="272"/>
            <ac:spMk id="34" creationId="{5A0118C5-4F8D-4CF4-BADD-53FEACC6C42A}"/>
          </ac:spMkLst>
        </pc:spChg>
        <pc:grpChg chg="add del">
          <ac:chgData name="Hoàng Anh" userId="a754c9ce80c2fe81" providerId="LiveId" clId="{FD231A6D-0F5B-4F0B-91EE-D2C9BAC9B633}" dt="2021-09-11T13:20:12.051" v="8179" actId="26606"/>
          <ac:grpSpMkLst>
            <pc:docMk/>
            <pc:sldMk cId="2472856031" sldId="272"/>
            <ac:grpSpMk id="8" creationId="{DDAE397D-2F47-480F-95CA-D5EDB24333CB}"/>
          </ac:grpSpMkLst>
        </pc:grpChg>
        <pc:grpChg chg="add">
          <ac:chgData name="Hoàng Anh" userId="a754c9ce80c2fe81" providerId="LiveId" clId="{FD231A6D-0F5B-4F0B-91EE-D2C9BAC9B633}" dt="2021-09-11T13:20:12.070" v="8180" actId="26606"/>
          <ac:grpSpMkLst>
            <pc:docMk/>
            <pc:sldMk cId="2472856031" sldId="272"/>
            <ac:grpSpMk id="16" creationId="{93DC754C-7E09-422D-A8BB-AF632E90DFA2}"/>
          </ac:grpSpMkLst>
        </pc:grpChg>
        <pc:grpChg chg="add">
          <ac:chgData name="Hoàng Anh" userId="a754c9ce80c2fe81" providerId="LiveId" clId="{FD231A6D-0F5B-4F0B-91EE-D2C9BAC9B633}" dt="2021-09-11T13:20:12.070" v="8180" actId="26606"/>
          <ac:grpSpMkLst>
            <pc:docMk/>
            <pc:sldMk cId="2472856031" sldId="272"/>
            <ac:grpSpMk id="28" creationId="{3773FAF5-C452-4455-9411-D6AF5EBD4CA9}"/>
          </ac:grpSpMkLst>
        </pc:grpChg>
      </pc:sldChg>
      <pc:sldChg chg="modSp add mod modTransition">
        <pc:chgData name="Hoàng Anh" userId="a754c9ce80c2fe81" providerId="LiveId" clId="{FD231A6D-0F5B-4F0B-91EE-D2C9BAC9B633}" dt="2021-09-11T13:23:46.374" v="8696" actId="403"/>
        <pc:sldMkLst>
          <pc:docMk/>
          <pc:sldMk cId="1152646578" sldId="273"/>
        </pc:sldMkLst>
        <pc:spChg chg="mod">
          <ac:chgData name="Hoàng Anh" userId="a754c9ce80c2fe81" providerId="LiveId" clId="{FD231A6D-0F5B-4F0B-91EE-D2C9BAC9B633}" dt="2021-09-11T13:23:46.374" v="8696" actId="403"/>
          <ac:spMkLst>
            <pc:docMk/>
            <pc:sldMk cId="1152646578" sldId="273"/>
            <ac:spMk id="3" creationId="{28AADBE0-A11D-4C3A-9EF9-3927B72B92A0}"/>
          </ac:spMkLst>
        </pc:spChg>
      </pc:sldChg>
      <pc:sldChg chg="new del">
        <pc:chgData name="Hoàng Anh" userId="a754c9ce80c2fe81" providerId="LiveId" clId="{FD231A6D-0F5B-4F0B-91EE-D2C9BAC9B633}" dt="2021-09-11T13:20:15.109" v="8181" actId="47"/>
        <pc:sldMkLst>
          <pc:docMk/>
          <pc:sldMk cId="3687850394" sldId="273"/>
        </pc:sldMkLst>
      </pc:sldChg>
      <pc:sldChg chg="addSp delSp modSp new mod setBg">
        <pc:chgData name="Hoàng Anh" userId="a754c9ce80c2fe81" providerId="LiveId" clId="{FD231A6D-0F5B-4F0B-91EE-D2C9BAC9B633}" dt="2021-09-11T13:33:16.825" v="9373" actId="113"/>
        <pc:sldMkLst>
          <pc:docMk/>
          <pc:sldMk cId="3437006859" sldId="274"/>
        </pc:sldMkLst>
        <pc:spChg chg="mod">
          <ac:chgData name="Hoàng Anh" userId="a754c9ce80c2fe81" providerId="LiveId" clId="{FD231A6D-0F5B-4F0B-91EE-D2C9BAC9B633}" dt="2021-09-11T13:33:04.274" v="9372" actId="26606"/>
          <ac:spMkLst>
            <pc:docMk/>
            <pc:sldMk cId="3437006859" sldId="274"/>
            <ac:spMk id="2" creationId="{CD69A9F3-EA68-4926-B99A-313791C8703D}"/>
          </ac:spMkLst>
        </pc:spChg>
        <pc:spChg chg="mod">
          <ac:chgData name="Hoàng Anh" userId="a754c9ce80c2fe81" providerId="LiveId" clId="{FD231A6D-0F5B-4F0B-91EE-D2C9BAC9B633}" dt="2021-09-11T13:33:16.825" v="9373" actId="113"/>
          <ac:spMkLst>
            <pc:docMk/>
            <pc:sldMk cId="3437006859" sldId="274"/>
            <ac:spMk id="3" creationId="{8520E2FE-CB42-40C8-8602-3FE7FFE7FF6A}"/>
          </ac:spMkLst>
        </pc:spChg>
        <pc:spChg chg="add del">
          <ac:chgData name="Hoàng Anh" userId="a754c9ce80c2fe81" providerId="LiveId" clId="{FD231A6D-0F5B-4F0B-91EE-D2C9BAC9B633}" dt="2021-09-11T13:26:37.927" v="8699" actId="26606"/>
          <ac:spMkLst>
            <pc:docMk/>
            <pc:sldMk cId="3437006859" sldId="274"/>
            <ac:spMk id="8" creationId="{91F32EBA-ED97-466E-8CFA-8382584155D0}"/>
          </ac:spMkLst>
        </pc:spChg>
        <pc:spChg chg="add del">
          <ac:chgData name="Hoàng Anh" userId="a754c9ce80c2fe81" providerId="LiveId" clId="{FD231A6D-0F5B-4F0B-91EE-D2C9BAC9B633}" dt="2021-09-11T13:26:37.927" v="8699" actId="26606"/>
          <ac:spMkLst>
            <pc:docMk/>
            <pc:sldMk cId="3437006859" sldId="274"/>
            <ac:spMk id="10" creationId="{62A38935-BB53-4DF7-A56E-48DD25B685D7}"/>
          </ac:spMkLst>
        </pc:spChg>
        <pc:spChg chg="add del">
          <ac:chgData name="Hoàng Anh" userId="a754c9ce80c2fe81" providerId="LiveId" clId="{FD231A6D-0F5B-4F0B-91EE-D2C9BAC9B633}" dt="2021-09-11T13:27:14.548" v="8701" actId="26606"/>
          <ac:spMkLst>
            <pc:docMk/>
            <pc:sldMk cId="3437006859" sldId="274"/>
            <ac:spMk id="13" creationId="{33CD251C-A887-4D2F-925B-FC097198538B}"/>
          </ac:spMkLst>
        </pc:spChg>
        <pc:spChg chg="add del">
          <ac:chgData name="Hoàng Anh" userId="a754c9ce80c2fe81" providerId="LiveId" clId="{FD231A6D-0F5B-4F0B-91EE-D2C9BAC9B633}" dt="2021-09-11T13:27:14.548" v="8701" actId="26606"/>
          <ac:spMkLst>
            <pc:docMk/>
            <pc:sldMk cId="3437006859" sldId="274"/>
            <ac:spMk id="14" creationId="{662A3FAA-D056-4098-8115-EA61EAF068CF}"/>
          </ac:spMkLst>
        </pc:spChg>
        <pc:spChg chg="add del">
          <ac:chgData name="Hoàng Anh" userId="a754c9ce80c2fe81" providerId="LiveId" clId="{FD231A6D-0F5B-4F0B-91EE-D2C9BAC9B633}" dt="2021-09-11T13:33:04.274" v="9372" actId="26606"/>
          <ac:spMkLst>
            <pc:docMk/>
            <pc:sldMk cId="3437006859" sldId="274"/>
            <ac:spMk id="19" creationId="{C4E4288A-DFC8-40A2-90E5-70E851A933AD}"/>
          </ac:spMkLst>
        </pc:spChg>
        <pc:spChg chg="add del">
          <ac:chgData name="Hoàng Anh" userId="a754c9ce80c2fe81" providerId="LiveId" clId="{FD231A6D-0F5B-4F0B-91EE-D2C9BAC9B633}" dt="2021-09-11T13:33:04.274" v="9372" actId="26606"/>
          <ac:spMkLst>
            <pc:docMk/>
            <pc:sldMk cId="3437006859" sldId="274"/>
            <ac:spMk id="20" creationId="{9AD93FD3-7DF2-4DC8-BD55-8B2EB5F63F2A}"/>
          </ac:spMkLst>
        </pc:spChg>
        <pc:spChg chg="add del">
          <ac:chgData name="Hoàng Anh" userId="a754c9ce80c2fe81" providerId="LiveId" clId="{FD231A6D-0F5B-4F0B-91EE-D2C9BAC9B633}" dt="2021-09-11T13:33:04.274" v="9372" actId="26606"/>
          <ac:spMkLst>
            <pc:docMk/>
            <pc:sldMk cId="3437006859" sldId="274"/>
            <ac:spMk id="21" creationId="{956571CF-1434-4180-A385-D4AC63B6269D}"/>
          </ac:spMkLst>
        </pc:spChg>
        <pc:spChg chg="add del">
          <ac:chgData name="Hoàng Anh" userId="a754c9ce80c2fe81" providerId="LiveId" clId="{FD231A6D-0F5B-4F0B-91EE-D2C9BAC9B633}" dt="2021-09-11T13:33:04.274" v="9372" actId="26606"/>
          <ac:spMkLst>
            <pc:docMk/>
            <pc:sldMk cId="3437006859" sldId="274"/>
            <ac:spMk id="22" creationId="{19D0EF7D-8D7F-4A18-A68B-92E2D448730D}"/>
          </ac:spMkLst>
        </pc:spChg>
        <pc:spChg chg="add del">
          <ac:chgData name="Hoàng Anh" userId="a754c9ce80c2fe81" providerId="LiveId" clId="{FD231A6D-0F5B-4F0B-91EE-D2C9BAC9B633}" dt="2021-09-11T13:33:04.274" v="9371" actId="26606"/>
          <ac:spMkLst>
            <pc:docMk/>
            <pc:sldMk cId="3437006859" sldId="274"/>
            <ac:spMk id="27" creationId="{179F7551-E956-43CB-8F36-268A5DA443BE}"/>
          </ac:spMkLst>
        </pc:spChg>
        <pc:spChg chg="add del">
          <ac:chgData name="Hoàng Anh" userId="a754c9ce80c2fe81" providerId="LiveId" clId="{FD231A6D-0F5B-4F0B-91EE-D2C9BAC9B633}" dt="2021-09-11T13:33:04.274" v="9371" actId="26606"/>
          <ac:spMkLst>
            <pc:docMk/>
            <pc:sldMk cId="3437006859" sldId="274"/>
            <ac:spMk id="29" creationId="{80677D43-DB57-4254-BD60-C0C10917DBC4}"/>
          </ac:spMkLst>
        </pc:spChg>
        <pc:spChg chg="add del">
          <ac:chgData name="Hoàng Anh" userId="a754c9ce80c2fe81" providerId="LiveId" clId="{FD231A6D-0F5B-4F0B-91EE-D2C9BAC9B633}" dt="2021-09-11T13:33:04.274" v="9371" actId="26606"/>
          <ac:spMkLst>
            <pc:docMk/>
            <pc:sldMk cId="3437006859" sldId="274"/>
            <ac:spMk id="31" creationId="{DF0924E5-8F0D-47CB-B59E-155AFCF8C3CB}"/>
          </ac:spMkLst>
        </pc:spChg>
        <pc:spChg chg="add">
          <ac:chgData name="Hoàng Anh" userId="a754c9ce80c2fe81" providerId="LiveId" clId="{FD231A6D-0F5B-4F0B-91EE-D2C9BAC9B633}" dt="2021-09-11T13:33:04.274" v="9372" actId="26606"/>
          <ac:spMkLst>
            <pc:docMk/>
            <pc:sldMk cId="3437006859" sldId="274"/>
            <ac:spMk id="33" creationId="{1C091803-41C2-48E0-9228-5148460C7479}"/>
          </ac:spMkLst>
        </pc:spChg>
        <pc:spChg chg="add">
          <ac:chgData name="Hoàng Anh" userId="a754c9ce80c2fe81" providerId="LiveId" clId="{FD231A6D-0F5B-4F0B-91EE-D2C9BAC9B633}" dt="2021-09-11T13:33:04.274" v="9372" actId="26606"/>
          <ac:spMkLst>
            <pc:docMk/>
            <pc:sldMk cId="3437006859" sldId="274"/>
            <ac:spMk id="34" creationId="{B775CD93-9DF2-48CB-9F57-1BCA9A46C7FA}"/>
          </ac:spMkLst>
        </pc:spChg>
        <pc:spChg chg="add">
          <ac:chgData name="Hoàng Anh" userId="a754c9ce80c2fe81" providerId="LiveId" clId="{FD231A6D-0F5B-4F0B-91EE-D2C9BAC9B633}" dt="2021-09-11T13:33:04.274" v="9372" actId="26606"/>
          <ac:spMkLst>
            <pc:docMk/>
            <pc:sldMk cId="3437006859" sldId="274"/>
            <ac:spMk id="35" creationId="{6166C6D1-23AC-49C4-BA07-238E4E9F8CEB}"/>
          </ac:spMkLst>
        </pc:spChg>
        <pc:spChg chg="add">
          <ac:chgData name="Hoàng Anh" userId="a754c9ce80c2fe81" providerId="LiveId" clId="{FD231A6D-0F5B-4F0B-91EE-D2C9BAC9B633}" dt="2021-09-11T13:33:04.274" v="9372" actId="26606"/>
          <ac:spMkLst>
            <pc:docMk/>
            <pc:sldMk cId="3437006859" sldId="274"/>
            <ac:spMk id="36" creationId="{E186B68C-84BC-4A6E-99D1-EE87483C1349}"/>
          </ac:spMkLst>
        </pc:spChg>
        <pc:grpChg chg="add del">
          <ac:chgData name="Hoàng Anh" userId="a754c9ce80c2fe81" providerId="LiveId" clId="{FD231A6D-0F5B-4F0B-91EE-D2C9BAC9B633}" dt="2021-09-11T13:27:14.548" v="8701" actId="26606"/>
          <ac:grpSpMkLst>
            <pc:docMk/>
            <pc:sldMk cId="3437006859" sldId="274"/>
            <ac:grpSpMk id="15" creationId="{2C3846A5-A498-4C9E-B4DC-13532657D717}"/>
          </ac:grpSpMkLst>
        </pc:grpChg>
        <pc:grpChg chg="add del">
          <ac:chgData name="Hoàng Anh" userId="a754c9ce80c2fe81" providerId="LiveId" clId="{FD231A6D-0F5B-4F0B-91EE-D2C9BAC9B633}" dt="2021-09-11T13:33:04.274" v="9372" actId="26606"/>
          <ac:grpSpMkLst>
            <pc:docMk/>
            <pc:sldMk cId="3437006859" sldId="274"/>
            <ac:grpSpMk id="16" creationId="{C770F868-28FE-4B38-8FC7-E9C841B837FA}"/>
          </ac:grpSpMkLst>
        </pc:grpChg>
      </pc:sldChg>
      <pc:sldChg chg="modSp add mod">
        <pc:chgData name="Hoàng Anh" userId="a754c9ce80c2fe81" providerId="LiveId" clId="{FD231A6D-0F5B-4F0B-91EE-D2C9BAC9B633}" dt="2021-09-11T13:35:23.551" v="9904" actId="20577"/>
        <pc:sldMkLst>
          <pc:docMk/>
          <pc:sldMk cId="861030314" sldId="275"/>
        </pc:sldMkLst>
        <pc:spChg chg="mod">
          <ac:chgData name="Hoàng Anh" userId="a754c9ce80c2fe81" providerId="LiveId" clId="{FD231A6D-0F5B-4F0B-91EE-D2C9BAC9B633}" dt="2021-09-11T13:35:23.551" v="9904" actId="20577"/>
          <ac:spMkLst>
            <pc:docMk/>
            <pc:sldMk cId="861030314" sldId="275"/>
            <ac:spMk id="3" creationId="{8520E2FE-CB42-40C8-8602-3FE7FFE7FF6A}"/>
          </ac:spMkLst>
        </pc:spChg>
      </pc:sldChg>
      <pc:sldMasterChg chg="modTransition modSldLayout">
        <pc:chgData name="Hoàng Anh" userId="a754c9ce80c2fe81" providerId="LiveId" clId="{FD231A6D-0F5B-4F0B-91EE-D2C9BAC9B633}" dt="2021-09-11T07:16:42.565" v="1308"/>
        <pc:sldMasterMkLst>
          <pc:docMk/>
          <pc:sldMasterMk cId="3489267915" sldId="2147483897"/>
        </pc:sldMasterMkLst>
        <pc:sldLayoutChg chg="modTransition">
          <pc:chgData name="Hoàng Anh" userId="a754c9ce80c2fe81" providerId="LiveId" clId="{FD231A6D-0F5B-4F0B-91EE-D2C9BAC9B633}" dt="2021-09-11T07:16:42.565" v="1308"/>
          <pc:sldLayoutMkLst>
            <pc:docMk/>
            <pc:sldMasterMk cId="3489267915" sldId="2147483897"/>
            <pc:sldLayoutMk cId="1311385198" sldId="2147483886"/>
          </pc:sldLayoutMkLst>
        </pc:sldLayoutChg>
        <pc:sldLayoutChg chg="modTransition">
          <pc:chgData name="Hoàng Anh" userId="a754c9ce80c2fe81" providerId="LiveId" clId="{FD231A6D-0F5B-4F0B-91EE-D2C9BAC9B633}" dt="2021-09-11T07:16:42.565" v="1308"/>
          <pc:sldLayoutMkLst>
            <pc:docMk/>
            <pc:sldMasterMk cId="3489267915" sldId="2147483897"/>
            <pc:sldLayoutMk cId="2127728472" sldId="2147483887"/>
          </pc:sldLayoutMkLst>
        </pc:sldLayoutChg>
        <pc:sldLayoutChg chg="modTransition">
          <pc:chgData name="Hoàng Anh" userId="a754c9ce80c2fe81" providerId="LiveId" clId="{FD231A6D-0F5B-4F0B-91EE-D2C9BAC9B633}" dt="2021-09-11T07:16:42.565" v="1308"/>
          <pc:sldLayoutMkLst>
            <pc:docMk/>
            <pc:sldMasterMk cId="3489267915" sldId="2147483897"/>
            <pc:sldLayoutMk cId="1280004578" sldId="2147483888"/>
          </pc:sldLayoutMkLst>
        </pc:sldLayoutChg>
        <pc:sldLayoutChg chg="modTransition">
          <pc:chgData name="Hoàng Anh" userId="a754c9ce80c2fe81" providerId="LiveId" clId="{FD231A6D-0F5B-4F0B-91EE-D2C9BAC9B633}" dt="2021-09-11T07:16:42.565" v="1308"/>
          <pc:sldLayoutMkLst>
            <pc:docMk/>
            <pc:sldMasterMk cId="3489267915" sldId="2147483897"/>
            <pc:sldLayoutMk cId="1479843408" sldId="2147483889"/>
          </pc:sldLayoutMkLst>
        </pc:sldLayoutChg>
        <pc:sldLayoutChg chg="modTransition">
          <pc:chgData name="Hoàng Anh" userId="a754c9ce80c2fe81" providerId="LiveId" clId="{FD231A6D-0F5B-4F0B-91EE-D2C9BAC9B633}" dt="2021-09-11T07:16:42.565" v="1308"/>
          <pc:sldLayoutMkLst>
            <pc:docMk/>
            <pc:sldMasterMk cId="3489267915" sldId="2147483897"/>
            <pc:sldLayoutMk cId="24830397" sldId="2147483890"/>
          </pc:sldLayoutMkLst>
        </pc:sldLayoutChg>
        <pc:sldLayoutChg chg="modTransition">
          <pc:chgData name="Hoàng Anh" userId="a754c9ce80c2fe81" providerId="LiveId" clId="{FD231A6D-0F5B-4F0B-91EE-D2C9BAC9B633}" dt="2021-09-11T07:16:42.565" v="1308"/>
          <pc:sldLayoutMkLst>
            <pc:docMk/>
            <pc:sldMasterMk cId="3489267915" sldId="2147483897"/>
            <pc:sldLayoutMk cId="1894401369" sldId="2147483891"/>
          </pc:sldLayoutMkLst>
        </pc:sldLayoutChg>
        <pc:sldLayoutChg chg="modTransition">
          <pc:chgData name="Hoàng Anh" userId="a754c9ce80c2fe81" providerId="LiveId" clId="{FD231A6D-0F5B-4F0B-91EE-D2C9BAC9B633}" dt="2021-09-11T07:16:42.565" v="1308"/>
          <pc:sldLayoutMkLst>
            <pc:docMk/>
            <pc:sldMasterMk cId="3489267915" sldId="2147483897"/>
            <pc:sldLayoutMk cId="2459029818" sldId="2147483892"/>
          </pc:sldLayoutMkLst>
        </pc:sldLayoutChg>
        <pc:sldLayoutChg chg="modTransition">
          <pc:chgData name="Hoàng Anh" userId="a754c9ce80c2fe81" providerId="LiveId" clId="{FD231A6D-0F5B-4F0B-91EE-D2C9BAC9B633}" dt="2021-09-11T07:16:42.565" v="1308"/>
          <pc:sldLayoutMkLst>
            <pc:docMk/>
            <pc:sldMasterMk cId="3489267915" sldId="2147483897"/>
            <pc:sldLayoutMk cId="449385239" sldId="2147483893"/>
          </pc:sldLayoutMkLst>
        </pc:sldLayoutChg>
        <pc:sldLayoutChg chg="modTransition">
          <pc:chgData name="Hoàng Anh" userId="a754c9ce80c2fe81" providerId="LiveId" clId="{FD231A6D-0F5B-4F0B-91EE-D2C9BAC9B633}" dt="2021-09-11T07:16:42.565" v="1308"/>
          <pc:sldLayoutMkLst>
            <pc:docMk/>
            <pc:sldMasterMk cId="3489267915" sldId="2147483897"/>
            <pc:sldLayoutMk cId="4269263467" sldId="2147483894"/>
          </pc:sldLayoutMkLst>
        </pc:sldLayoutChg>
        <pc:sldLayoutChg chg="modTransition">
          <pc:chgData name="Hoàng Anh" userId="a754c9ce80c2fe81" providerId="LiveId" clId="{FD231A6D-0F5B-4F0B-91EE-D2C9BAC9B633}" dt="2021-09-11T07:16:42.565" v="1308"/>
          <pc:sldLayoutMkLst>
            <pc:docMk/>
            <pc:sldMasterMk cId="3489267915" sldId="2147483897"/>
            <pc:sldLayoutMk cId="975525818" sldId="2147483895"/>
          </pc:sldLayoutMkLst>
        </pc:sldLayoutChg>
        <pc:sldLayoutChg chg="modTransition">
          <pc:chgData name="Hoàng Anh" userId="a754c9ce80c2fe81" providerId="LiveId" clId="{FD231A6D-0F5B-4F0B-91EE-D2C9BAC9B633}" dt="2021-09-11T07:16:42.565" v="1308"/>
          <pc:sldLayoutMkLst>
            <pc:docMk/>
            <pc:sldMasterMk cId="3489267915" sldId="2147483897"/>
            <pc:sldLayoutMk cId="2119639112" sldId="2147483896"/>
          </pc:sldLayoutMkLst>
        </pc:sldLayoutChg>
      </pc:sldMasterChg>
      <pc:sldMasterChg chg="modTransition modSldLayout">
        <pc:chgData name="Hoàng Anh" userId="a754c9ce80c2fe81" providerId="LiveId" clId="{FD231A6D-0F5B-4F0B-91EE-D2C9BAC9B633}" dt="2021-09-11T07:16:42.565" v="1308"/>
        <pc:sldMasterMkLst>
          <pc:docMk/>
          <pc:sldMasterMk cId="886040268" sldId="2147483898"/>
        </pc:sldMasterMkLst>
        <pc:sldLayoutChg chg="modTransition">
          <pc:chgData name="Hoàng Anh" userId="a754c9ce80c2fe81" providerId="LiveId" clId="{FD231A6D-0F5B-4F0B-91EE-D2C9BAC9B633}" dt="2021-09-11T07:16:42.565" v="1308"/>
          <pc:sldLayoutMkLst>
            <pc:docMk/>
            <pc:sldMasterMk cId="886040268" sldId="2147483898"/>
            <pc:sldLayoutMk cId="943801753" sldId="2147483899"/>
          </pc:sldLayoutMkLst>
        </pc:sldLayoutChg>
        <pc:sldLayoutChg chg="modTransition">
          <pc:chgData name="Hoàng Anh" userId="a754c9ce80c2fe81" providerId="LiveId" clId="{FD231A6D-0F5B-4F0B-91EE-D2C9BAC9B633}" dt="2021-09-11T07:16:42.565" v="1308"/>
          <pc:sldLayoutMkLst>
            <pc:docMk/>
            <pc:sldMasterMk cId="886040268" sldId="2147483898"/>
            <pc:sldLayoutMk cId="3229934715" sldId="2147483900"/>
          </pc:sldLayoutMkLst>
        </pc:sldLayoutChg>
        <pc:sldLayoutChg chg="modTransition">
          <pc:chgData name="Hoàng Anh" userId="a754c9ce80c2fe81" providerId="LiveId" clId="{FD231A6D-0F5B-4F0B-91EE-D2C9BAC9B633}" dt="2021-09-11T07:16:42.565" v="1308"/>
          <pc:sldLayoutMkLst>
            <pc:docMk/>
            <pc:sldMasterMk cId="886040268" sldId="2147483898"/>
            <pc:sldLayoutMk cId="274870182" sldId="2147483901"/>
          </pc:sldLayoutMkLst>
        </pc:sldLayoutChg>
        <pc:sldLayoutChg chg="modTransition">
          <pc:chgData name="Hoàng Anh" userId="a754c9ce80c2fe81" providerId="LiveId" clId="{FD231A6D-0F5B-4F0B-91EE-D2C9BAC9B633}" dt="2021-09-11T07:16:42.565" v="1308"/>
          <pc:sldLayoutMkLst>
            <pc:docMk/>
            <pc:sldMasterMk cId="886040268" sldId="2147483898"/>
            <pc:sldLayoutMk cId="819075123" sldId="2147483902"/>
          </pc:sldLayoutMkLst>
        </pc:sldLayoutChg>
        <pc:sldLayoutChg chg="modTransition">
          <pc:chgData name="Hoàng Anh" userId="a754c9ce80c2fe81" providerId="LiveId" clId="{FD231A6D-0F5B-4F0B-91EE-D2C9BAC9B633}" dt="2021-09-11T07:16:42.565" v="1308"/>
          <pc:sldLayoutMkLst>
            <pc:docMk/>
            <pc:sldMasterMk cId="886040268" sldId="2147483898"/>
            <pc:sldLayoutMk cId="1248332306" sldId="2147483903"/>
          </pc:sldLayoutMkLst>
        </pc:sldLayoutChg>
        <pc:sldLayoutChg chg="modTransition">
          <pc:chgData name="Hoàng Anh" userId="a754c9ce80c2fe81" providerId="LiveId" clId="{FD231A6D-0F5B-4F0B-91EE-D2C9BAC9B633}" dt="2021-09-11T07:16:42.565" v="1308"/>
          <pc:sldLayoutMkLst>
            <pc:docMk/>
            <pc:sldMasterMk cId="886040268" sldId="2147483898"/>
            <pc:sldLayoutMk cId="3068643434" sldId="2147483904"/>
          </pc:sldLayoutMkLst>
        </pc:sldLayoutChg>
        <pc:sldLayoutChg chg="modTransition">
          <pc:chgData name="Hoàng Anh" userId="a754c9ce80c2fe81" providerId="LiveId" clId="{FD231A6D-0F5B-4F0B-91EE-D2C9BAC9B633}" dt="2021-09-11T07:16:42.565" v="1308"/>
          <pc:sldLayoutMkLst>
            <pc:docMk/>
            <pc:sldMasterMk cId="886040268" sldId="2147483898"/>
            <pc:sldLayoutMk cId="1582697858" sldId="2147483905"/>
          </pc:sldLayoutMkLst>
        </pc:sldLayoutChg>
        <pc:sldLayoutChg chg="modTransition">
          <pc:chgData name="Hoàng Anh" userId="a754c9ce80c2fe81" providerId="LiveId" clId="{FD231A6D-0F5B-4F0B-91EE-D2C9BAC9B633}" dt="2021-09-11T07:16:42.565" v="1308"/>
          <pc:sldLayoutMkLst>
            <pc:docMk/>
            <pc:sldMasterMk cId="886040268" sldId="2147483898"/>
            <pc:sldLayoutMk cId="4254375159" sldId="2147483906"/>
          </pc:sldLayoutMkLst>
        </pc:sldLayoutChg>
        <pc:sldLayoutChg chg="modTransition">
          <pc:chgData name="Hoàng Anh" userId="a754c9ce80c2fe81" providerId="LiveId" clId="{FD231A6D-0F5B-4F0B-91EE-D2C9BAC9B633}" dt="2021-09-11T07:16:42.565" v="1308"/>
          <pc:sldLayoutMkLst>
            <pc:docMk/>
            <pc:sldMasterMk cId="886040268" sldId="2147483898"/>
            <pc:sldLayoutMk cId="3018179412" sldId="2147483907"/>
          </pc:sldLayoutMkLst>
        </pc:sldLayoutChg>
        <pc:sldLayoutChg chg="modTransition">
          <pc:chgData name="Hoàng Anh" userId="a754c9ce80c2fe81" providerId="LiveId" clId="{FD231A6D-0F5B-4F0B-91EE-D2C9BAC9B633}" dt="2021-09-11T07:16:42.565" v="1308"/>
          <pc:sldLayoutMkLst>
            <pc:docMk/>
            <pc:sldMasterMk cId="886040268" sldId="2147483898"/>
            <pc:sldLayoutMk cId="592406591" sldId="2147483908"/>
          </pc:sldLayoutMkLst>
        </pc:sldLayoutChg>
        <pc:sldLayoutChg chg="modTransition">
          <pc:chgData name="Hoàng Anh" userId="a754c9ce80c2fe81" providerId="LiveId" clId="{FD231A6D-0F5B-4F0B-91EE-D2C9BAC9B633}" dt="2021-09-11T07:16:42.565" v="1308"/>
          <pc:sldLayoutMkLst>
            <pc:docMk/>
            <pc:sldMasterMk cId="886040268" sldId="2147483898"/>
            <pc:sldLayoutMk cId="3983377700" sldId="2147483909"/>
          </pc:sldLayoutMkLst>
        </pc:sldLayoutChg>
      </pc:sldMasterChg>
      <pc:sldMasterChg chg="modTransition modSldLayout">
        <pc:chgData name="Hoàng Anh" userId="a754c9ce80c2fe81" providerId="LiveId" clId="{FD231A6D-0F5B-4F0B-91EE-D2C9BAC9B633}" dt="2021-09-11T07:19:43.176" v="1319"/>
        <pc:sldMasterMkLst>
          <pc:docMk/>
          <pc:sldMasterMk cId="1550156745" sldId="2147483910"/>
        </pc:sldMasterMkLst>
        <pc:sldLayoutChg chg="modTransition">
          <pc:chgData name="Hoàng Anh" userId="a754c9ce80c2fe81" providerId="LiveId" clId="{FD231A6D-0F5B-4F0B-91EE-D2C9BAC9B633}" dt="2021-09-11T07:19:43.176" v="1319"/>
          <pc:sldLayoutMkLst>
            <pc:docMk/>
            <pc:sldMasterMk cId="1550156745" sldId="2147483910"/>
            <pc:sldLayoutMk cId="480834439" sldId="2147483911"/>
          </pc:sldLayoutMkLst>
        </pc:sldLayoutChg>
        <pc:sldLayoutChg chg="modTransition">
          <pc:chgData name="Hoàng Anh" userId="a754c9ce80c2fe81" providerId="LiveId" clId="{FD231A6D-0F5B-4F0B-91EE-D2C9BAC9B633}" dt="2021-09-11T07:19:43.176" v="1319"/>
          <pc:sldLayoutMkLst>
            <pc:docMk/>
            <pc:sldMasterMk cId="1550156745" sldId="2147483910"/>
            <pc:sldLayoutMk cId="2856103917" sldId="2147483912"/>
          </pc:sldLayoutMkLst>
        </pc:sldLayoutChg>
        <pc:sldLayoutChg chg="modTransition">
          <pc:chgData name="Hoàng Anh" userId="a754c9ce80c2fe81" providerId="LiveId" clId="{FD231A6D-0F5B-4F0B-91EE-D2C9BAC9B633}" dt="2021-09-11T07:19:43.176" v="1319"/>
          <pc:sldLayoutMkLst>
            <pc:docMk/>
            <pc:sldMasterMk cId="1550156745" sldId="2147483910"/>
            <pc:sldLayoutMk cId="651787644" sldId="2147483913"/>
          </pc:sldLayoutMkLst>
        </pc:sldLayoutChg>
        <pc:sldLayoutChg chg="modTransition">
          <pc:chgData name="Hoàng Anh" userId="a754c9ce80c2fe81" providerId="LiveId" clId="{FD231A6D-0F5B-4F0B-91EE-D2C9BAC9B633}" dt="2021-09-11T07:19:43.176" v="1319"/>
          <pc:sldLayoutMkLst>
            <pc:docMk/>
            <pc:sldMasterMk cId="1550156745" sldId="2147483910"/>
            <pc:sldLayoutMk cId="4026236995" sldId="2147483914"/>
          </pc:sldLayoutMkLst>
        </pc:sldLayoutChg>
        <pc:sldLayoutChg chg="modTransition">
          <pc:chgData name="Hoàng Anh" userId="a754c9ce80c2fe81" providerId="LiveId" clId="{FD231A6D-0F5B-4F0B-91EE-D2C9BAC9B633}" dt="2021-09-11T07:19:43.176" v="1319"/>
          <pc:sldLayoutMkLst>
            <pc:docMk/>
            <pc:sldMasterMk cId="1550156745" sldId="2147483910"/>
            <pc:sldLayoutMk cId="2758077167" sldId="2147483915"/>
          </pc:sldLayoutMkLst>
        </pc:sldLayoutChg>
        <pc:sldLayoutChg chg="modTransition">
          <pc:chgData name="Hoàng Anh" userId="a754c9ce80c2fe81" providerId="LiveId" clId="{FD231A6D-0F5B-4F0B-91EE-D2C9BAC9B633}" dt="2021-09-11T07:19:43.176" v="1319"/>
          <pc:sldLayoutMkLst>
            <pc:docMk/>
            <pc:sldMasterMk cId="1550156745" sldId="2147483910"/>
            <pc:sldLayoutMk cId="214609521" sldId="2147483916"/>
          </pc:sldLayoutMkLst>
        </pc:sldLayoutChg>
        <pc:sldLayoutChg chg="modTransition">
          <pc:chgData name="Hoàng Anh" userId="a754c9ce80c2fe81" providerId="LiveId" clId="{FD231A6D-0F5B-4F0B-91EE-D2C9BAC9B633}" dt="2021-09-11T07:19:43.176" v="1319"/>
          <pc:sldLayoutMkLst>
            <pc:docMk/>
            <pc:sldMasterMk cId="1550156745" sldId="2147483910"/>
            <pc:sldLayoutMk cId="2971600102" sldId="2147483917"/>
          </pc:sldLayoutMkLst>
        </pc:sldLayoutChg>
        <pc:sldLayoutChg chg="modTransition">
          <pc:chgData name="Hoàng Anh" userId="a754c9ce80c2fe81" providerId="LiveId" clId="{FD231A6D-0F5B-4F0B-91EE-D2C9BAC9B633}" dt="2021-09-11T07:19:43.176" v="1319"/>
          <pc:sldLayoutMkLst>
            <pc:docMk/>
            <pc:sldMasterMk cId="1550156745" sldId="2147483910"/>
            <pc:sldLayoutMk cId="761166386" sldId="2147483918"/>
          </pc:sldLayoutMkLst>
        </pc:sldLayoutChg>
        <pc:sldLayoutChg chg="modTransition">
          <pc:chgData name="Hoàng Anh" userId="a754c9ce80c2fe81" providerId="LiveId" clId="{FD231A6D-0F5B-4F0B-91EE-D2C9BAC9B633}" dt="2021-09-11T07:19:43.176" v="1319"/>
          <pc:sldLayoutMkLst>
            <pc:docMk/>
            <pc:sldMasterMk cId="1550156745" sldId="2147483910"/>
            <pc:sldLayoutMk cId="1263542595" sldId="2147483919"/>
          </pc:sldLayoutMkLst>
        </pc:sldLayoutChg>
        <pc:sldLayoutChg chg="modTransition">
          <pc:chgData name="Hoàng Anh" userId="a754c9ce80c2fe81" providerId="LiveId" clId="{FD231A6D-0F5B-4F0B-91EE-D2C9BAC9B633}" dt="2021-09-11T07:19:43.176" v="1319"/>
          <pc:sldLayoutMkLst>
            <pc:docMk/>
            <pc:sldMasterMk cId="1550156745" sldId="2147483910"/>
            <pc:sldLayoutMk cId="1775784347" sldId="2147483920"/>
          </pc:sldLayoutMkLst>
        </pc:sldLayoutChg>
        <pc:sldLayoutChg chg="modTransition">
          <pc:chgData name="Hoàng Anh" userId="a754c9ce80c2fe81" providerId="LiveId" clId="{FD231A6D-0F5B-4F0B-91EE-D2C9BAC9B633}" dt="2021-09-11T07:19:43.176" v="1319"/>
          <pc:sldLayoutMkLst>
            <pc:docMk/>
            <pc:sldMasterMk cId="1550156745" sldId="2147483910"/>
            <pc:sldLayoutMk cId="3273463704" sldId="2147483921"/>
          </pc:sldLayoutMkLst>
        </pc:sldLayoutChg>
      </pc:sldMasterChg>
    </pc:docChg>
  </pc:docChgLst>
  <pc:docChgLst>
    <pc:chgData name="Lê Ngọc Hưng" userId="8511c0889c31e0fc" providerId="Windows Live" clId="Web-{8012DDDF-6456-4256-9C84-A00396BAEFDF}"/>
    <pc:docChg chg="addSld delSld modSld sldOrd">
      <pc:chgData name="Lê Ngọc Hưng" userId="8511c0889c31e0fc" providerId="Windows Live" clId="Web-{8012DDDF-6456-4256-9C84-A00396BAEFDF}" dt="2021-10-14T17:23:01.422" v="1311" actId="20577"/>
      <pc:docMkLst>
        <pc:docMk/>
      </pc:docMkLst>
      <pc:sldChg chg="addSp delSp modSp addAnim delAnim modAnim">
        <pc:chgData name="Lê Ngọc Hưng" userId="8511c0889c31e0fc" providerId="Windows Live" clId="Web-{8012DDDF-6456-4256-9C84-A00396BAEFDF}" dt="2021-10-14T16:23:52.615" v="769" actId="1076"/>
        <pc:sldMkLst>
          <pc:docMk/>
          <pc:sldMk cId="3972777190" sldId="259"/>
        </pc:sldMkLst>
        <pc:spChg chg="add del mod">
          <ac:chgData name="Lê Ngọc Hưng" userId="8511c0889c31e0fc" providerId="Windows Live" clId="Web-{8012DDDF-6456-4256-9C84-A00396BAEFDF}" dt="2021-10-14T16:23:41.349" v="764" actId="1076"/>
          <ac:spMkLst>
            <pc:docMk/>
            <pc:sldMk cId="3972777190" sldId="259"/>
            <ac:spMk id="3" creationId="{C968C5AA-B531-4419-B5FA-9E56352123E8}"/>
          </ac:spMkLst>
        </pc:spChg>
        <pc:spChg chg="add del mod">
          <ac:chgData name="Lê Ngọc Hưng" userId="8511c0889c31e0fc" providerId="Windows Live" clId="Web-{8012DDDF-6456-4256-9C84-A00396BAEFDF}" dt="2021-10-14T14:20:09.970" v="29"/>
          <ac:spMkLst>
            <pc:docMk/>
            <pc:sldMk cId="3972777190" sldId="259"/>
            <ac:spMk id="31" creationId="{928AD2D1-C8CD-4A63-B98E-05A31769123B}"/>
          </ac:spMkLst>
        </pc:spChg>
        <pc:spChg chg="add del mod">
          <ac:chgData name="Lê Ngọc Hưng" userId="8511c0889c31e0fc" providerId="Windows Live" clId="Web-{8012DDDF-6456-4256-9C84-A00396BAEFDF}" dt="2021-10-14T14:20:07.533" v="28"/>
          <ac:spMkLst>
            <pc:docMk/>
            <pc:sldMk cId="3972777190" sldId="259"/>
            <ac:spMk id="46" creationId="{1D5F0468-157F-455C-A9D7-41820FCB6D09}"/>
          </ac:spMkLst>
        </pc:spChg>
        <pc:spChg chg="add del mod">
          <ac:chgData name="Lê Ngọc Hưng" userId="8511c0889c31e0fc" providerId="Windows Live" clId="Web-{8012DDDF-6456-4256-9C84-A00396BAEFDF}" dt="2021-10-14T14:20:00.923" v="25"/>
          <ac:spMkLst>
            <pc:docMk/>
            <pc:sldMk cId="3972777190" sldId="259"/>
            <ac:spMk id="47" creationId="{C29BF910-2D5A-4A7A-B76B-42EDBC3FA3AB}"/>
          </ac:spMkLst>
        </pc:spChg>
        <pc:spChg chg="add del mod">
          <ac:chgData name="Lê Ngọc Hưng" userId="8511c0889c31e0fc" providerId="Windows Live" clId="Web-{8012DDDF-6456-4256-9C84-A00396BAEFDF}" dt="2021-10-14T14:20:16.736" v="31"/>
          <ac:spMkLst>
            <pc:docMk/>
            <pc:sldMk cId="3972777190" sldId="259"/>
            <ac:spMk id="75" creationId="{0415E620-61AF-4006-B7AE-C5E6D968EBA5}"/>
          </ac:spMkLst>
        </pc:spChg>
        <pc:spChg chg="add mod">
          <ac:chgData name="Lê Ngọc Hưng" userId="8511c0889c31e0fc" providerId="Windows Live" clId="Web-{8012DDDF-6456-4256-9C84-A00396BAEFDF}" dt="2021-10-14T16:23:43.568" v="765" actId="1076"/>
          <ac:spMkLst>
            <pc:docMk/>
            <pc:sldMk cId="3972777190" sldId="259"/>
            <ac:spMk id="76" creationId="{8651F5C4-D022-4E58-83CF-47A6AA06FA24}"/>
          </ac:spMkLst>
        </pc:spChg>
        <pc:spChg chg="add mod">
          <ac:chgData name="Lê Ngọc Hưng" userId="8511c0889c31e0fc" providerId="Windows Live" clId="Web-{8012DDDF-6456-4256-9C84-A00396BAEFDF}" dt="2021-10-14T16:23:52.599" v="766" actId="1076"/>
          <ac:spMkLst>
            <pc:docMk/>
            <pc:sldMk cId="3972777190" sldId="259"/>
            <ac:spMk id="77" creationId="{13CC3749-42CF-4B58-B4FF-9FE9022400CB}"/>
          </ac:spMkLst>
        </pc:spChg>
        <pc:spChg chg="add mod">
          <ac:chgData name="Lê Ngọc Hưng" userId="8511c0889c31e0fc" providerId="Windows Live" clId="Web-{8012DDDF-6456-4256-9C84-A00396BAEFDF}" dt="2021-10-14T16:23:52.615" v="767" actId="1076"/>
          <ac:spMkLst>
            <pc:docMk/>
            <pc:sldMk cId="3972777190" sldId="259"/>
            <ac:spMk id="78" creationId="{1F8543EE-3AAF-4F08-AA4D-E23E08C658EC}"/>
          </ac:spMkLst>
        </pc:spChg>
        <pc:spChg chg="add mod">
          <ac:chgData name="Lê Ngọc Hưng" userId="8511c0889c31e0fc" providerId="Windows Live" clId="Web-{8012DDDF-6456-4256-9C84-A00396BAEFDF}" dt="2021-10-14T16:23:52.615" v="768" actId="1076"/>
          <ac:spMkLst>
            <pc:docMk/>
            <pc:sldMk cId="3972777190" sldId="259"/>
            <ac:spMk id="79" creationId="{5FD32D0F-A0E4-4B06-B8D2-563011C5A223}"/>
          </ac:spMkLst>
        </pc:spChg>
        <pc:spChg chg="add mod">
          <ac:chgData name="Lê Ngọc Hưng" userId="8511c0889c31e0fc" providerId="Windows Live" clId="Web-{8012DDDF-6456-4256-9C84-A00396BAEFDF}" dt="2021-10-14T16:23:52.615" v="769" actId="1076"/>
          <ac:spMkLst>
            <pc:docMk/>
            <pc:sldMk cId="3972777190" sldId="259"/>
            <ac:spMk id="81" creationId="{4A5A36E9-ED67-47FD-9246-FBA2C9C415CD}"/>
          </ac:spMkLst>
        </pc:spChg>
        <pc:graphicFrameChg chg="add del">
          <ac:chgData name="Lê Ngọc Hưng" userId="8511c0889c31e0fc" providerId="Windows Live" clId="Web-{8012DDDF-6456-4256-9C84-A00396BAEFDF}" dt="2021-10-14T14:20:13.986" v="30"/>
          <ac:graphicFrameMkLst>
            <pc:docMk/>
            <pc:sldMk cId="3972777190" sldId="259"/>
            <ac:graphicFrameMk id="6" creationId="{5BAE6087-CC67-4CEB-A289-C483712119B2}"/>
          </ac:graphicFrameMkLst>
        </pc:graphicFrameChg>
      </pc:sldChg>
      <pc:sldChg chg="addSp delSp modSp delAnim">
        <pc:chgData name="Lê Ngọc Hưng" userId="8511c0889c31e0fc" providerId="Windows Live" clId="Web-{8012DDDF-6456-4256-9C84-A00396BAEFDF}" dt="2021-10-14T16:25:02.679" v="773" actId="1076"/>
        <pc:sldMkLst>
          <pc:docMk/>
          <pc:sldMk cId="509697404" sldId="260"/>
        </pc:sldMkLst>
        <pc:spChg chg="mod">
          <ac:chgData name="Lê Ngọc Hưng" userId="8511c0889c31e0fc" providerId="Windows Live" clId="Web-{8012DDDF-6456-4256-9C84-A00396BAEFDF}" dt="2021-10-14T16:13:26.868" v="722" actId="1076"/>
          <ac:spMkLst>
            <pc:docMk/>
            <pc:sldMk cId="509697404" sldId="260"/>
            <ac:spMk id="2" creationId="{53B1093D-9E17-4C81-AA92-1B4278FE8208}"/>
          </ac:spMkLst>
        </pc:spChg>
        <pc:spChg chg="mod">
          <ac:chgData name="Lê Ngọc Hưng" userId="8511c0889c31e0fc" providerId="Windows Live" clId="Web-{8012DDDF-6456-4256-9C84-A00396BAEFDF}" dt="2021-10-14T16:25:02.679" v="773" actId="1076"/>
          <ac:spMkLst>
            <pc:docMk/>
            <pc:sldMk cId="509697404" sldId="260"/>
            <ac:spMk id="3" creationId="{DCF178FD-0E45-4D89-B5FF-8C46B4365B05}"/>
          </ac:spMkLst>
        </pc:spChg>
        <pc:spChg chg="add del">
          <ac:chgData name="Lê Ngọc Hưng" userId="8511c0889c31e0fc" providerId="Windows Live" clId="Web-{8012DDDF-6456-4256-9C84-A00396BAEFDF}" dt="2021-10-14T14:25:29.289" v="149"/>
          <ac:spMkLst>
            <pc:docMk/>
            <pc:sldMk cId="509697404" sldId="260"/>
            <ac:spMk id="21" creationId="{8BEAC55E-FD3E-4A90-B4E2-D197D8038366}"/>
          </ac:spMkLst>
        </pc:spChg>
        <pc:spChg chg="add del">
          <ac:chgData name="Lê Ngọc Hưng" userId="8511c0889c31e0fc" providerId="Windows Live" clId="Web-{8012DDDF-6456-4256-9C84-A00396BAEFDF}" dt="2021-10-14T14:25:29.289" v="149"/>
          <ac:spMkLst>
            <pc:docMk/>
            <pc:sldMk cId="509697404" sldId="260"/>
            <ac:spMk id="23" creationId="{282DCAD1-D7F2-4CA8-960C-526B7DB37A82}"/>
          </ac:spMkLst>
        </pc:spChg>
        <pc:spChg chg="add del">
          <ac:chgData name="Lê Ngọc Hưng" userId="8511c0889c31e0fc" providerId="Windows Live" clId="Web-{8012DDDF-6456-4256-9C84-A00396BAEFDF}" dt="2021-10-14T14:25:29.289" v="149"/>
          <ac:spMkLst>
            <pc:docMk/>
            <pc:sldMk cId="509697404" sldId="260"/>
            <ac:spMk id="25" creationId="{0009AC7F-1347-41C8-8BEB-47473A21A696}"/>
          </ac:spMkLst>
        </pc:spChg>
        <pc:spChg chg="add del">
          <ac:chgData name="Lê Ngọc Hưng" userId="8511c0889c31e0fc" providerId="Windows Live" clId="Web-{8012DDDF-6456-4256-9C84-A00396BAEFDF}" dt="2021-10-14T14:25:29.273" v="148"/>
          <ac:spMkLst>
            <pc:docMk/>
            <pc:sldMk cId="509697404" sldId="260"/>
            <ac:spMk id="27" creationId="{B6B36A41-BF38-4C0A-BA59-CDCE04AE6C90}"/>
          </ac:spMkLst>
        </pc:spChg>
        <pc:spChg chg="add del">
          <ac:chgData name="Lê Ngọc Hưng" userId="8511c0889c31e0fc" providerId="Windows Live" clId="Web-{8012DDDF-6456-4256-9C84-A00396BAEFDF}" dt="2021-10-14T14:25:29.273" v="148"/>
          <ac:spMkLst>
            <pc:docMk/>
            <pc:sldMk cId="509697404" sldId="260"/>
            <ac:spMk id="28" creationId="{92D36A8B-01FD-4675-9D35-FA0CC50FDCF8}"/>
          </ac:spMkLst>
        </pc:spChg>
        <pc:spChg chg="add del">
          <ac:chgData name="Lê Ngọc Hưng" userId="8511c0889c31e0fc" providerId="Windows Live" clId="Web-{8012DDDF-6456-4256-9C84-A00396BAEFDF}" dt="2021-10-14T14:25:29.273" v="148"/>
          <ac:spMkLst>
            <pc:docMk/>
            <pc:sldMk cId="509697404" sldId="260"/>
            <ac:spMk id="29" creationId="{726D76E8-086A-40F9-B995-AEFD77D9C089}"/>
          </ac:spMkLst>
        </pc:spChg>
        <pc:spChg chg="add del">
          <ac:chgData name="Lê Ngọc Hưng" userId="8511c0889c31e0fc" providerId="Windows Live" clId="Web-{8012DDDF-6456-4256-9C84-A00396BAEFDF}" dt="2021-10-14T14:25:24.257" v="146"/>
          <ac:spMkLst>
            <pc:docMk/>
            <pc:sldMk cId="509697404" sldId="260"/>
            <ac:spMk id="30" creationId="{8BEAC55E-FD3E-4A90-B4E2-D197D8038366}"/>
          </ac:spMkLst>
        </pc:spChg>
        <pc:spChg chg="add del">
          <ac:chgData name="Lê Ngọc Hưng" userId="8511c0889c31e0fc" providerId="Windows Live" clId="Web-{8012DDDF-6456-4256-9C84-A00396BAEFDF}" dt="2021-10-14T16:12:58.383" v="712"/>
          <ac:spMkLst>
            <pc:docMk/>
            <pc:sldMk cId="509697404" sldId="260"/>
            <ac:spMk id="31" creationId="{8BEAC55E-FD3E-4A90-B4E2-D197D8038366}"/>
          </ac:spMkLst>
        </pc:spChg>
        <pc:spChg chg="add del">
          <ac:chgData name="Lê Ngọc Hưng" userId="8511c0889c31e0fc" providerId="Windows Live" clId="Web-{8012DDDF-6456-4256-9C84-A00396BAEFDF}" dt="2021-10-14T14:25:24.257" v="146"/>
          <ac:spMkLst>
            <pc:docMk/>
            <pc:sldMk cId="509697404" sldId="260"/>
            <ac:spMk id="32" creationId="{282DCAD1-D7F2-4CA8-960C-526B7DB37A82}"/>
          </ac:spMkLst>
        </pc:spChg>
        <pc:spChg chg="add del">
          <ac:chgData name="Lê Ngọc Hưng" userId="8511c0889c31e0fc" providerId="Windows Live" clId="Web-{8012DDDF-6456-4256-9C84-A00396BAEFDF}" dt="2021-10-14T16:12:58.383" v="712"/>
          <ac:spMkLst>
            <pc:docMk/>
            <pc:sldMk cId="509697404" sldId="260"/>
            <ac:spMk id="33" creationId="{282DCAD1-D7F2-4CA8-960C-526B7DB37A82}"/>
          </ac:spMkLst>
        </pc:spChg>
        <pc:spChg chg="add del">
          <ac:chgData name="Lê Ngọc Hưng" userId="8511c0889c31e0fc" providerId="Windows Live" clId="Web-{8012DDDF-6456-4256-9C84-A00396BAEFDF}" dt="2021-10-14T14:25:24.257" v="146"/>
          <ac:spMkLst>
            <pc:docMk/>
            <pc:sldMk cId="509697404" sldId="260"/>
            <ac:spMk id="34" creationId="{0009AC7F-1347-41C8-8BEB-47473A21A696}"/>
          </ac:spMkLst>
        </pc:spChg>
        <pc:spChg chg="add del">
          <ac:chgData name="Lê Ngọc Hưng" userId="8511c0889c31e0fc" providerId="Windows Live" clId="Web-{8012DDDF-6456-4256-9C84-A00396BAEFDF}" dt="2021-10-14T16:12:58.383" v="712"/>
          <ac:spMkLst>
            <pc:docMk/>
            <pc:sldMk cId="509697404" sldId="260"/>
            <ac:spMk id="35" creationId="{0009AC7F-1347-41C8-8BEB-47473A21A696}"/>
          </ac:spMkLst>
        </pc:spChg>
        <pc:spChg chg="add del">
          <ac:chgData name="Lê Ngọc Hưng" userId="8511c0889c31e0fc" providerId="Windows Live" clId="Web-{8012DDDF-6456-4256-9C84-A00396BAEFDF}" dt="2021-10-14T16:12:58.383" v="712"/>
          <ac:spMkLst>
            <pc:docMk/>
            <pc:sldMk cId="509697404" sldId="260"/>
            <ac:spMk id="40" creationId="{4643CFF5-3073-44B6-9A56-4CAF096FFF17}"/>
          </ac:spMkLst>
        </pc:spChg>
        <pc:spChg chg="add del">
          <ac:chgData name="Lê Ngọc Hưng" userId="8511c0889c31e0fc" providerId="Windows Live" clId="Web-{8012DDDF-6456-4256-9C84-A00396BAEFDF}" dt="2021-10-14T16:12:58.383" v="712"/>
          <ac:spMkLst>
            <pc:docMk/>
            <pc:sldMk cId="509697404" sldId="260"/>
            <ac:spMk id="42" creationId="{955DEFE8-24AF-47F7-B020-D4D76ABA1830}"/>
          </ac:spMkLst>
        </pc:spChg>
        <pc:spChg chg="add del">
          <ac:chgData name="Lê Ngọc Hưng" userId="8511c0889c31e0fc" providerId="Windows Live" clId="Web-{8012DDDF-6456-4256-9C84-A00396BAEFDF}" dt="2021-10-14T16:12:58.383" v="712"/>
          <ac:spMkLst>
            <pc:docMk/>
            <pc:sldMk cId="509697404" sldId="260"/>
            <ac:spMk id="44" creationId="{6EAE3873-25FC-4346-B1D5-82E5F9D953ED}"/>
          </ac:spMkLst>
        </pc:spChg>
        <pc:spChg chg="add del">
          <ac:chgData name="Lê Ngọc Hưng" userId="8511c0889c31e0fc" providerId="Windows Live" clId="Web-{8012DDDF-6456-4256-9C84-A00396BAEFDF}" dt="2021-10-14T16:12:56.304" v="710"/>
          <ac:spMkLst>
            <pc:docMk/>
            <pc:sldMk cId="509697404" sldId="260"/>
            <ac:spMk id="49" creationId="{11D6A2A3-F101-46F7-8B6F-1C699CAFE9AD}"/>
          </ac:spMkLst>
        </pc:spChg>
        <pc:spChg chg="add del">
          <ac:chgData name="Lê Ngọc Hưng" userId="8511c0889c31e0fc" providerId="Windows Live" clId="Web-{8012DDDF-6456-4256-9C84-A00396BAEFDF}" dt="2021-10-14T16:12:56.304" v="710"/>
          <ac:spMkLst>
            <pc:docMk/>
            <pc:sldMk cId="509697404" sldId="260"/>
            <ac:spMk id="51" creationId="{529E760E-527D-4053-A309-F2BDE12501CD}"/>
          </ac:spMkLst>
        </pc:spChg>
        <pc:spChg chg="add del">
          <ac:chgData name="Lê Ngọc Hưng" userId="8511c0889c31e0fc" providerId="Windows Live" clId="Web-{8012DDDF-6456-4256-9C84-A00396BAEFDF}" dt="2021-10-14T16:12:56.304" v="710"/>
          <ac:spMkLst>
            <pc:docMk/>
            <pc:sldMk cId="509697404" sldId="260"/>
            <ac:spMk id="53" creationId="{4153D448-4ED1-429A-A28C-8316DE7CAF7E}"/>
          </ac:spMkLst>
        </pc:spChg>
        <pc:picChg chg="add del mod">
          <ac:chgData name="Lê Ngọc Hưng" userId="8511c0889c31e0fc" providerId="Windows Live" clId="Web-{8012DDDF-6456-4256-9C84-A00396BAEFDF}" dt="2021-10-14T16:13:00.586" v="713"/>
          <ac:picMkLst>
            <pc:docMk/>
            <pc:sldMk cId="509697404" sldId="260"/>
            <ac:picMk id="4" creationId="{17D09F39-DE9F-432D-A55C-489945DDAA92}"/>
          </ac:picMkLst>
        </pc:picChg>
        <pc:picChg chg="add mod">
          <ac:chgData name="Lê Ngọc Hưng" userId="8511c0889c31e0fc" providerId="Windows Live" clId="Web-{8012DDDF-6456-4256-9C84-A00396BAEFDF}" dt="2021-10-14T16:24:59.444" v="772" actId="1076"/>
          <ac:picMkLst>
            <pc:docMk/>
            <pc:sldMk cId="509697404" sldId="260"/>
            <ac:picMk id="5" creationId="{B6C3A091-CB8B-4252-8379-DFB953706DD1}"/>
          </ac:picMkLst>
        </pc:picChg>
      </pc:sldChg>
      <pc:sldChg chg="addSp delSp modSp delAnim">
        <pc:chgData name="Lê Ngọc Hưng" userId="8511c0889c31e0fc" providerId="Windows Live" clId="Web-{8012DDDF-6456-4256-9C84-A00396BAEFDF}" dt="2021-10-14T15:26:51.033" v="256" actId="1076"/>
        <pc:sldMkLst>
          <pc:docMk/>
          <pc:sldMk cId="4274267548" sldId="261"/>
        </pc:sldMkLst>
        <pc:spChg chg="mod">
          <ac:chgData name="Lê Ngọc Hưng" userId="8511c0889c31e0fc" providerId="Windows Live" clId="Web-{8012DDDF-6456-4256-9C84-A00396BAEFDF}" dt="2021-10-14T15:24:53.452" v="223" actId="20577"/>
          <ac:spMkLst>
            <pc:docMk/>
            <pc:sldMk cId="4274267548" sldId="261"/>
            <ac:spMk id="2" creationId="{53B1093D-9E17-4C81-AA92-1B4278FE8208}"/>
          </ac:spMkLst>
        </pc:spChg>
        <pc:spChg chg="del mod">
          <ac:chgData name="Lê Ngọc Hưng" userId="8511c0889c31e0fc" providerId="Windows Live" clId="Web-{8012DDDF-6456-4256-9C84-A00396BAEFDF}" dt="2021-10-14T15:25:01.109" v="227"/>
          <ac:spMkLst>
            <pc:docMk/>
            <pc:sldMk cId="4274267548" sldId="261"/>
            <ac:spMk id="3" creationId="{DCF178FD-0E45-4D89-B5FF-8C46B4365B05}"/>
          </ac:spMkLst>
        </pc:spChg>
        <pc:spChg chg="add mod">
          <ac:chgData name="Lê Ngọc Hưng" userId="8511c0889c31e0fc" providerId="Windows Live" clId="Web-{8012DDDF-6456-4256-9C84-A00396BAEFDF}" dt="2021-10-14T15:26:46.658" v="255" actId="1076"/>
          <ac:spMkLst>
            <pc:docMk/>
            <pc:sldMk cId="4274267548" sldId="261"/>
            <ac:spMk id="6" creationId="{9248AD47-B925-41F6-AE4A-E68C78D6CBDE}"/>
          </ac:spMkLst>
        </pc:spChg>
        <pc:picChg chg="add del mod">
          <ac:chgData name="Lê Ngọc Hưng" userId="8511c0889c31e0fc" providerId="Windows Live" clId="Web-{8012DDDF-6456-4256-9C84-A00396BAEFDF}" dt="2021-10-14T15:25:04.671" v="229"/>
          <ac:picMkLst>
            <pc:docMk/>
            <pc:sldMk cId="4274267548" sldId="261"/>
            <ac:picMk id="4" creationId="{397472AE-6B20-4D1C-9DEE-7612A6223C5C}"/>
          </ac:picMkLst>
        </pc:picChg>
        <pc:picChg chg="add mod">
          <ac:chgData name="Lê Ngọc Hưng" userId="8511c0889c31e0fc" providerId="Windows Live" clId="Web-{8012DDDF-6456-4256-9C84-A00396BAEFDF}" dt="2021-10-14T15:26:51.033" v="256" actId="1076"/>
          <ac:picMkLst>
            <pc:docMk/>
            <pc:sldMk cId="4274267548" sldId="261"/>
            <ac:picMk id="5" creationId="{93F80241-859F-4B8E-8983-E87D3AA8015C}"/>
          </ac:picMkLst>
        </pc:picChg>
      </pc:sldChg>
      <pc:sldChg chg="addSp delSp modSp addAnim delAnim">
        <pc:chgData name="Lê Ngọc Hưng" userId="8511c0889c31e0fc" providerId="Windows Live" clId="Web-{8012DDDF-6456-4256-9C84-A00396BAEFDF}" dt="2021-10-14T15:31:09.088" v="294" actId="20577"/>
        <pc:sldMkLst>
          <pc:docMk/>
          <pc:sldMk cId="1734123286" sldId="281"/>
        </pc:sldMkLst>
        <pc:spChg chg="mod">
          <ac:chgData name="Lê Ngọc Hưng" userId="8511c0889c31e0fc" providerId="Windows Live" clId="Web-{8012DDDF-6456-4256-9C84-A00396BAEFDF}" dt="2021-10-14T15:27:59.862" v="267" actId="20577"/>
          <ac:spMkLst>
            <pc:docMk/>
            <pc:sldMk cId="1734123286" sldId="281"/>
            <ac:spMk id="2" creationId="{AF479BAB-05F5-48C2-860B-4C357AE677FE}"/>
          </ac:spMkLst>
        </pc:spChg>
        <pc:spChg chg="add mod">
          <ac:chgData name="Lê Ngọc Hưng" userId="8511c0889c31e0fc" providerId="Windows Live" clId="Web-{8012DDDF-6456-4256-9C84-A00396BAEFDF}" dt="2021-10-14T15:28:49.570" v="282" actId="1076"/>
          <ac:spMkLst>
            <pc:docMk/>
            <pc:sldMk cId="1734123286" sldId="281"/>
            <ac:spMk id="3" creationId="{9C1023B7-4DD2-48F4-9BD0-940BC32DCE84}"/>
          </ac:spMkLst>
        </pc:spChg>
        <pc:spChg chg="add mod">
          <ac:chgData name="Lê Ngọc Hưng" userId="8511c0889c31e0fc" providerId="Windows Live" clId="Web-{8012DDDF-6456-4256-9C84-A00396BAEFDF}" dt="2021-10-14T15:31:09.088" v="294" actId="20577"/>
          <ac:spMkLst>
            <pc:docMk/>
            <pc:sldMk cId="1734123286" sldId="281"/>
            <ac:spMk id="4" creationId="{8DE5F96F-243E-485F-B98C-5B60FF85B363}"/>
          </ac:spMkLst>
        </pc:spChg>
        <pc:spChg chg="del">
          <ac:chgData name="Lê Ngọc Hưng" userId="8511c0889c31e0fc" providerId="Windows Live" clId="Web-{8012DDDF-6456-4256-9C84-A00396BAEFDF}" dt="2021-10-14T15:28:33.097" v="274"/>
          <ac:spMkLst>
            <pc:docMk/>
            <pc:sldMk cId="1734123286" sldId="281"/>
            <ac:spMk id="31" creationId="{15F61E31-B887-4A7C-B5C8-248164A6B85D}"/>
          </ac:spMkLst>
        </pc:spChg>
        <pc:spChg chg="del">
          <ac:chgData name="Lê Ngọc Hưng" userId="8511c0889c31e0fc" providerId="Windows Live" clId="Web-{8012DDDF-6456-4256-9C84-A00396BAEFDF}" dt="2021-10-14T15:28:30.550" v="272"/>
          <ac:spMkLst>
            <pc:docMk/>
            <pc:sldMk cId="1734123286" sldId="281"/>
            <ac:spMk id="35" creationId="{77D8846C-FE35-4BDA-AB26-78E8FFDBACD3}"/>
          </ac:spMkLst>
        </pc:spChg>
        <pc:spChg chg="del">
          <ac:chgData name="Lê Ngọc Hưng" userId="8511c0889c31e0fc" providerId="Windows Live" clId="Web-{8012DDDF-6456-4256-9C84-A00396BAEFDF}" dt="2021-10-14T15:28:30.550" v="270"/>
          <ac:spMkLst>
            <pc:docMk/>
            <pc:sldMk cId="1734123286" sldId="281"/>
            <ac:spMk id="39" creationId="{42E48D2F-E5E0-4704-95AE-EF58823197D9}"/>
          </ac:spMkLst>
        </pc:spChg>
        <pc:spChg chg="del">
          <ac:chgData name="Lê Ngọc Hưng" userId="8511c0889c31e0fc" providerId="Windows Live" clId="Web-{8012DDDF-6456-4256-9C84-A00396BAEFDF}" dt="2021-10-14T15:28:30.550" v="268"/>
          <ac:spMkLst>
            <pc:docMk/>
            <pc:sldMk cId="1734123286" sldId="281"/>
            <ac:spMk id="43" creationId="{23D9ED77-E599-4C33-A054-4CED658A4A26}"/>
          </ac:spMkLst>
        </pc:spChg>
        <pc:cxnChg chg="del">
          <ac:chgData name="Lê Ngọc Hưng" userId="8511c0889c31e0fc" providerId="Windows Live" clId="Web-{8012DDDF-6456-4256-9C84-A00396BAEFDF}" dt="2021-10-14T15:28:30.550" v="273"/>
          <ac:cxnSpMkLst>
            <pc:docMk/>
            <pc:sldMk cId="1734123286" sldId="281"/>
            <ac:cxnSpMk id="33" creationId="{83051FFB-64BC-4277-8388-267375614604}"/>
          </ac:cxnSpMkLst>
        </pc:cxnChg>
        <pc:cxnChg chg="del">
          <ac:chgData name="Lê Ngọc Hưng" userId="8511c0889c31e0fc" providerId="Windows Live" clId="Web-{8012DDDF-6456-4256-9C84-A00396BAEFDF}" dt="2021-10-14T15:28:30.550" v="271"/>
          <ac:cxnSpMkLst>
            <pc:docMk/>
            <pc:sldMk cId="1734123286" sldId="281"/>
            <ac:cxnSpMk id="37" creationId="{6284390E-9215-490A-9D91-217CB5D3C4FA}"/>
          </ac:cxnSpMkLst>
        </pc:cxnChg>
        <pc:cxnChg chg="del">
          <ac:chgData name="Lê Ngọc Hưng" userId="8511c0889c31e0fc" providerId="Windows Live" clId="Web-{8012DDDF-6456-4256-9C84-A00396BAEFDF}" dt="2021-10-14T15:28:30.550" v="269"/>
          <ac:cxnSpMkLst>
            <pc:docMk/>
            <pc:sldMk cId="1734123286" sldId="281"/>
            <ac:cxnSpMk id="41" creationId="{BA3A7B0C-C54D-45A5-ACB4-B48EDC7650DA}"/>
          </ac:cxnSpMkLst>
        </pc:cxnChg>
      </pc:sldChg>
      <pc:sldChg chg="addSp delSp modSp add replId addAnim delAnim">
        <pc:chgData name="Lê Ngọc Hưng" userId="8511c0889c31e0fc" providerId="Windows Live" clId="Web-{8012DDDF-6456-4256-9C84-A00396BAEFDF}" dt="2021-10-14T16:03:18.371" v="605" actId="20577"/>
        <pc:sldMkLst>
          <pc:docMk/>
          <pc:sldMk cId="2037534134" sldId="291"/>
        </pc:sldMkLst>
        <pc:spChg chg="mod">
          <ac:chgData name="Lê Ngọc Hưng" userId="8511c0889c31e0fc" providerId="Windows Live" clId="Web-{8012DDDF-6456-4256-9C84-A00396BAEFDF}" dt="2021-10-14T15:53:15.483" v="307" actId="20577"/>
          <ac:spMkLst>
            <pc:docMk/>
            <pc:sldMk cId="2037534134" sldId="291"/>
            <ac:spMk id="2" creationId="{AF479BAB-05F5-48C2-860B-4C357AE677FE}"/>
          </ac:spMkLst>
        </pc:spChg>
        <pc:spChg chg="add del mod">
          <ac:chgData name="Lê Ngọc Hưng" userId="8511c0889c31e0fc" providerId="Windows Live" clId="Web-{8012DDDF-6456-4256-9C84-A00396BAEFDF}" dt="2021-10-14T15:53:53.671" v="315" actId="20577"/>
          <ac:spMkLst>
            <pc:docMk/>
            <pc:sldMk cId="2037534134" sldId="291"/>
            <ac:spMk id="3" creationId="{9C1023B7-4DD2-48F4-9BD0-940BC32DCE84}"/>
          </ac:spMkLst>
        </pc:spChg>
        <pc:spChg chg="add del mod">
          <ac:chgData name="Lê Ngọc Hưng" userId="8511c0889c31e0fc" providerId="Windows Live" clId="Web-{8012DDDF-6456-4256-9C84-A00396BAEFDF}" dt="2021-10-14T15:58:12.989" v="475" actId="14100"/>
          <ac:spMkLst>
            <pc:docMk/>
            <pc:sldMk cId="2037534134" sldId="291"/>
            <ac:spMk id="4" creationId="{8DE5F96F-243E-485F-B98C-5B60FF85B363}"/>
          </ac:spMkLst>
        </pc:spChg>
        <pc:spChg chg="add del mod">
          <ac:chgData name="Lê Ngọc Hưng" userId="8511c0889c31e0fc" providerId="Windows Live" clId="Web-{8012DDDF-6456-4256-9C84-A00396BAEFDF}" dt="2021-10-14T15:54:09.281" v="321"/>
          <ac:spMkLst>
            <pc:docMk/>
            <pc:sldMk cId="2037534134" sldId="291"/>
            <ac:spMk id="7" creationId="{5167DDB7-50F8-4B93-98AD-1E47A927E8A9}"/>
          </ac:spMkLst>
        </pc:spChg>
        <pc:spChg chg="add del mod">
          <ac:chgData name="Lê Ngọc Hưng" userId="8511c0889c31e0fc" providerId="Windows Live" clId="Web-{8012DDDF-6456-4256-9C84-A00396BAEFDF}" dt="2021-10-14T15:54:26.203" v="331"/>
          <ac:spMkLst>
            <pc:docMk/>
            <pc:sldMk cId="2037534134" sldId="291"/>
            <ac:spMk id="10" creationId="{D20FF97B-DC6B-4B8E-ABB6-ECE0B11CC12E}"/>
          </ac:spMkLst>
        </pc:spChg>
        <pc:spChg chg="add mod">
          <ac:chgData name="Lê Ngọc Hưng" userId="8511c0889c31e0fc" providerId="Windows Live" clId="Web-{8012DDDF-6456-4256-9C84-A00396BAEFDF}" dt="2021-10-14T15:58:33.380" v="484" actId="20577"/>
          <ac:spMkLst>
            <pc:docMk/>
            <pc:sldMk cId="2037534134" sldId="291"/>
            <ac:spMk id="11" creationId="{AB4DA0EA-40FD-45DB-9E59-5AB66693ACDD}"/>
          </ac:spMkLst>
        </pc:spChg>
        <pc:spChg chg="add mod">
          <ac:chgData name="Lê Ngọc Hưng" userId="8511c0889c31e0fc" providerId="Windows Live" clId="Web-{8012DDDF-6456-4256-9C84-A00396BAEFDF}" dt="2021-10-14T16:03:18.371" v="605" actId="20577"/>
          <ac:spMkLst>
            <pc:docMk/>
            <pc:sldMk cId="2037534134" sldId="291"/>
            <ac:spMk id="13" creationId="{0778FF8A-F9B0-477F-A44F-CEF33DF4F3B5}"/>
          </ac:spMkLst>
        </pc:spChg>
        <pc:spChg chg="add del mod">
          <ac:chgData name="Lê Ngọc Hưng" userId="8511c0889c31e0fc" providerId="Windows Live" clId="Web-{8012DDDF-6456-4256-9C84-A00396BAEFDF}" dt="2021-10-14T16:03:12.136" v="603"/>
          <ac:spMkLst>
            <pc:docMk/>
            <pc:sldMk cId="2037534134" sldId="291"/>
            <ac:spMk id="16" creationId="{59E49AEF-7C1B-4B1A-89E9-E65122DE421A}"/>
          </ac:spMkLst>
        </pc:spChg>
        <pc:graphicFrameChg chg="add del mod ord modGraphic">
          <ac:chgData name="Lê Ngọc Hưng" userId="8511c0889c31e0fc" providerId="Windows Live" clId="Web-{8012DDDF-6456-4256-9C84-A00396BAEFDF}" dt="2021-10-14T15:54:09.297" v="322"/>
          <ac:graphicFrameMkLst>
            <pc:docMk/>
            <pc:sldMk cId="2037534134" sldId="291"/>
            <ac:graphicFrameMk id="6" creationId="{78AF706D-1229-486D-848A-5A17BA8D7859}"/>
          </ac:graphicFrameMkLst>
        </pc:graphicFrameChg>
        <pc:graphicFrameChg chg="add del mod">
          <ac:chgData name="Lê Ngọc Hưng" userId="8511c0889c31e0fc" providerId="Windows Live" clId="Web-{8012DDDF-6456-4256-9C84-A00396BAEFDF}" dt="2021-10-14T15:54:26.203" v="332"/>
          <ac:graphicFrameMkLst>
            <pc:docMk/>
            <pc:sldMk cId="2037534134" sldId="291"/>
            <ac:graphicFrameMk id="9" creationId="{05A1ACCA-F5F5-4F77-B1D8-5902E69C1A89}"/>
          </ac:graphicFrameMkLst>
        </pc:graphicFrameChg>
        <pc:graphicFrameChg chg="add del mod">
          <ac:chgData name="Lê Ngọc Hưng" userId="8511c0889c31e0fc" providerId="Windows Live" clId="Web-{8012DDDF-6456-4256-9C84-A00396BAEFDF}" dt="2021-10-14T16:03:15.027" v="604"/>
          <ac:graphicFrameMkLst>
            <pc:docMk/>
            <pc:sldMk cId="2037534134" sldId="291"/>
            <ac:graphicFrameMk id="15" creationId="{C79643BF-32BB-490C-A44C-8FECDEF98914}"/>
          </ac:graphicFrameMkLst>
        </pc:graphicFrameChg>
      </pc:sldChg>
      <pc:sldChg chg="modSp add del replId">
        <pc:chgData name="Lê Ngọc Hưng" userId="8511c0889c31e0fc" providerId="Windows Live" clId="Web-{8012DDDF-6456-4256-9C84-A00396BAEFDF}" dt="2021-10-14T16:06:44.562" v="672"/>
        <pc:sldMkLst>
          <pc:docMk/>
          <pc:sldMk cId="241200295" sldId="292"/>
        </pc:sldMkLst>
        <pc:spChg chg="mod">
          <ac:chgData name="Lê Ngọc Hưng" userId="8511c0889c31e0fc" providerId="Windows Live" clId="Web-{8012DDDF-6456-4256-9C84-A00396BAEFDF}" dt="2021-10-14T16:04:02.621" v="625" actId="20577"/>
          <ac:spMkLst>
            <pc:docMk/>
            <pc:sldMk cId="241200295" sldId="292"/>
            <ac:spMk id="2" creationId="{AF479BAB-05F5-48C2-860B-4C357AE677FE}"/>
          </ac:spMkLst>
        </pc:spChg>
      </pc:sldChg>
      <pc:sldChg chg="addSp delSp modSp add ord replId addAnim delAnim">
        <pc:chgData name="Lê Ngọc Hưng" userId="8511c0889c31e0fc" providerId="Windows Live" clId="Web-{8012DDDF-6456-4256-9C84-A00396BAEFDF}" dt="2021-10-14T16:06:24.453" v="671" actId="14100"/>
        <pc:sldMkLst>
          <pc:docMk/>
          <pc:sldMk cId="321671637" sldId="293"/>
        </pc:sldMkLst>
        <pc:spChg chg="mod">
          <ac:chgData name="Lê Ngọc Hưng" userId="8511c0889c31e0fc" providerId="Windows Live" clId="Web-{8012DDDF-6456-4256-9C84-A00396BAEFDF}" dt="2021-10-14T16:04:41.669" v="642" actId="20577"/>
          <ac:spMkLst>
            <pc:docMk/>
            <pc:sldMk cId="321671637" sldId="293"/>
            <ac:spMk id="2" creationId="{AF479BAB-05F5-48C2-860B-4C357AE677FE}"/>
          </ac:spMkLst>
        </pc:spChg>
        <pc:spChg chg="del">
          <ac:chgData name="Lê Ngọc Hưng" userId="8511c0889c31e0fc" providerId="Windows Live" clId="Web-{8012DDDF-6456-4256-9C84-A00396BAEFDF}" dt="2021-10-14T16:06:03.811" v="666"/>
          <ac:spMkLst>
            <pc:docMk/>
            <pc:sldMk cId="321671637" sldId="293"/>
            <ac:spMk id="3" creationId="{9C1023B7-4DD2-48F4-9BD0-940BC32DCE84}"/>
          </ac:spMkLst>
        </pc:spChg>
        <pc:spChg chg="add del mod">
          <ac:chgData name="Lê Ngọc Hưng" userId="8511c0889c31e0fc" providerId="Windows Live" clId="Web-{8012DDDF-6456-4256-9C84-A00396BAEFDF}" dt="2021-10-14T16:06:24.453" v="671" actId="14100"/>
          <ac:spMkLst>
            <pc:docMk/>
            <pc:sldMk cId="321671637" sldId="293"/>
            <ac:spMk id="4" creationId="{8DE5F96F-243E-485F-B98C-5B60FF85B363}"/>
          </ac:spMkLst>
        </pc:spChg>
        <pc:picChg chg="add del mod ord">
          <ac:chgData name="Lê Ngọc Hưng" userId="8511c0889c31e0fc" providerId="Windows Live" clId="Web-{8012DDDF-6456-4256-9C84-A00396BAEFDF}" dt="2021-10-14T16:04:58.451" v="645"/>
          <ac:picMkLst>
            <pc:docMk/>
            <pc:sldMk cId="321671637" sldId="293"/>
            <ac:picMk id="5" creationId="{AA16CD03-07BF-4FCA-AB2F-893FE967FD63}"/>
          </ac:picMkLst>
        </pc:picChg>
      </pc:sldChg>
      <pc:sldChg chg="addSp delSp modSp add replId delAnim">
        <pc:chgData name="Lê Ngọc Hưng" userId="8511c0889c31e0fc" providerId="Windows Live" clId="Web-{8012DDDF-6456-4256-9C84-A00396BAEFDF}" dt="2021-10-14T16:07:45.470" v="705" actId="20577"/>
        <pc:sldMkLst>
          <pc:docMk/>
          <pc:sldMk cId="254947116" sldId="294"/>
        </pc:sldMkLst>
        <pc:spChg chg="del">
          <ac:chgData name="Lê Ngọc Hưng" userId="8511c0889c31e0fc" providerId="Windows Live" clId="Web-{8012DDDF-6456-4256-9C84-A00396BAEFDF}" dt="2021-10-14T16:07:10.297" v="674"/>
          <ac:spMkLst>
            <pc:docMk/>
            <pc:sldMk cId="254947116" sldId="294"/>
            <ac:spMk id="4" creationId="{8DE5F96F-243E-485F-B98C-5B60FF85B363}"/>
          </ac:spMkLst>
        </pc:spChg>
        <pc:spChg chg="add del mod">
          <ac:chgData name="Lê Ngọc Hưng" userId="8511c0889c31e0fc" providerId="Windows Live" clId="Web-{8012DDDF-6456-4256-9C84-A00396BAEFDF}" dt="2021-10-14T16:07:11.688" v="675"/>
          <ac:spMkLst>
            <pc:docMk/>
            <pc:sldMk cId="254947116" sldId="294"/>
            <ac:spMk id="5" creationId="{E2536851-F385-4AAF-937F-C936AF810377}"/>
          </ac:spMkLst>
        </pc:spChg>
        <pc:spChg chg="add mod">
          <ac:chgData name="Lê Ngọc Hưng" userId="8511c0889c31e0fc" providerId="Windows Live" clId="Web-{8012DDDF-6456-4256-9C84-A00396BAEFDF}" dt="2021-10-14T16:07:45.470" v="705" actId="20577"/>
          <ac:spMkLst>
            <pc:docMk/>
            <pc:sldMk cId="254947116" sldId="294"/>
            <ac:spMk id="7" creationId="{8BAC8FAA-E3E8-49E2-9B34-CC94614A86C9}"/>
          </ac:spMkLst>
        </pc:spChg>
        <pc:picChg chg="add mod ord">
          <ac:chgData name="Lê Ngọc Hưng" userId="8511c0889c31e0fc" providerId="Windows Live" clId="Web-{8012DDDF-6456-4256-9C84-A00396BAEFDF}" dt="2021-10-14T16:07:19.360" v="680" actId="1076"/>
          <ac:picMkLst>
            <pc:docMk/>
            <pc:sldMk cId="254947116" sldId="294"/>
            <ac:picMk id="6" creationId="{D56E24C5-E5B9-42D1-8ED8-E981330D6E4C}"/>
          </ac:picMkLst>
        </pc:picChg>
      </pc:sldChg>
      <pc:sldChg chg="addSp delSp modSp add replId">
        <pc:chgData name="Lê Ngọc Hưng" userId="8511c0889c31e0fc" providerId="Windows Live" clId="Web-{8012DDDF-6456-4256-9C84-A00396BAEFDF}" dt="2021-10-14T16:17:52.842" v="763"/>
        <pc:sldMkLst>
          <pc:docMk/>
          <pc:sldMk cId="1831428454" sldId="295"/>
        </pc:sldMkLst>
        <pc:spChg chg="mod">
          <ac:chgData name="Lê Ngọc Hưng" userId="8511c0889c31e0fc" providerId="Windows Live" clId="Web-{8012DDDF-6456-4256-9C84-A00396BAEFDF}" dt="2021-10-14T16:15:41.777" v="736" actId="1076"/>
          <ac:spMkLst>
            <pc:docMk/>
            <pc:sldMk cId="1831428454" sldId="295"/>
            <ac:spMk id="2" creationId="{53B1093D-9E17-4C81-AA92-1B4278FE8208}"/>
          </ac:spMkLst>
        </pc:spChg>
        <pc:spChg chg="mod">
          <ac:chgData name="Lê Ngọc Hưng" userId="8511c0889c31e0fc" providerId="Windows Live" clId="Web-{8012DDDF-6456-4256-9C84-A00396BAEFDF}" dt="2021-10-14T16:17:48.810" v="757" actId="20577"/>
          <ac:spMkLst>
            <pc:docMk/>
            <pc:sldMk cId="1831428454" sldId="295"/>
            <ac:spMk id="3" creationId="{DCF178FD-0E45-4D89-B5FF-8C46B4365B05}"/>
          </ac:spMkLst>
        </pc:spChg>
        <pc:spChg chg="add del mod">
          <ac:chgData name="Lê Ngọc Hưng" userId="8511c0889c31e0fc" providerId="Windows Live" clId="Web-{8012DDDF-6456-4256-9C84-A00396BAEFDF}" dt="2021-10-14T16:17:52.842" v="762"/>
          <ac:spMkLst>
            <pc:docMk/>
            <pc:sldMk cId="1831428454" sldId="295"/>
            <ac:spMk id="8" creationId="{293BD547-DF5E-4335-9301-1D1D224D3885}"/>
          </ac:spMkLst>
        </pc:spChg>
        <pc:graphicFrameChg chg="add del mod">
          <ac:chgData name="Lê Ngọc Hưng" userId="8511c0889c31e0fc" providerId="Windows Live" clId="Web-{8012DDDF-6456-4256-9C84-A00396BAEFDF}" dt="2021-10-14T16:17:52.842" v="763"/>
          <ac:graphicFrameMkLst>
            <pc:docMk/>
            <pc:sldMk cId="1831428454" sldId="295"/>
            <ac:graphicFrameMk id="7" creationId="{E3CB41AB-C1FD-47A0-B320-069782350EAD}"/>
          </ac:graphicFrameMkLst>
        </pc:graphicFrameChg>
        <pc:picChg chg="add del mod">
          <ac:chgData name="Lê Ngọc Hưng" userId="8511c0889c31e0fc" providerId="Windows Live" clId="Web-{8012DDDF-6456-4256-9C84-A00396BAEFDF}" dt="2021-10-14T16:16:09.871" v="742"/>
          <ac:picMkLst>
            <pc:docMk/>
            <pc:sldMk cId="1831428454" sldId="295"/>
            <ac:picMk id="4" creationId="{41A517E5-4CD4-421F-98CE-1F48BF6B4C57}"/>
          </ac:picMkLst>
        </pc:picChg>
        <pc:picChg chg="del">
          <ac:chgData name="Lê Ngọc Hưng" userId="8511c0889c31e0fc" providerId="Windows Live" clId="Web-{8012DDDF-6456-4256-9C84-A00396BAEFDF}" dt="2021-10-14T16:15:15.651" v="731"/>
          <ac:picMkLst>
            <pc:docMk/>
            <pc:sldMk cId="1831428454" sldId="295"/>
            <ac:picMk id="5" creationId="{B6C3A091-CB8B-4252-8379-DFB953706DD1}"/>
          </ac:picMkLst>
        </pc:picChg>
      </pc:sldChg>
      <pc:sldChg chg="addSp delSp modSp add replId">
        <pc:chgData name="Lê Ngọc Hưng" userId="8511c0889c31e0fc" providerId="Windows Live" clId="Web-{8012DDDF-6456-4256-9C84-A00396BAEFDF}" dt="2021-10-14T17:23:01.422" v="1311" actId="20577"/>
        <pc:sldMkLst>
          <pc:docMk/>
          <pc:sldMk cId="2046301915" sldId="296"/>
        </pc:sldMkLst>
        <pc:spChg chg="del">
          <ac:chgData name="Lê Ngọc Hưng" userId="8511c0889c31e0fc" providerId="Windows Live" clId="Web-{8012DDDF-6456-4256-9C84-A00396BAEFDF}" dt="2021-10-14T16:40:36.558" v="776"/>
          <ac:spMkLst>
            <pc:docMk/>
            <pc:sldMk cId="2046301915" sldId="296"/>
            <ac:spMk id="3" creationId="{DCF178FD-0E45-4D89-B5FF-8C46B4365B05}"/>
          </ac:spMkLst>
        </pc:spChg>
        <pc:spChg chg="add del mod">
          <ac:chgData name="Lê Ngọc Hưng" userId="8511c0889c31e0fc" providerId="Windows Live" clId="Web-{8012DDDF-6456-4256-9C84-A00396BAEFDF}" dt="2021-10-14T16:45:04.860" v="857"/>
          <ac:spMkLst>
            <pc:docMk/>
            <pc:sldMk cId="2046301915" sldId="296"/>
            <ac:spMk id="6" creationId="{06ABF3B6-BE9C-43BC-9304-12144F4195B7}"/>
          </ac:spMkLst>
        </pc:spChg>
        <pc:spChg chg="add mod">
          <ac:chgData name="Lê Ngọc Hưng" userId="8511c0889c31e0fc" providerId="Windows Live" clId="Web-{8012DDDF-6456-4256-9C84-A00396BAEFDF}" dt="2021-10-14T16:59:37.050" v="1156" actId="1076"/>
          <ac:spMkLst>
            <pc:docMk/>
            <pc:sldMk cId="2046301915" sldId="296"/>
            <ac:spMk id="7" creationId="{ECC9B88D-267D-4F53-BE09-95D4D11C7C4D}"/>
          </ac:spMkLst>
        </pc:spChg>
        <pc:spChg chg="add del mod">
          <ac:chgData name="Lê Ngọc Hưng" userId="8511c0889c31e0fc" providerId="Windows Live" clId="Web-{8012DDDF-6456-4256-9C84-A00396BAEFDF}" dt="2021-10-14T16:45:19.048" v="858"/>
          <ac:spMkLst>
            <pc:docMk/>
            <pc:sldMk cId="2046301915" sldId="296"/>
            <ac:spMk id="9" creationId="{42C43499-DD71-4B90-A29A-136129F6C8BF}"/>
          </ac:spMkLst>
        </pc:spChg>
        <pc:spChg chg="add mod">
          <ac:chgData name="Lê Ngọc Hưng" userId="8511c0889c31e0fc" providerId="Windows Live" clId="Web-{8012DDDF-6456-4256-9C84-A00396BAEFDF}" dt="2021-10-14T17:03:02.913" v="1187" actId="14100"/>
          <ac:spMkLst>
            <pc:docMk/>
            <pc:sldMk cId="2046301915" sldId="296"/>
            <ac:spMk id="10" creationId="{450CE935-22CD-4599-A31F-99C22ADF9758}"/>
          </ac:spMkLst>
        </pc:spChg>
        <pc:spChg chg="add del mod">
          <ac:chgData name="Lê Ngọc Hưng" userId="8511c0889c31e0fc" providerId="Windows Live" clId="Web-{8012DDDF-6456-4256-9C84-A00396BAEFDF}" dt="2021-10-14T16:58:03.048" v="1116"/>
          <ac:spMkLst>
            <pc:docMk/>
            <pc:sldMk cId="2046301915" sldId="296"/>
            <ac:spMk id="14" creationId="{BC93A695-890D-4FC6-8CE4-4135D843BB13}"/>
          </ac:spMkLst>
        </pc:spChg>
        <pc:spChg chg="add mod">
          <ac:chgData name="Lê Ngọc Hưng" userId="8511c0889c31e0fc" providerId="Windows Live" clId="Web-{8012DDDF-6456-4256-9C84-A00396BAEFDF}" dt="2021-10-14T17:23:01.422" v="1311" actId="20577"/>
          <ac:spMkLst>
            <pc:docMk/>
            <pc:sldMk cId="2046301915" sldId="296"/>
            <ac:spMk id="15" creationId="{B07F8670-7C50-4BA3-8CE0-065537317491}"/>
          </ac:spMkLst>
        </pc:spChg>
        <pc:spChg chg="add mod">
          <ac:chgData name="Lê Ngọc Hưng" userId="8511c0889c31e0fc" providerId="Windows Live" clId="Web-{8012DDDF-6456-4256-9C84-A00396BAEFDF}" dt="2021-10-14T17:02:57.038" v="1186" actId="14100"/>
          <ac:spMkLst>
            <pc:docMk/>
            <pc:sldMk cId="2046301915" sldId="296"/>
            <ac:spMk id="18" creationId="{86C429C7-3796-4E5E-B820-D69793519AEF}"/>
          </ac:spMkLst>
        </pc:spChg>
        <pc:graphicFrameChg chg="add del mod">
          <ac:chgData name="Lê Ngọc Hưng" userId="8511c0889c31e0fc" providerId="Windows Live" clId="Web-{8012DDDF-6456-4256-9C84-A00396BAEFDF}" dt="2021-10-14T16:58:03.048" v="1117"/>
          <ac:graphicFrameMkLst>
            <pc:docMk/>
            <pc:sldMk cId="2046301915" sldId="296"/>
            <ac:graphicFrameMk id="12" creationId="{0AB8F9CD-89A7-4D91-8195-A8F7EC907E9B}"/>
          </ac:graphicFrameMkLst>
        </pc:graphicFrameChg>
        <pc:picChg chg="del">
          <ac:chgData name="Lê Ngọc Hưng" userId="8511c0889c31e0fc" providerId="Windows Live" clId="Web-{8012DDDF-6456-4256-9C84-A00396BAEFDF}" dt="2021-10-14T16:40:21.651" v="775"/>
          <ac:picMkLst>
            <pc:docMk/>
            <pc:sldMk cId="2046301915" sldId="296"/>
            <ac:picMk id="5" creationId="{B6C3A091-CB8B-4252-8379-DFB953706DD1}"/>
          </ac:picMkLst>
        </pc:picChg>
      </pc:sldChg>
    </pc:docChg>
  </pc:docChgLst>
  <pc:docChgLst>
    <pc:chgData name="Lê Ngọc Hưng" userId="8511c0889c31e0fc" providerId="Windows Live" clId="Web-{14CB8310-D43A-4290-9883-C5D718CEE303}"/>
    <pc:docChg chg="addSld delSld modSld addMainMaster delMainMaster modMainMaster">
      <pc:chgData name="Lê Ngọc Hưng" userId="8511c0889c31e0fc" providerId="Windows Live" clId="Web-{14CB8310-D43A-4290-9883-C5D718CEE303}" dt="2021-10-04T03:38:59.464" v="364"/>
      <pc:docMkLst>
        <pc:docMk/>
      </pc:docMkLst>
      <pc:sldChg chg="addSp delSp modSp mod modClrScheme delDesignElem chgLayout">
        <pc:chgData name="Lê Ngọc Hưng" userId="8511c0889c31e0fc" providerId="Windows Live" clId="Web-{14CB8310-D43A-4290-9883-C5D718CEE303}" dt="2021-10-04T03:11:45.238" v="1"/>
        <pc:sldMkLst>
          <pc:docMk/>
          <pc:sldMk cId="880332890" sldId="256"/>
        </pc:sldMkLst>
        <pc:spChg chg="mod ord">
          <ac:chgData name="Lê Ngọc Hưng" userId="8511c0889c31e0fc" providerId="Windows Live" clId="Web-{14CB8310-D43A-4290-9883-C5D718CEE303}" dt="2021-10-04T03:11:45.238" v="1"/>
          <ac:spMkLst>
            <pc:docMk/>
            <pc:sldMk cId="880332890" sldId="256"/>
            <ac:spMk id="2" creationId="{DF7E4E45-E0CD-4849-B51F-D47DE48C013E}"/>
          </ac:spMkLst>
        </pc:spChg>
        <pc:spChg chg="mod ord">
          <ac:chgData name="Lê Ngọc Hưng" userId="8511c0889c31e0fc" providerId="Windows Live" clId="Web-{14CB8310-D43A-4290-9883-C5D718CEE303}" dt="2021-10-04T03:11:45.238" v="1"/>
          <ac:spMkLst>
            <pc:docMk/>
            <pc:sldMk cId="880332890" sldId="256"/>
            <ac:spMk id="3" creationId="{5FD44378-25B4-43AC-889A-4531378D42B0}"/>
          </ac:spMkLst>
        </pc:spChg>
        <pc:spChg chg="add del">
          <ac:chgData name="Lê Ngọc Hưng" userId="8511c0889c31e0fc" providerId="Windows Live" clId="Web-{14CB8310-D43A-4290-9883-C5D718CEE303}" dt="2021-10-04T03:11:45.238" v="1"/>
          <ac:spMkLst>
            <pc:docMk/>
            <pc:sldMk cId="880332890" sldId="256"/>
            <ac:spMk id="60" creationId="{A8384FB5-9ADC-4DDC-881B-597D56F5B15D}"/>
          </ac:spMkLst>
        </pc:spChg>
        <pc:spChg chg="add del">
          <ac:chgData name="Lê Ngọc Hưng" userId="8511c0889c31e0fc" providerId="Windows Live" clId="Web-{14CB8310-D43A-4290-9883-C5D718CEE303}" dt="2021-10-04T03:11:45.238" v="1"/>
          <ac:spMkLst>
            <pc:docMk/>
            <pc:sldMk cId="880332890" sldId="256"/>
            <ac:spMk id="62" creationId="{0AF57B88-1D4C-41FA-A761-EC1DD10C35CB}"/>
          </ac:spMkLst>
        </pc:spChg>
        <pc:spChg chg="add del">
          <ac:chgData name="Lê Ngọc Hưng" userId="8511c0889c31e0fc" providerId="Windows Live" clId="Web-{14CB8310-D43A-4290-9883-C5D718CEE303}" dt="2021-10-04T03:11:45.238" v="1"/>
          <ac:spMkLst>
            <pc:docMk/>
            <pc:sldMk cId="880332890" sldId="256"/>
            <ac:spMk id="64" creationId="{D2548F45-5164-4ABB-8212-7F293FDED8D4}"/>
          </ac:spMkLst>
        </pc:spChg>
        <pc:spChg chg="add del">
          <ac:chgData name="Lê Ngọc Hưng" userId="8511c0889c31e0fc" providerId="Windows Live" clId="Web-{14CB8310-D43A-4290-9883-C5D718CEE303}" dt="2021-10-04T03:11:45.238" v="1"/>
          <ac:spMkLst>
            <pc:docMk/>
            <pc:sldMk cId="880332890" sldId="256"/>
            <ac:spMk id="66" creationId="{5E81CCFB-7BEF-4186-86FB-D09450B4D02D}"/>
          </ac:spMkLst>
        </pc:spChg>
      </pc:sldChg>
      <pc:sldChg chg="modSp mod modClrScheme chgLayout">
        <pc:chgData name="Lê Ngọc Hưng" userId="8511c0889c31e0fc" providerId="Windows Live" clId="Web-{14CB8310-D43A-4290-9883-C5D718CEE303}" dt="2021-10-04T03:11:45.238" v="1"/>
        <pc:sldMkLst>
          <pc:docMk/>
          <pc:sldMk cId="4188560668" sldId="257"/>
        </pc:sldMkLst>
        <pc:spChg chg="mod ord">
          <ac:chgData name="Lê Ngọc Hưng" userId="8511c0889c31e0fc" providerId="Windows Live" clId="Web-{14CB8310-D43A-4290-9883-C5D718CEE303}" dt="2021-10-04T03:11:45.238" v="1"/>
          <ac:spMkLst>
            <pc:docMk/>
            <pc:sldMk cId="4188560668" sldId="257"/>
            <ac:spMk id="2" creationId="{AF153995-D0E3-409F-810B-AE03BA30DC9B}"/>
          </ac:spMkLst>
        </pc:spChg>
        <pc:spChg chg="mod ord">
          <ac:chgData name="Lê Ngọc Hưng" userId="8511c0889c31e0fc" providerId="Windows Live" clId="Web-{14CB8310-D43A-4290-9883-C5D718CEE303}" dt="2021-10-04T03:11:45.238" v="1"/>
          <ac:spMkLst>
            <pc:docMk/>
            <pc:sldMk cId="4188560668" sldId="257"/>
            <ac:spMk id="4" creationId="{33FA436D-FD0D-4A89-90A1-28F59D932BDF}"/>
          </ac:spMkLst>
        </pc:spChg>
        <pc:spChg chg="mod ord">
          <ac:chgData name="Lê Ngọc Hưng" userId="8511c0889c31e0fc" providerId="Windows Live" clId="Web-{14CB8310-D43A-4290-9883-C5D718CEE303}" dt="2021-10-04T03:11:45.238" v="1"/>
          <ac:spMkLst>
            <pc:docMk/>
            <pc:sldMk cId="4188560668" sldId="257"/>
            <ac:spMk id="5" creationId="{48C3EED3-9D63-4A84-B836-981F001D5A9A}"/>
          </ac:spMkLst>
        </pc:spChg>
      </pc:sldChg>
      <pc:sldChg chg="modSp mod setBg modClrScheme chgLayout">
        <pc:chgData name="Lê Ngọc Hưng" userId="8511c0889c31e0fc" providerId="Windows Live" clId="Web-{14CB8310-D43A-4290-9883-C5D718CEE303}" dt="2021-10-04T03:13:05.103" v="7"/>
        <pc:sldMkLst>
          <pc:docMk/>
          <pc:sldMk cId="3972777190" sldId="259"/>
        </pc:sldMkLst>
        <pc:spChg chg="mod ord">
          <ac:chgData name="Lê Ngọc Hưng" userId="8511c0889c31e0fc" providerId="Windows Live" clId="Web-{14CB8310-D43A-4290-9883-C5D718CEE303}" dt="2021-10-04T03:13:05.103" v="7"/>
          <ac:spMkLst>
            <pc:docMk/>
            <pc:sldMk cId="3972777190" sldId="259"/>
            <ac:spMk id="3" creationId="{C968C5AA-B531-4419-B5FA-9E56352123E8}"/>
          </ac:spMkLst>
        </pc:spChg>
        <pc:graphicFrameChg chg="mod ord">
          <ac:chgData name="Lê Ngọc Hưng" userId="8511c0889c31e0fc" providerId="Windows Live" clId="Web-{14CB8310-D43A-4290-9883-C5D718CEE303}" dt="2021-10-04T03:11:45.238" v="1"/>
          <ac:graphicFrameMkLst>
            <pc:docMk/>
            <pc:sldMk cId="3972777190" sldId="259"/>
            <ac:graphicFrameMk id="6" creationId="{5BAE6087-CC67-4CEB-A289-C483712119B2}"/>
          </ac:graphicFrameMkLst>
        </pc:graphicFrameChg>
      </pc:sldChg>
      <pc:sldChg chg="addSp delSp modSp mod modClrScheme delDesignElem chgLayout">
        <pc:chgData name="Lê Ngọc Hưng" userId="8511c0889c31e0fc" providerId="Windows Live" clId="Web-{14CB8310-D43A-4290-9883-C5D718CEE303}" dt="2021-10-04T03:13:45.605" v="9"/>
        <pc:sldMkLst>
          <pc:docMk/>
          <pc:sldMk cId="509697404" sldId="260"/>
        </pc:sldMkLst>
        <pc:spChg chg="mod ord">
          <ac:chgData name="Lê Ngọc Hưng" userId="8511c0889c31e0fc" providerId="Windows Live" clId="Web-{14CB8310-D43A-4290-9883-C5D718CEE303}" dt="2021-10-04T03:13:45.605" v="9"/>
          <ac:spMkLst>
            <pc:docMk/>
            <pc:sldMk cId="509697404" sldId="260"/>
            <ac:spMk id="2" creationId="{53B1093D-9E17-4C81-AA92-1B4278FE8208}"/>
          </ac:spMkLst>
        </pc:spChg>
        <pc:spChg chg="mod ord">
          <ac:chgData name="Lê Ngọc Hưng" userId="8511c0889c31e0fc" providerId="Windows Live" clId="Web-{14CB8310-D43A-4290-9883-C5D718CEE303}" dt="2021-10-04T03:13:45.605" v="9"/>
          <ac:spMkLst>
            <pc:docMk/>
            <pc:sldMk cId="509697404" sldId="260"/>
            <ac:spMk id="3" creationId="{DCF178FD-0E45-4D89-B5FF-8C46B4365B05}"/>
          </ac:spMkLst>
        </pc:spChg>
        <pc:spChg chg="add del">
          <ac:chgData name="Lê Ngọc Hưng" userId="8511c0889c31e0fc" providerId="Windows Live" clId="Web-{14CB8310-D43A-4290-9883-C5D718CEE303}" dt="2021-10-04T03:13:45.605" v="9"/>
          <ac:spMkLst>
            <pc:docMk/>
            <pc:sldMk cId="509697404" sldId="260"/>
            <ac:spMk id="8" creationId="{813A4003-1875-46E3-BBC1-9CF42E1331C2}"/>
          </ac:spMkLst>
        </pc:spChg>
        <pc:spChg chg="add del">
          <ac:chgData name="Lê Ngọc Hưng" userId="8511c0889c31e0fc" providerId="Windows Live" clId="Web-{14CB8310-D43A-4290-9883-C5D718CEE303}" dt="2021-10-04T03:13:45.605" v="9"/>
          <ac:spMkLst>
            <pc:docMk/>
            <pc:sldMk cId="509697404" sldId="260"/>
            <ac:spMk id="10" creationId="{ACDECF1C-4B20-4CD9-90C7-F85AAB3317B9}"/>
          </ac:spMkLst>
        </pc:spChg>
        <pc:spChg chg="add del">
          <ac:chgData name="Lê Ngọc Hưng" userId="8511c0889c31e0fc" providerId="Windows Live" clId="Web-{14CB8310-D43A-4290-9883-C5D718CEE303}" dt="2021-10-04T03:13:45.605" v="9"/>
          <ac:spMkLst>
            <pc:docMk/>
            <pc:sldMk cId="509697404" sldId="260"/>
            <ac:spMk id="12" creationId="{7CB46BEC-0E77-41F0-A7D5-D5B40D225581}"/>
          </ac:spMkLst>
        </pc:spChg>
        <pc:spChg chg="add del">
          <ac:chgData name="Lê Ngọc Hưng" userId="8511c0889c31e0fc" providerId="Windows Live" clId="Web-{14CB8310-D43A-4290-9883-C5D718CEE303}" dt="2021-10-04T03:13:45.605" v="9"/>
          <ac:spMkLst>
            <pc:docMk/>
            <pc:sldMk cId="509697404" sldId="260"/>
            <ac:spMk id="14" creationId="{B84D73B4-F569-4D64-BA77-14454E09F6BB}"/>
          </ac:spMkLst>
        </pc:spChg>
        <pc:spChg chg="add del">
          <ac:chgData name="Lê Ngọc Hưng" userId="8511c0889c31e0fc" providerId="Windows Live" clId="Web-{14CB8310-D43A-4290-9883-C5D718CEE303}" dt="2021-10-04T03:13:45.605" v="9"/>
          <ac:spMkLst>
            <pc:docMk/>
            <pc:sldMk cId="509697404" sldId="260"/>
            <ac:spMk id="16" creationId="{AD437E30-AED3-4732-B13B-17D277D8DF64}"/>
          </ac:spMkLst>
        </pc:spChg>
        <pc:spChg chg="add">
          <ac:chgData name="Lê Ngọc Hưng" userId="8511c0889c31e0fc" providerId="Windows Live" clId="Web-{14CB8310-D43A-4290-9883-C5D718CEE303}" dt="2021-10-04T03:13:45.605" v="9"/>
          <ac:spMkLst>
            <pc:docMk/>
            <pc:sldMk cId="509697404" sldId="260"/>
            <ac:spMk id="21" creationId="{8BEAC55E-FD3E-4A90-B4E2-D197D8038366}"/>
          </ac:spMkLst>
        </pc:spChg>
        <pc:spChg chg="add">
          <ac:chgData name="Lê Ngọc Hưng" userId="8511c0889c31e0fc" providerId="Windows Live" clId="Web-{14CB8310-D43A-4290-9883-C5D718CEE303}" dt="2021-10-04T03:13:45.605" v="9"/>
          <ac:spMkLst>
            <pc:docMk/>
            <pc:sldMk cId="509697404" sldId="260"/>
            <ac:spMk id="23" creationId="{282DCAD1-D7F2-4CA8-960C-526B7DB37A82}"/>
          </ac:spMkLst>
        </pc:spChg>
        <pc:spChg chg="add">
          <ac:chgData name="Lê Ngọc Hưng" userId="8511c0889c31e0fc" providerId="Windows Live" clId="Web-{14CB8310-D43A-4290-9883-C5D718CEE303}" dt="2021-10-04T03:13:45.605" v="9"/>
          <ac:spMkLst>
            <pc:docMk/>
            <pc:sldMk cId="509697404" sldId="260"/>
            <ac:spMk id="25" creationId="{0009AC7F-1347-41C8-8BEB-47473A21A696}"/>
          </ac:spMkLst>
        </pc:spChg>
      </pc:sldChg>
      <pc:sldChg chg="addSp delSp modSp mod modClrScheme delDesignElem chgLayout">
        <pc:chgData name="Lê Ngọc Hưng" userId="8511c0889c31e0fc" providerId="Windows Live" clId="Web-{14CB8310-D43A-4290-9883-C5D718CEE303}" dt="2021-10-04T03:13:35.651" v="8"/>
        <pc:sldMkLst>
          <pc:docMk/>
          <pc:sldMk cId="4274267548" sldId="261"/>
        </pc:sldMkLst>
        <pc:spChg chg="mod ord">
          <ac:chgData name="Lê Ngọc Hưng" userId="8511c0889c31e0fc" providerId="Windows Live" clId="Web-{14CB8310-D43A-4290-9883-C5D718CEE303}" dt="2021-10-04T03:13:35.651" v="8"/>
          <ac:spMkLst>
            <pc:docMk/>
            <pc:sldMk cId="4274267548" sldId="261"/>
            <ac:spMk id="2" creationId="{53B1093D-9E17-4C81-AA92-1B4278FE8208}"/>
          </ac:spMkLst>
        </pc:spChg>
        <pc:spChg chg="mod ord">
          <ac:chgData name="Lê Ngọc Hưng" userId="8511c0889c31e0fc" providerId="Windows Live" clId="Web-{14CB8310-D43A-4290-9883-C5D718CEE303}" dt="2021-10-04T03:13:35.651" v="8"/>
          <ac:spMkLst>
            <pc:docMk/>
            <pc:sldMk cId="4274267548" sldId="261"/>
            <ac:spMk id="3" creationId="{DCF178FD-0E45-4D89-B5FF-8C46B4365B05}"/>
          </ac:spMkLst>
        </pc:spChg>
        <pc:spChg chg="add del">
          <ac:chgData name="Lê Ngọc Hưng" userId="8511c0889c31e0fc" providerId="Windows Live" clId="Web-{14CB8310-D43A-4290-9883-C5D718CEE303}" dt="2021-10-04T03:13:35.651" v="8"/>
          <ac:spMkLst>
            <pc:docMk/>
            <pc:sldMk cId="4274267548" sldId="261"/>
            <ac:spMk id="8" creationId="{813A4003-1875-46E3-BBC1-9CF42E1331C2}"/>
          </ac:spMkLst>
        </pc:spChg>
        <pc:spChg chg="add del">
          <ac:chgData name="Lê Ngọc Hưng" userId="8511c0889c31e0fc" providerId="Windows Live" clId="Web-{14CB8310-D43A-4290-9883-C5D718CEE303}" dt="2021-10-04T03:13:35.651" v="8"/>
          <ac:spMkLst>
            <pc:docMk/>
            <pc:sldMk cId="4274267548" sldId="261"/>
            <ac:spMk id="10" creationId="{ACDECF1C-4B20-4CD9-90C7-F85AAB3317B9}"/>
          </ac:spMkLst>
        </pc:spChg>
        <pc:spChg chg="add del">
          <ac:chgData name="Lê Ngọc Hưng" userId="8511c0889c31e0fc" providerId="Windows Live" clId="Web-{14CB8310-D43A-4290-9883-C5D718CEE303}" dt="2021-10-04T03:13:35.651" v="8"/>
          <ac:spMkLst>
            <pc:docMk/>
            <pc:sldMk cId="4274267548" sldId="261"/>
            <ac:spMk id="12" creationId="{7CB46BEC-0E77-41F0-A7D5-D5B40D225581}"/>
          </ac:spMkLst>
        </pc:spChg>
        <pc:spChg chg="add del">
          <ac:chgData name="Lê Ngọc Hưng" userId="8511c0889c31e0fc" providerId="Windows Live" clId="Web-{14CB8310-D43A-4290-9883-C5D718CEE303}" dt="2021-10-04T03:13:35.651" v="8"/>
          <ac:spMkLst>
            <pc:docMk/>
            <pc:sldMk cId="4274267548" sldId="261"/>
            <ac:spMk id="14" creationId="{B84D73B4-F569-4D64-BA77-14454E09F6BB}"/>
          </ac:spMkLst>
        </pc:spChg>
        <pc:spChg chg="add del">
          <ac:chgData name="Lê Ngọc Hưng" userId="8511c0889c31e0fc" providerId="Windows Live" clId="Web-{14CB8310-D43A-4290-9883-C5D718CEE303}" dt="2021-10-04T03:13:35.651" v="8"/>
          <ac:spMkLst>
            <pc:docMk/>
            <pc:sldMk cId="4274267548" sldId="261"/>
            <ac:spMk id="16" creationId="{AD437E30-AED3-4732-B13B-17D277D8DF64}"/>
          </ac:spMkLst>
        </pc:spChg>
        <pc:spChg chg="add">
          <ac:chgData name="Lê Ngọc Hưng" userId="8511c0889c31e0fc" providerId="Windows Live" clId="Web-{14CB8310-D43A-4290-9883-C5D718CEE303}" dt="2021-10-04T03:13:35.651" v="8"/>
          <ac:spMkLst>
            <pc:docMk/>
            <pc:sldMk cId="4274267548" sldId="261"/>
            <ac:spMk id="21" creationId="{8BEAC55E-FD3E-4A90-B4E2-D197D8038366}"/>
          </ac:spMkLst>
        </pc:spChg>
        <pc:spChg chg="add">
          <ac:chgData name="Lê Ngọc Hưng" userId="8511c0889c31e0fc" providerId="Windows Live" clId="Web-{14CB8310-D43A-4290-9883-C5D718CEE303}" dt="2021-10-04T03:13:35.651" v="8"/>
          <ac:spMkLst>
            <pc:docMk/>
            <pc:sldMk cId="4274267548" sldId="261"/>
            <ac:spMk id="23" creationId="{282DCAD1-D7F2-4CA8-960C-526B7DB37A82}"/>
          </ac:spMkLst>
        </pc:spChg>
        <pc:spChg chg="add">
          <ac:chgData name="Lê Ngọc Hưng" userId="8511c0889c31e0fc" providerId="Windows Live" clId="Web-{14CB8310-D43A-4290-9883-C5D718CEE303}" dt="2021-10-04T03:13:35.651" v="8"/>
          <ac:spMkLst>
            <pc:docMk/>
            <pc:sldMk cId="4274267548" sldId="261"/>
            <ac:spMk id="25" creationId="{0009AC7F-1347-41C8-8BEB-47473A21A696}"/>
          </ac:spMkLst>
        </pc:spChg>
      </pc:sldChg>
      <pc:sldChg chg="addSp delSp modSp del mod modClrScheme delDesignElem chgLayout">
        <pc:chgData name="Lê Ngọc Hưng" userId="8511c0889c31e0fc" providerId="Windows Live" clId="Web-{14CB8310-D43A-4290-9883-C5D718CEE303}" dt="2021-10-04T03:17:39.213" v="117"/>
        <pc:sldMkLst>
          <pc:docMk/>
          <pc:sldMk cId="4206117113" sldId="262"/>
        </pc:sldMkLst>
        <pc:spChg chg="mod ord">
          <ac:chgData name="Lê Ngọc Hưng" userId="8511c0889c31e0fc" providerId="Windows Live" clId="Web-{14CB8310-D43A-4290-9883-C5D718CEE303}" dt="2021-10-04T03:11:45.238" v="1"/>
          <ac:spMkLst>
            <pc:docMk/>
            <pc:sldMk cId="4206117113" sldId="262"/>
            <ac:spMk id="2" creationId="{53B1093D-9E17-4C81-AA92-1B4278FE8208}"/>
          </ac:spMkLst>
        </pc:spChg>
        <pc:spChg chg="add del">
          <ac:chgData name="Lê Ngọc Hưng" userId="8511c0889c31e0fc" providerId="Windows Live" clId="Web-{14CB8310-D43A-4290-9883-C5D718CEE303}" dt="2021-10-04T03:11:45.238" v="1"/>
          <ac:spMkLst>
            <pc:docMk/>
            <pc:sldMk cId="4206117113" sldId="262"/>
            <ac:spMk id="8" creationId="{813A4003-1875-46E3-BBC1-9CF42E1331C2}"/>
          </ac:spMkLst>
        </pc:spChg>
        <pc:spChg chg="add del">
          <ac:chgData name="Lê Ngọc Hưng" userId="8511c0889c31e0fc" providerId="Windows Live" clId="Web-{14CB8310-D43A-4290-9883-C5D718CEE303}" dt="2021-10-04T03:11:45.238" v="1"/>
          <ac:spMkLst>
            <pc:docMk/>
            <pc:sldMk cId="4206117113" sldId="262"/>
            <ac:spMk id="10" creationId="{ACDECF1C-4B20-4CD9-90C7-F85AAB3317B9}"/>
          </ac:spMkLst>
        </pc:spChg>
        <pc:spChg chg="add del">
          <ac:chgData name="Lê Ngọc Hưng" userId="8511c0889c31e0fc" providerId="Windows Live" clId="Web-{14CB8310-D43A-4290-9883-C5D718CEE303}" dt="2021-10-04T03:11:45.238" v="1"/>
          <ac:spMkLst>
            <pc:docMk/>
            <pc:sldMk cId="4206117113" sldId="262"/>
            <ac:spMk id="12" creationId="{7CB46BEC-0E77-41F0-A7D5-D5B40D225581}"/>
          </ac:spMkLst>
        </pc:spChg>
        <pc:spChg chg="add del">
          <ac:chgData name="Lê Ngọc Hưng" userId="8511c0889c31e0fc" providerId="Windows Live" clId="Web-{14CB8310-D43A-4290-9883-C5D718CEE303}" dt="2021-10-04T03:11:45.238" v="1"/>
          <ac:spMkLst>
            <pc:docMk/>
            <pc:sldMk cId="4206117113" sldId="262"/>
            <ac:spMk id="14" creationId="{B84D73B4-F569-4D64-BA77-14454E09F6BB}"/>
          </ac:spMkLst>
        </pc:spChg>
        <pc:spChg chg="add del">
          <ac:chgData name="Lê Ngọc Hưng" userId="8511c0889c31e0fc" providerId="Windows Live" clId="Web-{14CB8310-D43A-4290-9883-C5D718CEE303}" dt="2021-10-04T03:11:45.238" v="1"/>
          <ac:spMkLst>
            <pc:docMk/>
            <pc:sldMk cId="4206117113" sldId="262"/>
            <ac:spMk id="16" creationId="{AD437E30-AED3-4732-B13B-17D277D8DF64}"/>
          </ac:spMkLst>
        </pc:spChg>
      </pc:sldChg>
      <pc:sldChg chg="addSp delSp modSp del mod modClrScheme chgLayout">
        <pc:chgData name="Lê Ngọc Hưng" userId="8511c0889c31e0fc" providerId="Windows Live" clId="Web-{14CB8310-D43A-4290-9883-C5D718CEE303}" dt="2021-10-04T03:28:54.054" v="309"/>
        <pc:sldMkLst>
          <pc:docMk/>
          <pc:sldMk cId="789868648" sldId="263"/>
        </pc:sldMkLst>
        <pc:spChg chg="mod ord">
          <ac:chgData name="Lê Ngọc Hưng" userId="8511c0889c31e0fc" providerId="Windows Live" clId="Web-{14CB8310-D43A-4290-9883-C5D718CEE303}" dt="2021-10-04T03:11:45.238" v="1"/>
          <ac:spMkLst>
            <pc:docMk/>
            <pc:sldMk cId="789868648" sldId="263"/>
            <ac:spMk id="2" creationId="{53B1093D-9E17-4C81-AA92-1B4278FE8208}"/>
          </ac:spMkLst>
        </pc:spChg>
        <pc:graphicFrameChg chg="mod ord">
          <ac:chgData name="Lê Ngọc Hưng" userId="8511c0889c31e0fc" providerId="Windows Live" clId="Web-{14CB8310-D43A-4290-9883-C5D718CEE303}" dt="2021-10-04T03:11:45.238" v="1"/>
          <ac:graphicFrameMkLst>
            <pc:docMk/>
            <pc:sldMk cId="789868648" sldId="263"/>
            <ac:graphicFrameMk id="11" creationId="{87DE380C-3DA5-4122-9756-4CD1FCEEA7D7}"/>
          </ac:graphicFrameMkLst>
        </pc:graphicFrameChg>
        <pc:inkChg chg="add">
          <ac:chgData name="Lê Ngọc Hưng" userId="8511c0889c31e0fc" providerId="Windows Live" clId="Web-{14CB8310-D43A-4290-9883-C5D718CEE303}" dt="2021-10-04T03:26:47.388" v="237"/>
          <ac:inkMkLst>
            <pc:docMk/>
            <pc:sldMk cId="789868648" sldId="263"/>
            <ac:inkMk id="3" creationId="{CFFB9DA6-BA47-4144-9268-06C1F409AD4D}"/>
          </ac:inkMkLst>
        </pc:inkChg>
        <pc:inkChg chg="add">
          <ac:chgData name="Lê Ngọc Hưng" userId="8511c0889c31e0fc" providerId="Windows Live" clId="Web-{14CB8310-D43A-4290-9883-C5D718CEE303}" dt="2021-10-04T03:26:49.091" v="238"/>
          <ac:inkMkLst>
            <pc:docMk/>
            <pc:sldMk cId="789868648" sldId="263"/>
            <ac:inkMk id="4" creationId="{0106EB11-C370-4705-B6A8-77D718A33E08}"/>
          </ac:inkMkLst>
        </pc:inkChg>
        <pc:inkChg chg="add del">
          <ac:chgData name="Lê Ngọc Hưng" userId="8511c0889c31e0fc" providerId="Windows Live" clId="Web-{14CB8310-D43A-4290-9883-C5D718CEE303}" dt="2021-10-04T03:26:50.935" v="240"/>
          <ac:inkMkLst>
            <pc:docMk/>
            <pc:sldMk cId="789868648" sldId="263"/>
            <ac:inkMk id="5" creationId="{9F3406E8-993A-4CA5-9D0E-4FB7D51C4164}"/>
          </ac:inkMkLst>
        </pc:inkChg>
      </pc:sldChg>
      <pc:sldChg chg="addSp delSp modSp del mod modClrScheme delDesignElem chgLayout">
        <pc:chgData name="Lê Ngọc Hưng" userId="8511c0889c31e0fc" providerId="Windows Live" clId="Web-{14CB8310-D43A-4290-9883-C5D718CEE303}" dt="2021-10-04T03:36:50.769" v="341"/>
        <pc:sldMkLst>
          <pc:docMk/>
          <pc:sldMk cId="1826029624" sldId="264"/>
        </pc:sldMkLst>
        <pc:spChg chg="mod ord">
          <ac:chgData name="Lê Ngọc Hưng" userId="8511c0889c31e0fc" providerId="Windows Live" clId="Web-{14CB8310-D43A-4290-9883-C5D718CEE303}" dt="2021-10-04T03:11:45.238" v="1"/>
          <ac:spMkLst>
            <pc:docMk/>
            <pc:sldMk cId="1826029624" sldId="264"/>
            <ac:spMk id="2" creationId="{FBFDE091-EAEB-4734-8E18-9DCA368609E7}"/>
          </ac:spMkLst>
        </pc:spChg>
        <pc:spChg chg="mod ord">
          <ac:chgData name="Lê Ngọc Hưng" userId="8511c0889c31e0fc" providerId="Windows Live" clId="Web-{14CB8310-D43A-4290-9883-C5D718CEE303}" dt="2021-10-04T03:30:10.885" v="317" actId="14100"/>
          <ac:spMkLst>
            <pc:docMk/>
            <pc:sldMk cId="1826029624" sldId="264"/>
            <ac:spMk id="3" creationId="{58233B18-946E-4228-AFB0-BCE4BFBEB860}"/>
          </ac:spMkLst>
        </pc:spChg>
        <pc:spChg chg="add del mod">
          <ac:chgData name="Lê Ngọc Hưng" userId="8511c0889c31e0fc" providerId="Windows Live" clId="Web-{14CB8310-D43A-4290-9883-C5D718CEE303}" dt="2021-10-04T03:30:34.199" v="323"/>
          <ac:spMkLst>
            <pc:docMk/>
            <pc:sldMk cId="1826029624" sldId="264"/>
            <ac:spMk id="4" creationId="{996F3811-9F1C-4E7D-8D01-9986E72BFFFB}"/>
          </ac:spMkLst>
        </pc:spChg>
        <pc:spChg chg="add del">
          <ac:chgData name="Lê Ngọc Hưng" userId="8511c0889c31e0fc" providerId="Windows Live" clId="Web-{14CB8310-D43A-4290-9883-C5D718CEE303}" dt="2021-10-04T03:11:45.238" v="1"/>
          <ac:spMkLst>
            <pc:docMk/>
            <pc:sldMk cId="1826029624" sldId="264"/>
            <ac:spMk id="8" creationId="{33CD251C-A887-4D2F-925B-FC097198538B}"/>
          </ac:spMkLst>
        </pc:spChg>
        <pc:spChg chg="add del">
          <ac:chgData name="Lê Ngọc Hưng" userId="8511c0889c31e0fc" providerId="Windows Live" clId="Web-{14CB8310-D43A-4290-9883-C5D718CEE303}" dt="2021-10-04T03:11:45.238" v="1"/>
          <ac:spMkLst>
            <pc:docMk/>
            <pc:sldMk cId="1826029624" sldId="264"/>
            <ac:spMk id="10" creationId="{3B2069EE-A08E-44F0-B3F9-3CF8CC2DCAD5}"/>
          </ac:spMkLst>
        </pc:spChg>
        <pc:grpChg chg="add del">
          <ac:chgData name="Lê Ngọc Hưng" userId="8511c0889c31e0fc" providerId="Windows Live" clId="Web-{14CB8310-D43A-4290-9883-C5D718CEE303}" dt="2021-10-04T03:11:45.238" v="1"/>
          <ac:grpSpMkLst>
            <pc:docMk/>
            <pc:sldMk cId="1826029624" sldId="264"/>
            <ac:grpSpMk id="12" creationId="{E12BF2FB-8A96-4B53-86A0-04755C545EB8}"/>
          </ac:grpSpMkLst>
        </pc:grpChg>
      </pc:sldChg>
      <pc:sldChg chg="modSp mod modClrScheme chgLayout">
        <pc:chgData name="Lê Ngọc Hưng" userId="8511c0889c31e0fc" providerId="Windows Live" clId="Web-{14CB8310-D43A-4290-9883-C5D718CEE303}" dt="2021-10-04T03:32:44.113" v="340" actId="1076"/>
        <pc:sldMkLst>
          <pc:docMk/>
          <pc:sldMk cId="571467871" sldId="265"/>
        </pc:sldMkLst>
        <pc:spChg chg="mod ord">
          <ac:chgData name="Lê Ngọc Hưng" userId="8511c0889c31e0fc" providerId="Windows Live" clId="Web-{14CB8310-D43A-4290-9883-C5D718CEE303}" dt="2021-10-04T03:32:44.113" v="340" actId="1076"/>
          <ac:spMkLst>
            <pc:docMk/>
            <pc:sldMk cId="571467871" sldId="265"/>
            <ac:spMk id="2" creationId="{57B2A6FF-83CD-451A-B571-F1504A373431}"/>
          </ac:spMkLst>
        </pc:spChg>
        <pc:graphicFrameChg chg="mod ord">
          <ac:chgData name="Lê Ngọc Hưng" userId="8511c0889c31e0fc" providerId="Windows Live" clId="Web-{14CB8310-D43A-4290-9883-C5D718CEE303}" dt="2021-10-04T03:11:45.238" v="1"/>
          <ac:graphicFrameMkLst>
            <pc:docMk/>
            <pc:sldMk cId="571467871" sldId="265"/>
            <ac:graphicFrameMk id="6" creationId="{08903837-6658-490E-B7FF-17D30A0E9607}"/>
          </ac:graphicFrameMkLst>
        </pc:graphicFrameChg>
        <pc:graphicFrameChg chg="mod ord">
          <ac:chgData name="Lê Ngọc Hưng" userId="8511c0889c31e0fc" providerId="Windows Live" clId="Web-{14CB8310-D43A-4290-9883-C5D718CEE303}" dt="2021-10-04T03:11:45.238" v="1"/>
          <ac:graphicFrameMkLst>
            <pc:docMk/>
            <pc:sldMk cId="571467871" sldId="265"/>
            <ac:graphicFrameMk id="10" creationId="{FFAE7857-D8BF-4247-B82B-FAF07BFC1662}"/>
          </ac:graphicFrameMkLst>
        </pc:graphicFrameChg>
      </pc:sldChg>
      <pc:sldChg chg="addSp delSp modSp mod setBg modClrScheme chgLayout">
        <pc:chgData name="Lê Ngọc Hưng" userId="8511c0889c31e0fc" providerId="Windows Live" clId="Web-{14CB8310-D43A-4290-9883-C5D718CEE303}" dt="2021-10-04T03:37:33.209" v="351"/>
        <pc:sldMkLst>
          <pc:docMk/>
          <pc:sldMk cId="3555681174" sldId="266"/>
        </pc:sldMkLst>
        <pc:spChg chg="mod ord">
          <ac:chgData name="Lê Ngọc Hưng" userId="8511c0889c31e0fc" providerId="Windows Live" clId="Web-{14CB8310-D43A-4290-9883-C5D718CEE303}" dt="2021-10-04T03:37:33.209" v="351"/>
          <ac:spMkLst>
            <pc:docMk/>
            <pc:sldMk cId="3555681174" sldId="266"/>
            <ac:spMk id="21" creationId="{9B7BC7D3-2186-4330-B95E-3A09D2778E3F}"/>
          </ac:spMkLst>
        </pc:spChg>
        <pc:spChg chg="mod ord">
          <ac:chgData name="Lê Ngọc Hưng" userId="8511c0889c31e0fc" providerId="Windows Live" clId="Web-{14CB8310-D43A-4290-9883-C5D718CEE303}" dt="2021-10-04T03:37:33.209" v="351"/>
          <ac:spMkLst>
            <pc:docMk/>
            <pc:sldMk cId="3555681174" sldId="266"/>
            <ac:spMk id="24" creationId="{D4498CA1-0FE6-46FB-A05F-929C50AEEC50}"/>
          </ac:spMkLst>
        </pc:spChg>
        <pc:spChg chg="add del">
          <ac:chgData name="Lê Ngọc Hưng" userId="8511c0889c31e0fc" providerId="Windows Live" clId="Web-{14CB8310-D43A-4290-9883-C5D718CEE303}" dt="2021-10-04T03:37:26.599" v="346"/>
          <ac:spMkLst>
            <pc:docMk/>
            <pc:sldMk cId="3555681174" sldId="266"/>
            <ac:spMk id="26" creationId="{B6CDA21F-E7AF-4C75-8395-33F58D5B0E45}"/>
          </ac:spMkLst>
        </pc:spChg>
        <pc:spChg chg="add del">
          <ac:chgData name="Lê Ngọc Hưng" userId="8511c0889c31e0fc" providerId="Windows Live" clId="Web-{14CB8310-D43A-4290-9883-C5D718CEE303}" dt="2021-10-04T03:37:29.318" v="348"/>
          <ac:spMkLst>
            <pc:docMk/>
            <pc:sldMk cId="3555681174" sldId="266"/>
            <ac:spMk id="27" creationId="{979E27D9-03C7-44E2-9FF8-15D0C8506AF7}"/>
          </ac:spMkLst>
        </pc:spChg>
        <pc:spChg chg="add del">
          <ac:chgData name="Lê Ngọc Hưng" userId="8511c0889c31e0fc" providerId="Windows Live" clId="Web-{14CB8310-D43A-4290-9883-C5D718CEE303}" dt="2021-10-04T03:37:29.318" v="348"/>
          <ac:spMkLst>
            <pc:docMk/>
            <pc:sldMk cId="3555681174" sldId="266"/>
            <ac:spMk id="28" creationId="{EEBF1590-3B36-48EE-A89D-3B6F3CB256AB}"/>
          </ac:spMkLst>
        </pc:spChg>
        <pc:spChg chg="add del">
          <ac:chgData name="Lê Ngọc Hưng" userId="8511c0889c31e0fc" providerId="Windows Live" clId="Web-{14CB8310-D43A-4290-9883-C5D718CEE303}" dt="2021-10-04T03:37:29.318" v="348"/>
          <ac:spMkLst>
            <pc:docMk/>
            <pc:sldMk cId="3555681174" sldId="266"/>
            <ac:spMk id="30" creationId="{AC8F6C8C-AB5A-4548-942D-E3FD40ACBC49}"/>
          </ac:spMkLst>
        </pc:spChg>
        <pc:spChg chg="add del">
          <ac:chgData name="Lê Ngọc Hưng" userId="8511c0889c31e0fc" providerId="Windows Live" clId="Web-{14CB8310-D43A-4290-9883-C5D718CEE303}" dt="2021-10-04T03:37:33.194" v="350"/>
          <ac:spMkLst>
            <pc:docMk/>
            <pc:sldMk cId="3555681174" sldId="266"/>
            <ac:spMk id="32" creationId="{100EDD19-6802-4EC3-95CE-CFFAB042CFD6}"/>
          </ac:spMkLst>
        </pc:spChg>
        <pc:spChg chg="add del">
          <ac:chgData name="Lê Ngọc Hưng" userId="8511c0889c31e0fc" providerId="Windows Live" clId="Web-{14CB8310-D43A-4290-9883-C5D718CEE303}" dt="2021-10-04T03:37:19.193" v="344"/>
          <ac:spMkLst>
            <pc:docMk/>
            <pc:sldMk cId="3555681174" sldId="266"/>
            <ac:spMk id="33" creationId="{C5E33FA7-5CA0-4E9A-8D01-D8EDB5F4C4DD}"/>
          </ac:spMkLst>
        </pc:spChg>
        <pc:spChg chg="add del">
          <ac:chgData name="Lê Ngọc Hưng" userId="8511c0889c31e0fc" providerId="Windows Live" clId="Web-{14CB8310-D43A-4290-9883-C5D718CEE303}" dt="2021-10-04T03:37:33.194" v="350"/>
          <ac:spMkLst>
            <pc:docMk/>
            <pc:sldMk cId="3555681174" sldId="266"/>
            <ac:spMk id="34" creationId="{DB17E863-922E-4C26-BD64-E8FD41D28661}"/>
          </ac:spMkLst>
        </pc:spChg>
        <pc:spChg chg="add">
          <ac:chgData name="Lê Ngọc Hưng" userId="8511c0889c31e0fc" providerId="Windows Live" clId="Web-{14CB8310-D43A-4290-9883-C5D718CEE303}" dt="2021-10-04T03:37:33.209" v="351"/>
          <ac:spMkLst>
            <pc:docMk/>
            <pc:sldMk cId="3555681174" sldId="266"/>
            <ac:spMk id="35" creationId="{979E27D9-03C7-44E2-9FF8-15D0C8506AF7}"/>
          </ac:spMkLst>
        </pc:spChg>
        <pc:spChg chg="add del">
          <ac:chgData name="Lê Ngọc Hưng" userId="8511c0889c31e0fc" providerId="Windows Live" clId="Web-{14CB8310-D43A-4290-9883-C5D718CEE303}" dt="2021-10-04T03:37:26.599" v="346"/>
          <ac:spMkLst>
            <pc:docMk/>
            <pc:sldMk cId="3555681174" sldId="266"/>
            <ac:spMk id="36" creationId="{D5B0017B-2ECA-49AF-B397-DC140825DF8D}"/>
          </ac:spMkLst>
        </pc:spChg>
        <pc:spChg chg="add">
          <ac:chgData name="Lê Ngọc Hưng" userId="8511c0889c31e0fc" providerId="Windows Live" clId="Web-{14CB8310-D43A-4290-9883-C5D718CEE303}" dt="2021-10-04T03:37:33.209" v="351"/>
          <ac:spMkLst>
            <pc:docMk/>
            <pc:sldMk cId="3555681174" sldId="266"/>
            <ac:spMk id="37" creationId="{EEBF1590-3B36-48EE-A89D-3B6F3CB256AB}"/>
          </ac:spMkLst>
        </pc:spChg>
        <pc:spChg chg="add">
          <ac:chgData name="Lê Ngọc Hưng" userId="8511c0889c31e0fc" providerId="Windows Live" clId="Web-{14CB8310-D43A-4290-9883-C5D718CEE303}" dt="2021-10-04T03:37:33.209" v="351"/>
          <ac:spMkLst>
            <pc:docMk/>
            <pc:sldMk cId="3555681174" sldId="266"/>
            <ac:spMk id="39" creationId="{AC8F6C8C-AB5A-4548-942D-E3FD40ACBC49}"/>
          </ac:spMkLst>
        </pc:spChg>
        <pc:grpChg chg="add del">
          <ac:chgData name="Lê Ngọc Hưng" userId="8511c0889c31e0fc" providerId="Windows Live" clId="Web-{14CB8310-D43A-4290-9883-C5D718CEE303}" dt="2021-10-04T03:37:19.193" v="344"/>
          <ac:grpSpMkLst>
            <pc:docMk/>
            <pc:sldMk cId="3555681174" sldId="266"/>
            <ac:grpSpMk id="29" creationId="{51DF09CD-25B8-4B12-8634-158BA767BC9A}"/>
          </ac:grpSpMkLst>
        </pc:grpChg>
        <pc:grpChg chg="add del">
          <ac:chgData name="Lê Ngọc Hưng" userId="8511c0889c31e0fc" providerId="Windows Live" clId="Web-{14CB8310-D43A-4290-9883-C5D718CEE303}" dt="2021-10-04T03:37:26.599" v="346"/>
          <ac:grpSpMkLst>
            <pc:docMk/>
            <pc:sldMk cId="3555681174" sldId="266"/>
            <ac:grpSpMk id="31" creationId="{AE1C45F0-260A-458C-96ED-C1F6D2151219}"/>
          </ac:grpSpMkLst>
        </pc:grpChg>
        <pc:cxnChg chg="add del">
          <ac:chgData name="Lê Ngọc Hưng" userId="8511c0889c31e0fc" providerId="Windows Live" clId="Web-{14CB8310-D43A-4290-9883-C5D718CEE303}" dt="2021-10-04T03:37:26.599" v="346"/>
          <ac:cxnSpMkLst>
            <pc:docMk/>
            <pc:sldMk cId="3555681174" sldId="266"/>
            <ac:cxnSpMk id="38" creationId="{6CF1BAF6-AD41-4082-B212-8A1F9A2E8779}"/>
          </ac:cxnSpMkLst>
        </pc:cxnChg>
      </pc:sldChg>
      <pc:sldChg chg="modSp del mod modClrScheme chgLayout">
        <pc:chgData name="Lê Ngọc Hưng" userId="8511c0889c31e0fc" providerId="Windows Live" clId="Web-{14CB8310-D43A-4290-9883-C5D718CEE303}" dt="2021-10-04T03:38:27.541" v="359"/>
        <pc:sldMkLst>
          <pc:docMk/>
          <pc:sldMk cId="396954596" sldId="267"/>
        </pc:sldMkLst>
        <pc:spChg chg="mod ord">
          <ac:chgData name="Lê Ngọc Hưng" userId="8511c0889c31e0fc" providerId="Windows Live" clId="Web-{14CB8310-D43A-4290-9883-C5D718CEE303}" dt="2021-10-04T03:11:45.238" v="1"/>
          <ac:spMkLst>
            <pc:docMk/>
            <pc:sldMk cId="396954596" sldId="267"/>
            <ac:spMk id="21" creationId="{9B7BC7D3-2186-4330-B95E-3A09D2778E3F}"/>
          </ac:spMkLst>
        </pc:spChg>
        <pc:spChg chg="mod ord">
          <ac:chgData name="Lê Ngọc Hưng" userId="8511c0889c31e0fc" providerId="Windows Live" clId="Web-{14CB8310-D43A-4290-9883-C5D718CEE303}" dt="2021-10-04T03:11:45.238" v="1"/>
          <ac:spMkLst>
            <pc:docMk/>
            <pc:sldMk cId="396954596" sldId="267"/>
            <ac:spMk id="24" creationId="{D4498CA1-0FE6-46FB-A05F-929C50AEEC50}"/>
          </ac:spMkLst>
        </pc:spChg>
      </pc:sldChg>
      <pc:sldChg chg="addSp delSp modSp mod modClrScheme delDesignElem chgLayout">
        <pc:chgData name="Lê Ngọc Hưng" userId="8511c0889c31e0fc" providerId="Windows Live" clId="Web-{14CB8310-D43A-4290-9883-C5D718CEE303}" dt="2021-10-04T03:11:45.238" v="1"/>
        <pc:sldMkLst>
          <pc:docMk/>
          <pc:sldMk cId="2556329164" sldId="268"/>
        </pc:sldMkLst>
        <pc:spChg chg="mod ord">
          <ac:chgData name="Lê Ngọc Hưng" userId="8511c0889c31e0fc" providerId="Windows Live" clId="Web-{14CB8310-D43A-4290-9883-C5D718CEE303}" dt="2021-10-04T03:11:45.238" v="1"/>
          <ac:spMkLst>
            <pc:docMk/>
            <pc:sldMk cId="2556329164" sldId="268"/>
            <ac:spMk id="2" creationId="{5D96E05C-5C77-4D0A-BF0A-6F383DADAB3B}"/>
          </ac:spMkLst>
        </pc:spChg>
        <pc:spChg chg="mod ord">
          <ac:chgData name="Lê Ngọc Hưng" userId="8511c0889c31e0fc" providerId="Windows Live" clId="Web-{14CB8310-D43A-4290-9883-C5D718CEE303}" dt="2021-10-04T03:11:45.238" v="1"/>
          <ac:spMkLst>
            <pc:docMk/>
            <pc:sldMk cId="2556329164" sldId="268"/>
            <ac:spMk id="3" creationId="{F6F17249-BE70-4052-A836-98D281E10B18}"/>
          </ac:spMkLst>
        </pc:spChg>
        <pc:spChg chg="add del">
          <ac:chgData name="Lê Ngọc Hưng" userId="8511c0889c31e0fc" providerId="Windows Live" clId="Web-{14CB8310-D43A-4290-9883-C5D718CEE303}" dt="2021-10-04T03:11:45.238" v="1"/>
          <ac:spMkLst>
            <pc:docMk/>
            <pc:sldMk cId="2556329164" sldId="268"/>
            <ac:spMk id="1040" creationId="{C232B152-3720-4D3B-97ED-45CE5483F16F}"/>
          </ac:spMkLst>
        </pc:spChg>
        <pc:spChg chg="add del">
          <ac:chgData name="Lê Ngọc Hưng" userId="8511c0889c31e0fc" providerId="Windows Live" clId="Web-{14CB8310-D43A-4290-9883-C5D718CEE303}" dt="2021-10-04T03:11:45.238" v="1"/>
          <ac:spMkLst>
            <pc:docMk/>
            <pc:sldMk cId="2556329164" sldId="268"/>
            <ac:spMk id="1041" creationId="{11BAB570-FF10-4E96-8A3F-FA9804702B89}"/>
          </ac:spMkLst>
        </pc:spChg>
        <pc:spChg chg="add del">
          <ac:chgData name="Lê Ngọc Hưng" userId="8511c0889c31e0fc" providerId="Windows Live" clId="Web-{14CB8310-D43A-4290-9883-C5D718CEE303}" dt="2021-10-04T03:11:45.238" v="1"/>
          <ac:spMkLst>
            <pc:docMk/>
            <pc:sldMk cId="2556329164" sldId="268"/>
            <ac:spMk id="1042" creationId="{4B9FAFB2-BEB5-4848-8018-BCAD99E2E1AA}"/>
          </ac:spMkLst>
        </pc:spChg>
      </pc:sldChg>
      <pc:sldChg chg="addSp delSp modSp mod modClrScheme delDesignElem chgLayout">
        <pc:chgData name="Lê Ngọc Hưng" userId="8511c0889c31e0fc" providerId="Windows Live" clId="Web-{14CB8310-D43A-4290-9883-C5D718CEE303}" dt="2021-10-04T03:38:59.464" v="364"/>
        <pc:sldMkLst>
          <pc:docMk/>
          <pc:sldMk cId="2008127057" sldId="269"/>
        </pc:sldMkLst>
        <pc:spChg chg="mod ord">
          <ac:chgData name="Lê Ngọc Hưng" userId="8511c0889c31e0fc" providerId="Windows Live" clId="Web-{14CB8310-D43A-4290-9883-C5D718CEE303}" dt="2021-10-04T03:38:59.464" v="364"/>
          <ac:spMkLst>
            <pc:docMk/>
            <pc:sldMk cId="2008127057" sldId="269"/>
            <ac:spMk id="2" creationId="{5D96E05C-5C77-4D0A-BF0A-6F383DADAB3B}"/>
          </ac:spMkLst>
        </pc:spChg>
        <pc:spChg chg="mod ord">
          <ac:chgData name="Lê Ngọc Hưng" userId="8511c0889c31e0fc" providerId="Windows Live" clId="Web-{14CB8310-D43A-4290-9883-C5D718CEE303}" dt="2021-10-04T03:38:59.464" v="364"/>
          <ac:spMkLst>
            <pc:docMk/>
            <pc:sldMk cId="2008127057" sldId="269"/>
            <ac:spMk id="3" creationId="{F6F17249-BE70-4052-A836-98D281E10B18}"/>
          </ac:spMkLst>
        </pc:spChg>
        <pc:spChg chg="add del">
          <ac:chgData name="Lê Ngọc Hưng" userId="8511c0889c31e0fc" providerId="Windows Live" clId="Web-{14CB8310-D43A-4290-9883-C5D718CEE303}" dt="2021-10-04T03:38:59.464" v="364"/>
          <ac:spMkLst>
            <pc:docMk/>
            <pc:sldMk cId="2008127057" sldId="269"/>
            <ac:spMk id="101" creationId="{A61E7EDE-CB4A-402F-B0FB-8640C3589105}"/>
          </ac:spMkLst>
        </pc:spChg>
        <pc:spChg chg="add del">
          <ac:chgData name="Lê Ngọc Hưng" userId="8511c0889c31e0fc" providerId="Windows Live" clId="Web-{14CB8310-D43A-4290-9883-C5D718CEE303}" dt="2021-10-04T03:38:59.464" v="364"/>
          <ac:spMkLst>
            <pc:docMk/>
            <pc:sldMk cId="2008127057" sldId="269"/>
            <ac:spMk id="102" creationId="{6C2BBEB8-4077-499F-80FD-AA9827A8D8B7}"/>
          </ac:spMkLst>
        </pc:spChg>
        <pc:spChg chg="add del">
          <ac:chgData name="Lê Ngọc Hưng" userId="8511c0889c31e0fc" providerId="Windows Live" clId="Web-{14CB8310-D43A-4290-9883-C5D718CEE303}" dt="2021-10-04T03:38:59.464" v="364"/>
          <ac:spMkLst>
            <pc:docMk/>
            <pc:sldMk cId="2008127057" sldId="269"/>
            <ac:spMk id="103" creationId="{6F3B7728-0C26-4662-B285-85C645523C10}"/>
          </ac:spMkLst>
        </pc:spChg>
        <pc:spChg chg="add del">
          <ac:chgData name="Lê Ngọc Hưng" userId="8511c0889c31e0fc" providerId="Windows Live" clId="Web-{14CB8310-D43A-4290-9883-C5D718CEE303}" dt="2021-10-04T03:38:59.464" v="364"/>
          <ac:spMkLst>
            <pc:docMk/>
            <pc:sldMk cId="2008127057" sldId="269"/>
            <ac:spMk id="104" creationId="{28C367AD-9838-470A-87EF-678609CC8692}"/>
          </ac:spMkLst>
        </pc:spChg>
        <pc:spChg chg="add del">
          <ac:chgData name="Lê Ngọc Hưng" userId="8511c0889c31e0fc" providerId="Windows Live" clId="Web-{14CB8310-D43A-4290-9883-C5D718CEE303}" dt="2021-10-04T03:38:59.464" v="364"/>
          <ac:spMkLst>
            <pc:docMk/>
            <pc:sldMk cId="2008127057" sldId="269"/>
            <ac:spMk id="105" creationId="{B0CF1642-4E76-4223-A010-6334380A22EA}"/>
          </ac:spMkLst>
        </pc:spChg>
        <pc:spChg chg="add">
          <ac:chgData name="Lê Ngọc Hưng" userId="8511c0889c31e0fc" providerId="Windows Live" clId="Web-{14CB8310-D43A-4290-9883-C5D718CEE303}" dt="2021-10-04T03:38:59.464" v="364"/>
          <ac:spMkLst>
            <pc:docMk/>
            <pc:sldMk cId="2008127057" sldId="269"/>
            <ac:spMk id="110" creationId="{1B15ED52-F352-441B-82BF-E0EA34836D08}"/>
          </ac:spMkLst>
        </pc:spChg>
        <pc:spChg chg="add">
          <ac:chgData name="Lê Ngọc Hưng" userId="8511c0889c31e0fc" providerId="Windows Live" clId="Web-{14CB8310-D43A-4290-9883-C5D718CEE303}" dt="2021-10-04T03:38:59.464" v="364"/>
          <ac:spMkLst>
            <pc:docMk/>
            <pc:sldMk cId="2008127057" sldId="269"/>
            <ac:spMk id="112" creationId="{3B2E3793-BFE6-45A2-9B7B-E18844431C99}"/>
          </ac:spMkLst>
        </pc:spChg>
        <pc:spChg chg="add">
          <ac:chgData name="Lê Ngọc Hưng" userId="8511c0889c31e0fc" providerId="Windows Live" clId="Web-{14CB8310-D43A-4290-9883-C5D718CEE303}" dt="2021-10-04T03:38:59.464" v="364"/>
          <ac:spMkLst>
            <pc:docMk/>
            <pc:sldMk cId="2008127057" sldId="269"/>
            <ac:spMk id="114" creationId="{BC4C4868-CB8F-4AF9-9CDB-8108F2C19B67}"/>
          </ac:spMkLst>
        </pc:spChg>
        <pc:spChg chg="add">
          <ac:chgData name="Lê Ngọc Hưng" userId="8511c0889c31e0fc" providerId="Windows Live" clId="Web-{14CB8310-D43A-4290-9883-C5D718CEE303}" dt="2021-10-04T03:38:59.464" v="364"/>
          <ac:spMkLst>
            <pc:docMk/>
            <pc:sldMk cId="2008127057" sldId="269"/>
            <ac:spMk id="116" creationId="{375E0459-6403-40CD-989D-56A4407CA12E}"/>
          </ac:spMkLst>
        </pc:spChg>
        <pc:spChg chg="add">
          <ac:chgData name="Lê Ngọc Hưng" userId="8511c0889c31e0fc" providerId="Windows Live" clId="Web-{14CB8310-D43A-4290-9883-C5D718CEE303}" dt="2021-10-04T03:38:59.464" v="364"/>
          <ac:spMkLst>
            <pc:docMk/>
            <pc:sldMk cId="2008127057" sldId="269"/>
            <ac:spMk id="118" creationId="{53E5B1A8-3AC9-4BD1-9BBC-78CA94F2D1BA}"/>
          </ac:spMkLst>
        </pc:spChg>
      </pc:sldChg>
      <pc:sldChg chg="modSp mod modClrScheme chgLayout">
        <pc:chgData name="Lê Ngọc Hưng" userId="8511c0889c31e0fc" providerId="Windows Live" clId="Web-{14CB8310-D43A-4290-9883-C5D718CEE303}" dt="2021-10-04T03:11:45.238" v="1"/>
        <pc:sldMkLst>
          <pc:docMk/>
          <pc:sldMk cId="4222855385" sldId="270"/>
        </pc:sldMkLst>
        <pc:spChg chg="mod ord">
          <ac:chgData name="Lê Ngọc Hưng" userId="8511c0889c31e0fc" providerId="Windows Live" clId="Web-{14CB8310-D43A-4290-9883-C5D718CEE303}" dt="2021-10-04T03:11:45.238" v="1"/>
          <ac:spMkLst>
            <pc:docMk/>
            <pc:sldMk cId="4222855385" sldId="270"/>
            <ac:spMk id="2" creationId="{5D96E05C-5C77-4D0A-BF0A-6F383DADAB3B}"/>
          </ac:spMkLst>
        </pc:spChg>
        <pc:spChg chg="mod ord">
          <ac:chgData name="Lê Ngọc Hưng" userId="8511c0889c31e0fc" providerId="Windows Live" clId="Web-{14CB8310-D43A-4290-9883-C5D718CEE303}" dt="2021-10-04T03:11:45.238" v="1"/>
          <ac:spMkLst>
            <pc:docMk/>
            <pc:sldMk cId="4222855385" sldId="270"/>
            <ac:spMk id="117" creationId="{9E454F13-3D6E-432C-95BB-550DBC9394CE}"/>
          </ac:spMkLst>
        </pc:spChg>
      </pc:sldChg>
      <pc:sldChg chg="modSp mod modClrScheme chgLayout">
        <pc:chgData name="Lê Ngọc Hưng" userId="8511c0889c31e0fc" providerId="Windows Live" clId="Web-{14CB8310-D43A-4290-9883-C5D718CEE303}" dt="2021-10-04T03:11:45.238" v="1"/>
        <pc:sldMkLst>
          <pc:docMk/>
          <pc:sldMk cId="2070924293" sldId="271"/>
        </pc:sldMkLst>
        <pc:spChg chg="mod ord">
          <ac:chgData name="Lê Ngọc Hưng" userId="8511c0889c31e0fc" providerId="Windows Live" clId="Web-{14CB8310-D43A-4290-9883-C5D718CEE303}" dt="2021-10-04T03:11:45.238" v="1"/>
          <ac:spMkLst>
            <pc:docMk/>
            <pc:sldMk cId="2070924293" sldId="271"/>
            <ac:spMk id="2" creationId="{5D96E05C-5C77-4D0A-BF0A-6F383DADAB3B}"/>
          </ac:spMkLst>
        </pc:spChg>
        <pc:spChg chg="mod ord">
          <ac:chgData name="Lê Ngọc Hưng" userId="8511c0889c31e0fc" providerId="Windows Live" clId="Web-{14CB8310-D43A-4290-9883-C5D718CEE303}" dt="2021-10-04T03:11:45.238" v="1"/>
          <ac:spMkLst>
            <pc:docMk/>
            <pc:sldMk cId="2070924293" sldId="271"/>
            <ac:spMk id="117" creationId="{9E454F13-3D6E-432C-95BB-550DBC9394CE}"/>
          </ac:spMkLst>
        </pc:spChg>
      </pc:sldChg>
      <pc:sldChg chg="addSp delSp modSp mod modClrScheme delDesignElem chgLayout">
        <pc:chgData name="Lê Ngọc Hưng" userId="8511c0889c31e0fc" providerId="Windows Live" clId="Web-{14CB8310-D43A-4290-9883-C5D718CEE303}" dt="2021-10-04T03:11:45.238" v="1"/>
        <pc:sldMkLst>
          <pc:docMk/>
          <pc:sldMk cId="2472856031" sldId="272"/>
        </pc:sldMkLst>
        <pc:spChg chg="mod ord">
          <ac:chgData name="Lê Ngọc Hưng" userId="8511c0889c31e0fc" providerId="Windows Live" clId="Web-{14CB8310-D43A-4290-9883-C5D718CEE303}" dt="2021-10-04T03:11:45.238" v="1"/>
          <ac:spMkLst>
            <pc:docMk/>
            <pc:sldMk cId="2472856031" sldId="272"/>
            <ac:spMk id="2" creationId="{A706870E-FE18-4F93-B3B9-8ACD7267DFAD}"/>
          </ac:spMkLst>
        </pc:spChg>
        <pc:spChg chg="mod ord">
          <ac:chgData name="Lê Ngọc Hưng" userId="8511c0889c31e0fc" providerId="Windows Live" clId="Web-{14CB8310-D43A-4290-9883-C5D718CEE303}" dt="2021-10-04T03:11:45.238" v="1"/>
          <ac:spMkLst>
            <pc:docMk/>
            <pc:sldMk cId="2472856031" sldId="272"/>
            <ac:spMk id="3" creationId="{28AADBE0-A11D-4C3A-9EF9-3927B72B92A0}"/>
          </ac:spMkLst>
        </pc:spChg>
        <pc:spChg chg="add del">
          <ac:chgData name="Lê Ngọc Hưng" userId="8511c0889c31e0fc" providerId="Windows Live" clId="Web-{14CB8310-D43A-4290-9883-C5D718CEE303}" dt="2021-10-04T03:11:45.238" v="1"/>
          <ac:spMkLst>
            <pc:docMk/>
            <pc:sldMk cId="2472856031" sldId="272"/>
            <ac:spMk id="10" creationId="{4E0A5C5C-2A95-428E-9F6A-0D29EBD57C9F}"/>
          </ac:spMkLst>
        </pc:spChg>
        <pc:spChg chg="add del">
          <ac:chgData name="Lê Ngọc Hưng" userId="8511c0889c31e0fc" providerId="Windows Live" clId="Web-{14CB8310-D43A-4290-9883-C5D718CEE303}" dt="2021-10-04T03:11:45.238" v="1"/>
          <ac:spMkLst>
            <pc:docMk/>
            <pc:sldMk cId="2472856031" sldId="272"/>
            <ac:spMk id="12" creationId="{1056F38F-7C4E-461D-8709-7D0024AE1F79}"/>
          </ac:spMkLst>
        </pc:spChg>
        <pc:spChg chg="add del">
          <ac:chgData name="Lê Ngọc Hưng" userId="8511c0889c31e0fc" providerId="Windows Live" clId="Web-{14CB8310-D43A-4290-9883-C5D718CEE303}" dt="2021-10-04T03:11:45.238" v="1"/>
          <ac:spMkLst>
            <pc:docMk/>
            <pc:sldMk cId="2472856031" sldId="272"/>
            <ac:spMk id="14" creationId="{C7278469-3C3C-49CE-AEEE-E176A4900B78}"/>
          </ac:spMkLst>
        </pc:spChg>
        <pc:spChg chg="add del">
          <ac:chgData name="Lê Ngọc Hưng" userId="8511c0889c31e0fc" providerId="Windows Live" clId="Web-{14CB8310-D43A-4290-9883-C5D718CEE303}" dt="2021-10-04T03:11:45.238" v="1"/>
          <ac:spMkLst>
            <pc:docMk/>
            <pc:sldMk cId="2472856031" sldId="272"/>
            <ac:spMk id="20" creationId="{4C6598AB-1C17-4D54-951C-A082D94ACB7A}"/>
          </ac:spMkLst>
        </pc:spChg>
        <pc:spChg chg="add del">
          <ac:chgData name="Lê Ngọc Hưng" userId="8511c0889c31e0fc" providerId="Windows Live" clId="Web-{14CB8310-D43A-4290-9883-C5D718CEE303}" dt="2021-10-04T03:11:45.238" v="1"/>
          <ac:spMkLst>
            <pc:docMk/>
            <pc:sldMk cId="2472856031" sldId="272"/>
            <ac:spMk id="22" creationId="{C83B66D7-137D-4AC1-B172-53D60F08BEB5}"/>
          </ac:spMkLst>
        </pc:spChg>
        <pc:spChg chg="add del">
          <ac:chgData name="Lê Ngọc Hưng" userId="8511c0889c31e0fc" providerId="Windows Live" clId="Web-{14CB8310-D43A-4290-9883-C5D718CEE303}" dt="2021-10-04T03:11:45.238" v="1"/>
          <ac:spMkLst>
            <pc:docMk/>
            <pc:sldMk cId="2472856031" sldId="272"/>
            <ac:spMk id="24" creationId="{F6B92503-6984-4D15-8B98-8718709B785D}"/>
          </ac:spMkLst>
        </pc:spChg>
        <pc:spChg chg="add del">
          <ac:chgData name="Lê Ngọc Hưng" userId="8511c0889c31e0fc" providerId="Windows Live" clId="Web-{14CB8310-D43A-4290-9883-C5D718CEE303}" dt="2021-10-04T03:11:45.238" v="1"/>
          <ac:spMkLst>
            <pc:docMk/>
            <pc:sldMk cId="2472856031" sldId="272"/>
            <ac:spMk id="26" creationId="{08DDF938-524E-4C18-A47D-C00627832366}"/>
          </ac:spMkLst>
        </pc:spChg>
        <pc:spChg chg="add del">
          <ac:chgData name="Lê Ngọc Hưng" userId="8511c0889c31e0fc" providerId="Windows Live" clId="Web-{14CB8310-D43A-4290-9883-C5D718CEE303}" dt="2021-10-04T03:11:45.238" v="1"/>
          <ac:spMkLst>
            <pc:docMk/>
            <pc:sldMk cId="2472856031" sldId="272"/>
            <ac:spMk id="34" creationId="{5A0118C5-4F8D-4CF4-BADD-53FEACC6C42A}"/>
          </ac:spMkLst>
        </pc:spChg>
        <pc:grpChg chg="add del">
          <ac:chgData name="Lê Ngọc Hưng" userId="8511c0889c31e0fc" providerId="Windows Live" clId="Web-{14CB8310-D43A-4290-9883-C5D718CEE303}" dt="2021-10-04T03:11:45.238" v="1"/>
          <ac:grpSpMkLst>
            <pc:docMk/>
            <pc:sldMk cId="2472856031" sldId="272"/>
            <ac:grpSpMk id="16" creationId="{93DC754C-7E09-422D-A8BB-AF632E90DFA2}"/>
          </ac:grpSpMkLst>
        </pc:grpChg>
        <pc:grpChg chg="add del">
          <ac:chgData name="Lê Ngọc Hưng" userId="8511c0889c31e0fc" providerId="Windows Live" clId="Web-{14CB8310-D43A-4290-9883-C5D718CEE303}" dt="2021-10-04T03:11:45.238" v="1"/>
          <ac:grpSpMkLst>
            <pc:docMk/>
            <pc:sldMk cId="2472856031" sldId="272"/>
            <ac:grpSpMk id="28" creationId="{3773FAF5-C452-4455-9411-D6AF5EBD4CA9}"/>
          </ac:grpSpMkLst>
        </pc:grpChg>
      </pc:sldChg>
      <pc:sldChg chg="addSp delSp modSp mod modClrScheme delDesignElem chgLayout">
        <pc:chgData name="Lê Ngọc Hưng" userId="8511c0889c31e0fc" providerId="Windows Live" clId="Web-{14CB8310-D43A-4290-9883-C5D718CEE303}" dt="2021-10-04T03:11:45.238" v="1"/>
        <pc:sldMkLst>
          <pc:docMk/>
          <pc:sldMk cId="1152646578" sldId="273"/>
        </pc:sldMkLst>
        <pc:spChg chg="mod ord">
          <ac:chgData name="Lê Ngọc Hưng" userId="8511c0889c31e0fc" providerId="Windows Live" clId="Web-{14CB8310-D43A-4290-9883-C5D718CEE303}" dt="2021-10-04T03:11:45.238" v="1"/>
          <ac:spMkLst>
            <pc:docMk/>
            <pc:sldMk cId="1152646578" sldId="273"/>
            <ac:spMk id="2" creationId="{A706870E-FE18-4F93-B3B9-8ACD7267DFAD}"/>
          </ac:spMkLst>
        </pc:spChg>
        <pc:spChg chg="mod ord">
          <ac:chgData name="Lê Ngọc Hưng" userId="8511c0889c31e0fc" providerId="Windows Live" clId="Web-{14CB8310-D43A-4290-9883-C5D718CEE303}" dt="2021-10-04T03:11:45.238" v="1"/>
          <ac:spMkLst>
            <pc:docMk/>
            <pc:sldMk cId="1152646578" sldId="273"/>
            <ac:spMk id="3" creationId="{28AADBE0-A11D-4C3A-9EF9-3927B72B92A0}"/>
          </ac:spMkLst>
        </pc:spChg>
        <pc:spChg chg="add del">
          <ac:chgData name="Lê Ngọc Hưng" userId="8511c0889c31e0fc" providerId="Windows Live" clId="Web-{14CB8310-D43A-4290-9883-C5D718CEE303}" dt="2021-10-04T03:11:45.238" v="1"/>
          <ac:spMkLst>
            <pc:docMk/>
            <pc:sldMk cId="1152646578" sldId="273"/>
            <ac:spMk id="10" creationId="{4E0A5C5C-2A95-428E-9F6A-0D29EBD57C9F}"/>
          </ac:spMkLst>
        </pc:spChg>
        <pc:spChg chg="add del">
          <ac:chgData name="Lê Ngọc Hưng" userId="8511c0889c31e0fc" providerId="Windows Live" clId="Web-{14CB8310-D43A-4290-9883-C5D718CEE303}" dt="2021-10-04T03:11:45.238" v="1"/>
          <ac:spMkLst>
            <pc:docMk/>
            <pc:sldMk cId="1152646578" sldId="273"/>
            <ac:spMk id="12" creationId="{1056F38F-7C4E-461D-8709-7D0024AE1F79}"/>
          </ac:spMkLst>
        </pc:spChg>
        <pc:spChg chg="add del">
          <ac:chgData name="Lê Ngọc Hưng" userId="8511c0889c31e0fc" providerId="Windows Live" clId="Web-{14CB8310-D43A-4290-9883-C5D718CEE303}" dt="2021-10-04T03:11:45.238" v="1"/>
          <ac:spMkLst>
            <pc:docMk/>
            <pc:sldMk cId="1152646578" sldId="273"/>
            <ac:spMk id="14" creationId="{C7278469-3C3C-49CE-AEEE-E176A4900B78}"/>
          </ac:spMkLst>
        </pc:spChg>
        <pc:spChg chg="add del">
          <ac:chgData name="Lê Ngọc Hưng" userId="8511c0889c31e0fc" providerId="Windows Live" clId="Web-{14CB8310-D43A-4290-9883-C5D718CEE303}" dt="2021-10-04T03:11:45.238" v="1"/>
          <ac:spMkLst>
            <pc:docMk/>
            <pc:sldMk cId="1152646578" sldId="273"/>
            <ac:spMk id="20" creationId="{4C6598AB-1C17-4D54-951C-A082D94ACB7A}"/>
          </ac:spMkLst>
        </pc:spChg>
        <pc:spChg chg="add del">
          <ac:chgData name="Lê Ngọc Hưng" userId="8511c0889c31e0fc" providerId="Windows Live" clId="Web-{14CB8310-D43A-4290-9883-C5D718CEE303}" dt="2021-10-04T03:11:45.238" v="1"/>
          <ac:spMkLst>
            <pc:docMk/>
            <pc:sldMk cId="1152646578" sldId="273"/>
            <ac:spMk id="22" creationId="{C83B66D7-137D-4AC1-B172-53D60F08BEB5}"/>
          </ac:spMkLst>
        </pc:spChg>
        <pc:spChg chg="add del">
          <ac:chgData name="Lê Ngọc Hưng" userId="8511c0889c31e0fc" providerId="Windows Live" clId="Web-{14CB8310-D43A-4290-9883-C5D718CEE303}" dt="2021-10-04T03:11:45.238" v="1"/>
          <ac:spMkLst>
            <pc:docMk/>
            <pc:sldMk cId="1152646578" sldId="273"/>
            <ac:spMk id="24" creationId="{F6B92503-6984-4D15-8B98-8718709B785D}"/>
          </ac:spMkLst>
        </pc:spChg>
        <pc:spChg chg="add del">
          <ac:chgData name="Lê Ngọc Hưng" userId="8511c0889c31e0fc" providerId="Windows Live" clId="Web-{14CB8310-D43A-4290-9883-C5D718CEE303}" dt="2021-10-04T03:11:45.238" v="1"/>
          <ac:spMkLst>
            <pc:docMk/>
            <pc:sldMk cId="1152646578" sldId="273"/>
            <ac:spMk id="26" creationId="{08DDF938-524E-4C18-A47D-C00627832366}"/>
          </ac:spMkLst>
        </pc:spChg>
        <pc:spChg chg="add del">
          <ac:chgData name="Lê Ngọc Hưng" userId="8511c0889c31e0fc" providerId="Windows Live" clId="Web-{14CB8310-D43A-4290-9883-C5D718CEE303}" dt="2021-10-04T03:11:45.238" v="1"/>
          <ac:spMkLst>
            <pc:docMk/>
            <pc:sldMk cId="1152646578" sldId="273"/>
            <ac:spMk id="34" creationId="{5A0118C5-4F8D-4CF4-BADD-53FEACC6C42A}"/>
          </ac:spMkLst>
        </pc:spChg>
        <pc:grpChg chg="add del">
          <ac:chgData name="Lê Ngọc Hưng" userId="8511c0889c31e0fc" providerId="Windows Live" clId="Web-{14CB8310-D43A-4290-9883-C5D718CEE303}" dt="2021-10-04T03:11:45.238" v="1"/>
          <ac:grpSpMkLst>
            <pc:docMk/>
            <pc:sldMk cId="1152646578" sldId="273"/>
            <ac:grpSpMk id="16" creationId="{93DC754C-7E09-422D-A8BB-AF632E90DFA2}"/>
          </ac:grpSpMkLst>
        </pc:grpChg>
        <pc:grpChg chg="add del">
          <ac:chgData name="Lê Ngọc Hưng" userId="8511c0889c31e0fc" providerId="Windows Live" clId="Web-{14CB8310-D43A-4290-9883-C5D718CEE303}" dt="2021-10-04T03:11:45.238" v="1"/>
          <ac:grpSpMkLst>
            <pc:docMk/>
            <pc:sldMk cId="1152646578" sldId="273"/>
            <ac:grpSpMk id="28" creationId="{3773FAF5-C452-4455-9411-D6AF5EBD4CA9}"/>
          </ac:grpSpMkLst>
        </pc:grpChg>
      </pc:sldChg>
      <pc:sldChg chg="addSp delSp modSp mod modClrScheme delDesignElem chgLayout">
        <pc:chgData name="Lê Ngọc Hưng" userId="8511c0889c31e0fc" providerId="Windows Live" clId="Web-{14CB8310-D43A-4290-9883-C5D718CEE303}" dt="2021-10-04T03:11:45.238" v="1"/>
        <pc:sldMkLst>
          <pc:docMk/>
          <pc:sldMk cId="3437006859" sldId="274"/>
        </pc:sldMkLst>
        <pc:spChg chg="mod ord">
          <ac:chgData name="Lê Ngọc Hưng" userId="8511c0889c31e0fc" providerId="Windows Live" clId="Web-{14CB8310-D43A-4290-9883-C5D718CEE303}" dt="2021-10-04T03:11:45.238" v="1"/>
          <ac:spMkLst>
            <pc:docMk/>
            <pc:sldMk cId="3437006859" sldId="274"/>
            <ac:spMk id="2" creationId="{CD69A9F3-EA68-4926-B99A-313791C8703D}"/>
          </ac:spMkLst>
        </pc:spChg>
        <pc:spChg chg="mod ord">
          <ac:chgData name="Lê Ngọc Hưng" userId="8511c0889c31e0fc" providerId="Windows Live" clId="Web-{14CB8310-D43A-4290-9883-C5D718CEE303}" dt="2021-10-04T03:11:45.238" v="1"/>
          <ac:spMkLst>
            <pc:docMk/>
            <pc:sldMk cId="3437006859" sldId="274"/>
            <ac:spMk id="3" creationId="{8520E2FE-CB42-40C8-8602-3FE7FFE7FF6A}"/>
          </ac:spMkLst>
        </pc:spChg>
        <pc:spChg chg="add del">
          <ac:chgData name="Lê Ngọc Hưng" userId="8511c0889c31e0fc" providerId="Windows Live" clId="Web-{14CB8310-D43A-4290-9883-C5D718CEE303}" dt="2021-10-04T03:11:45.238" v="1"/>
          <ac:spMkLst>
            <pc:docMk/>
            <pc:sldMk cId="3437006859" sldId="274"/>
            <ac:spMk id="33" creationId="{1C091803-41C2-48E0-9228-5148460C7479}"/>
          </ac:spMkLst>
        </pc:spChg>
        <pc:spChg chg="add del">
          <ac:chgData name="Lê Ngọc Hưng" userId="8511c0889c31e0fc" providerId="Windows Live" clId="Web-{14CB8310-D43A-4290-9883-C5D718CEE303}" dt="2021-10-04T03:11:45.238" v="1"/>
          <ac:spMkLst>
            <pc:docMk/>
            <pc:sldMk cId="3437006859" sldId="274"/>
            <ac:spMk id="34" creationId="{B775CD93-9DF2-48CB-9F57-1BCA9A46C7FA}"/>
          </ac:spMkLst>
        </pc:spChg>
        <pc:spChg chg="add del">
          <ac:chgData name="Lê Ngọc Hưng" userId="8511c0889c31e0fc" providerId="Windows Live" clId="Web-{14CB8310-D43A-4290-9883-C5D718CEE303}" dt="2021-10-04T03:11:45.238" v="1"/>
          <ac:spMkLst>
            <pc:docMk/>
            <pc:sldMk cId="3437006859" sldId="274"/>
            <ac:spMk id="35" creationId="{6166C6D1-23AC-49C4-BA07-238E4E9F8CEB}"/>
          </ac:spMkLst>
        </pc:spChg>
        <pc:spChg chg="add del">
          <ac:chgData name="Lê Ngọc Hưng" userId="8511c0889c31e0fc" providerId="Windows Live" clId="Web-{14CB8310-D43A-4290-9883-C5D718CEE303}" dt="2021-10-04T03:11:45.238" v="1"/>
          <ac:spMkLst>
            <pc:docMk/>
            <pc:sldMk cId="3437006859" sldId="274"/>
            <ac:spMk id="36" creationId="{E186B68C-84BC-4A6E-99D1-EE87483C1349}"/>
          </ac:spMkLst>
        </pc:spChg>
      </pc:sldChg>
      <pc:sldChg chg="addSp delSp modSp mod modClrScheme delDesignElem chgLayout">
        <pc:chgData name="Lê Ngọc Hưng" userId="8511c0889c31e0fc" providerId="Windows Live" clId="Web-{14CB8310-D43A-4290-9883-C5D718CEE303}" dt="2021-10-04T03:11:45.238" v="1"/>
        <pc:sldMkLst>
          <pc:docMk/>
          <pc:sldMk cId="861030314" sldId="275"/>
        </pc:sldMkLst>
        <pc:spChg chg="mod ord">
          <ac:chgData name="Lê Ngọc Hưng" userId="8511c0889c31e0fc" providerId="Windows Live" clId="Web-{14CB8310-D43A-4290-9883-C5D718CEE303}" dt="2021-10-04T03:11:45.238" v="1"/>
          <ac:spMkLst>
            <pc:docMk/>
            <pc:sldMk cId="861030314" sldId="275"/>
            <ac:spMk id="2" creationId="{CD69A9F3-EA68-4926-B99A-313791C8703D}"/>
          </ac:spMkLst>
        </pc:spChg>
        <pc:spChg chg="mod ord">
          <ac:chgData name="Lê Ngọc Hưng" userId="8511c0889c31e0fc" providerId="Windows Live" clId="Web-{14CB8310-D43A-4290-9883-C5D718CEE303}" dt="2021-10-04T03:11:45.238" v="1"/>
          <ac:spMkLst>
            <pc:docMk/>
            <pc:sldMk cId="861030314" sldId="275"/>
            <ac:spMk id="3" creationId="{8520E2FE-CB42-40C8-8602-3FE7FFE7FF6A}"/>
          </ac:spMkLst>
        </pc:spChg>
        <pc:spChg chg="add del">
          <ac:chgData name="Lê Ngọc Hưng" userId="8511c0889c31e0fc" providerId="Windows Live" clId="Web-{14CB8310-D43A-4290-9883-C5D718CEE303}" dt="2021-10-04T03:11:45.238" v="1"/>
          <ac:spMkLst>
            <pc:docMk/>
            <pc:sldMk cId="861030314" sldId="275"/>
            <ac:spMk id="33" creationId="{1C091803-41C2-48E0-9228-5148460C7479}"/>
          </ac:spMkLst>
        </pc:spChg>
        <pc:spChg chg="add del">
          <ac:chgData name="Lê Ngọc Hưng" userId="8511c0889c31e0fc" providerId="Windows Live" clId="Web-{14CB8310-D43A-4290-9883-C5D718CEE303}" dt="2021-10-04T03:11:45.238" v="1"/>
          <ac:spMkLst>
            <pc:docMk/>
            <pc:sldMk cId="861030314" sldId="275"/>
            <ac:spMk id="34" creationId="{B775CD93-9DF2-48CB-9F57-1BCA9A46C7FA}"/>
          </ac:spMkLst>
        </pc:spChg>
        <pc:spChg chg="add del">
          <ac:chgData name="Lê Ngọc Hưng" userId="8511c0889c31e0fc" providerId="Windows Live" clId="Web-{14CB8310-D43A-4290-9883-C5D718CEE303}" dt="2021-10-04T03:11:45.238" v="1"/>
          <ac:spMkLst>
            <pc:docMk/>
            <pc:sldMk cId="861030314" sldId="275"/>
            <ac:spMk id="35" creationId="{6166C6D1-23AC-49C4-BA07-238E4E9F8CEB}"/>
          </ac:spMkLst>
        </pc:spChg>
        <pc:spChg chg="add del">
          <ac:chgData name="Lê Ngọc Hưng" userId="8511c0889c31e0fc" providerId="Windows Live" clId="Web-{14CB8310-D43A-4290-9883-C5D718CEE303}" dt="2021-10-04T03:11:45.238" v="1"/>
          <ac:spMkLst>
            <pc:docMk/>
            <pc:sldMk cId="861030314" sldId="275"/>
            <ac:spMk id="36" creationId="{E186B68C-84BC-4A6E-99D1-EE87483C1349}"/>
          </ac:spMkLst>
        </pc:spChg>
      </pc:sldChg>
      <pc:sldChg chg="modSp mod modClrScheme chgLayout">
        <pc:chgData name="Lê Ngọc Hưng" userId="8511c0889c31e0fc" providerId="Windows Live" clId="Web-{14CB8310-D43A-4290-9883-C5D718CEE303}" dt="2021-10-04T03:11:45.238" v="1"/>
        <pc:sldMkLst>
          <pc:docMk/>
          <pc:sldMk cId="1954336978" sldId="276"/>
        </pc:sldMkLst>
        <pc:spChg chg="mod ord">
          <ac:chgData name="Lê Ngọc Hưng" userId="8511c0889c31e0fc" providerId="Windows Live" clId="Web-{14CB8310-D43A-4290-9883-C5D718CEE303}" dt="2021-10-04T03:11:45.238" v="1"/>
          <ac:spMkLst>
            <pc:docMk/>
            <pc:sldMk cId="1954336978" sldId="276"/>
            <ac:spMk id="2" creationId="{00000000-0000-0000-0000-000000000000}"/>
          </ac:spMkLst>
        </pc:spChg>
        <pc:spChg chg="mod ord">
          <ac:chgData name="Lê Ngọc Hưng" userId="8511c0889c31e0fc" providerId="Windows Live" clId="Web-{14CB8310-D43A-4290-9883-C5D718CEE303}" dt="2021-10-04T03:11:45.238" v="1"/>
          <ac:spMkLst>
            <pc:docMk/>
            <pc:sldMk cId="1954336978" sldId="276"/>
            <ac:spMk id="3" creationId="{00000000-0000-0000-0000-000000000000}"/>
          </ac:spMkLst>
        </pc:spChg>
      </pc:sldChg>
      <pc:sldChg chg="modSp mod modClrScheme chgLayout">
        <pc:chgData name="Lê Ngọc Hưng" userId="8511c0889c31e0fc" providerId="Windows Live" clId="Web-{14CB8310-D43A-4290-9883-C5D718CEE303}" dt="2021-10-04T03:11:45.238" v="1"/>
        <pc:sldMkLst>
          <pc:docMk/>
          <pc:sldMk cId="1922793781" sldId="279"/>
        </pc:sldMkLst>
        <pc:spChg chg="mod ord">
          <ac:chgData name="Lê Ngọc Hưng" userId="8511c0889c31e0fc" providerId="Windows Live" clId="Web-{14CB8310-D43A-4290-9883-C5D718CEE303}" dt="2021-10-04T03:11:45.238" v="1"/>
          <ac:spMkLst>
            <pc:docMk/>
            <pc:sldMk cId="1922793781" sldId="279"/>
            <ac:spMk id="2" creationId="{00000000-0000-0000-0000-000000000000}"/>
          </ac:spMkLst>
        </pc:spChg>
        <pc:spChg chg="mod ord">
          <ac:chgData name="Lê Ngọc Hưng" userId="8511c0889c31e0fc" providerId="Windows Live" clId="Web-{14CB8310-D43A-4290-9883-C5D718CEE303}" dt="2021-10-04T03:11:45.238" v="1"/>
          <ac:spMkLst>
            <pc:docMk/>
            <pc:sldMk cId="1922793781" sldId="279"/>
            <ac:spMk id="3" creationId="{00000000-0000-0000-0000-000000000000}"/>
          </ac:spMkLst>
        </pc:spChg>
      </pc:sldChg>
      <pc:sldChg chg="modSp mod modClrScheme chgLayout">
        <pc:chgData name="Lê Ngọc Hưng" userId="8511c0889c31e0fc" providerId="Windows Live" clId="Web-{14CB8310-D43A-4290-9883-C5D718CEE303}" dt="2021-10-04T03:23:10.140" v="170" actId="1076"/>
        <pc:sldMkLst>
          <pc:docMk/>
          <pc:sldMk cId="2721898211" sldId="280"/>
        </pc:sldMkLst>
        <pc:spChg chg="mod">
          <ac:chgData name="Lê Ngọc Hưng" userId="8511c0889c31e0fc" providerId="Windows Live" clId="Web-{14CB8310-D43A-4290-9883-C5D718CEE303}" dt="2021-10-04T03:22:55.217" v="121"/>
          <ac:spMkLst>
            <pc:docMk/>
            <pc:sldMk cId="2721898211" sldId="280"/>
            <ac:spMk id="8" creationId="{00000000-0000-0000-0000-000000000000}"/>
          </ac:spMkLst>
        </pc:spChg>
        <pc:spChg chg="mod">
          <ac:chgData name="Lê Ngọc Hưng" userId="8511c0889c31e0fc" providerId="Windows Live" clId="Web-{14CB8310-D43A-4290-9883-C5D718CEE303}" dt="2021-10-04T03:22:55.295" v="122"/>
          <ac:spMkLst>
            <pc:docMk/>
            <pc:sldMk cId="2721898211" sldId="280"/>
            <ac:spMk id="9" creationId="{00000000-0000-0000-0000-000000000000}"/>
          </ac:spMkLst>
        </pc:spChg>
        <pc:spChg chg="mod">
          <ac:chgData name="Lê Ngọc Hưng" userId="8511c0889c31e0fc" providerId="Windows Live" clId="Web-{14CB8310-D43A-4290-9883-C5D718CEE303}" dt="2021-10-04T03:22:55.670" v="127"/>
          <ac:spMkLst>
            <pc:docMk/>
            <pc:sldMk cId="2721898211" sldId="280"/>
            <ac:spMk id="13" creationId="{00000000-0000-0000-0000-000000000000}"/>
          </ac:spMkLst>
        </pc:spChg>
        <pc:spChg chg="mod">
          <ac:chgData name="Lê Ngọc Hưng" userId="8511c0889c31e0fc" providerId="Windows Live" clId="Web-{14CB8310-D43A-4290-9883-C5D718CEE303}" dt="2021-10-04T03:22:55.733" v="128"/>
          <ac:spMkLst>
            <pc:docMk/>
            <pc:sldMk cId="2721898211" sldId="280"/>
            <ac:spMk id="14" creationId="{00000000-0000-0000-0000-000000000000}"/>
          </ac:spMkLst>
        </pc:spChg>
        <pc:spChg chg="mod">
          <ac:chgData name="Lê Ngọc Hưng" userId="8511c0889c31e0fc" providerId="Windows Live" clId="Web-{14CB8310-D43A-4290-9883-C5D718CEE303}" dt="2021-10-04T03:22:55.499" v="125"/>
          <ac:spMkLst>
            <pc:docMk/>
            <pc:sldMk cId="2721898211" sldId="280"/>
            <ac:spMk id="15" creationId="{00000000-0000-0000-0000-000000000000}"/>
          </ac:spMkLst>
        </pc:spChg>
        <pc:spChg chg="mod">
          <ac:chgData name="Lê Ngọc Hưng" userId="8511c0889c31e0fc" providerId="Windows Live" clId="Web-{14CB8310-D43A-4290-9883-C5D718CEE303}" dt="2021-10-04T03:22:55.608" v="126"/>
          <ac:spMkLst>
            <pc:docMk/>
            <pc:sldMk cId="2721898211" sldId="280"/>
            <ac:spMk id="16" creationId="{00000000-0000-0000-0000-000000000000}"/>
          </ac:spMkLst>
        </pc:spChg>
        <pc:spChg chg="mod">
          <ac:chgData name="Lê Ngọc Hưng" userId="8511c0889c31e0fc" providerId="Windows Live" clId="Web-{14CB8310-D43A-4290-9883-C5D718CEE303}" dt="2021-10-04T03:22:55.358" v="123"/>
          <ac:spMkLst>
            <pc:docMk/>
            <pc:sldMk cId="2721898211" sldId="280"/>
            <ac:spMk id="17" creationId="{00000000-0000-0000-0000-000000000000}"/>
          </ac:spMkLst>
        </pc:spChg>
        <pc:spChg chg="mod">
          <ac:chgData name="Lê Ngọc Hưng" userId="8511c0889c31e0fc" providerId="Windows Live" clId="Web-{14CB8310-D43A-4290-9883-C5D718CEE303}" dt="2021-10-04T03:22:55.420" v="124"/>
          <ac:spMkLst>
            <pc:docMk/>
            <pc:sldMk cId="2721898211" sldId="280"/>
            <ac:spMk id="18" creationId="{00000000-0000-0000-0000-000000000000}"/>
          </ac:spMkLst>
        </pc:spChg>
        <pc:spChg chg="mod">
          <ac:chgData name="Lê Ngọc Hưng" userId="8511c0889c31e0fc" providerId="Windows Live" clId="Web-{14CB8310-D43A-4290-9883-C5D718CEE303}" dt="2021-10-04T03:22:55.764" v="129"/>
          <ac:spMkLst>
            <pc:docMk/>
            <pc:sldMk cId="2721898211" sldId="280"/>
            <ac:spMk id="19" creationId="{00000000-0000-0000-0000-000000000000}"/>
          </ac:spMkLst>
        </pc:spChg>
        <pc:spChg chg="mod">
          <ac:chgData name="Lê Ngọc Hưng" userId="8511c0889c31e0fc" providerId="Windows Live" clId="Web-{14CB8310-D43A-4290-9883-C5D718CEE303}" dt="2021-10-04T03:22:55.795" v="130"/>
          <ac:spMkLst>
            <pc:docMk/>
            <pc:sldMk cId="2721898211" sldId="280"/>
            <ac:spMk id="20" creationId="{00000000-0000-0000-0000-000000000000}"/>
          </ac:spMkLst>
        </pc:spChg>
        <pc:spChg chg="mod">
          <ac:chgData name="Lê Ngọc Hưng" userId="8511c0889c31e0fc" providerId="Windows Live" clId="Web-{14CB8310-D43A-4290-9883-C5D718CEE303}" dt="2021-10-04T03:22:55.811" v="131"/>
          <ac:spMkLst>
            <pc:docMk/>
            <pc:sldMk cId="2721898211" sldId="280"/>
            <ac:spMk id="21" creationId="{00000000-0000-0000-0000-000000000000}"/>
          </ac:spMkLst>
        </pc:spChg>
        <pc:spChg chg="mod">
          <ac:chgData name="Lê Ngọc Hưng" userId="8511c0889c31e0fc" providerId="Windows Live" clId="Web-{14CB8310-D43A-4290-9883-C5D718CEE303}" dt="2021-10-04T03:23:07.327" v="169" actId="1076"/>
          <ac:spMkLst>
            <pc:docMk/>
            <pc:sldMk cId="2721898211" sldId="280"/>
            <ac:spMk id="22" creationId="{00000000-0000-0000-0000-000000000000}"/>
          </ac:spMkLst>
        </pc:spChg>
        <pc:spChg chg="mod">
          <ac:chgData name="Lê Ngọc Hưng" userId="8511c0889c31e0fc" providerId="Windows Live" clId="Web-{14CB8310-D43A-4290-9883-C5D718CEE303}" dt="2021-10-04T03:22:55.858" v="133"/>
          <ac:spMkLst>
            <pc:docMk/>
            <pc:sldMk cId="2721898211" sldId="280"/>
            <ac:spMk id="23" creationId="{00000000-0000-0000-0000-000000000000}"/>
          </ac:spMkLst>
        </pc:spChg>
        <pc:spChg chg="mod">
          <ac:chgData name="Lê Ngọc Hưng" userId="8511c0889c31e0fc" providerId="Windows Live" clId="Web-{14CB8310-D43A-4290-9883-C5D718CEE303}" dt="2021-10-04T03:23:10.140" v="170" actId="1076"/>
          <ac:spMkLst>
            <pc:docMk/>
            <pc:sldMk cId="2721898211" sldId="280"/>
            <ac:spMk id="24" creationId="{00000000-0000-0000-0000-000000000000}"/>
          </ac:spMkLst>
        </pc:spChg>
        <pc:spChg chg="mod">
          <ac:chgData name="Lê Ngọc Hưng" userId="8511c0889c31e0fc" providerId="Windows Live" clId="Web-{14CB8310-D43A-4290-9883-C5D718CEE303}" dt="2021-10-04T03:22:55.889" v="135"/>
          <ac:spMkLst>
            <pc:docMk/>
            <pc:sldMk cId="2721898211" sldId="280"/>
            <ac:spMk id="25" creationId="{00000000-0000-0000-0000-000000000000}"/>
          </ac:spMkLst>
        </pc:spChg>
        <pc:spChg chg="mod">
          <ac:chgData name="Lê Ngọc Hưng" userId="8511c0889c31e0fc" providerId="Windows Live" clId="Web-{14CB8310-D43A-4290-9883-C5D718CEE303}" dt="2021-10-04T03:22:55.905" v="136"/>
          <ac:spMkLst>
            <pc:docMk/>
            <pc:sldMk cId="2721898211" sldId="280"/>
            <ac:spMk id="26" creationId="{00000000-0000-0000-0000-000000000000}"/>
          </ac:spMkLst>
        </pc:spChg>
        <pc:spChg chg="mod">
          <ac:chgData name="Lê Ngọc Hưng" userId="8511c0889c31e0fc" providerId="Windows Live" clId="Web-{14CB8310-D43A-4290-9883-C5D718CEE303}" dt="2021-10-04T03:22:55.920" v="137"/>
          <ac:spMkLst>
            <pc:docMk/>
            <pc:sldMk cId="2721898211" sldId="280"/>
            <ac:spMk id="27" creationId="{00000000-0000-0000-0000-000000000000}"/>
          </ac:spMkLst>
        </pc:spChg>
        <pc:spChg chg="mod">
          <ac:chgData name="Lê Ngọc Hưng" userId="8511c0889c31e0fc" providerId="Windows Live" clId="Web-{14CB8310-D43A-4290-9883-C5D718CEE303}" dt="2021-10-04T03:22:55.936" v="138"/>
          <ac:spMkLst>
            <pc:docMk/>
            <pc:sldMk cId="2721898211" sldId="280"/>
            <ac:spMk id="28" creationId="{00000000-0000-0000-0000-000000000000}"/>
          </ac:spMkLst>
        </pc:spChg>
        <pc:spChg chg="mod">
          <ac:chgData name="Lê Ngọc Hưng" userId="8511c0889c31e0fc" providerId="Windows Live" clId="Web-{14CB8310-D43A-4290-9883-C5D718CEE303}" dt="2021-10-04T03:22:55.967" v="139"/>
          <ac:spMkLst>
            <pc:docMk/>
            <pc:sldMk cId="2721898211" sldId="280"/>
            <ac:spMk id="30" creationId="{00000000-0000-0000-0000-000000000000}"/>
          </ac:spMkLst>
        </pc:spChg>
        <pc:spChg chg="mod">
          <ac:chgData name="Lê Ngọc Hưng" userId="8511c0889c31e0fc" providerId="Windows Live" clId="Web-{14CB8310-D43A-4290-9883-C5D718CEE303}" dt="2021-10-04T03:22:55.983" v="140"/>
          <ac:spMkLst>
            <pc:docMk/>
            <pc:sldMk cId="2721898211" sldId="280"/>
            <ac:spMk id="31" creationId="{00000000-0000-0000-0000-000000000000}"/>
          </ac:spMkLst>
        </pc:spChg>
        <pc:spChg chg="mod">
          <ac:chgData name="Lê Ngọc Hưng" userId="8511c0889c31e0fc" providerId="Windows Live" clId="Web-{14CB8310-D43A-4290-9883-C5D718CEE303}" dt="2021-10-04T03:22:56.014" v="141"/>
          <ac:spMkLst>
            <pc:docMk/>
            <pc:sldMk cId="2721898211" sldId="280"/>
            <ac:spMk id="32" creationId="{00000000-0000-0000-0000-000000000000}"/>
          </ac:spMkLst>
        </pc:spChg>
        <pc:spChg chg="mod">
          <ac:chgData name="Lê Ngọc Hưng" userId="8511c0889c31e0fc" providerId="Windows Live" clId="Web-{14CB8310-D43A-4290-9883-C5D718CEE303}" dt="2021-10-04T03:22:56.045" v="142"/>
          <ac:spMkLst>
            <pc:docMk/>
            <pc:sldMk cId="2721898211" sldId="280"/>
            <ac:spMk id="34" creationId="{00000000-0000-0000-0000-000000000000}"/>
          </ac:spMkLst>
        </pc:spChg>
        <pc:spChg chg="mod">
          <ac:chgData name="Lê Ngọc Hưng" userId="8511c0889c31e0fc" providerId="Windows Live" clId="Web-{14CB8310-D43A-4290-9883-C5D718CEE303}" dt="2021-10-04T03:22:56.092" v="143"/>
          <ac:spMkLst>
            <pc:docMk/>
            <pc:sldMk cId="2721898211" sldId="280"/>
            <ac:spMk id="35" creationId="{00000000-0000-0000-0000-000000000000}"/>
          </ac:spMkLst>
        </pc:spChg>
        <pc:spChg chg="mod">
          <ac:chgData name="Lê Ngọc Hưng" userId="8511c0889c31e0fc" providerId="Windows Live" clId="Web-{14CB8310-D43A-4290-9883-C5D718CEE303}" dt="2021-10-04T03:22:56.139" v="144"/>
          <ac:spMkLst>
            <pc:docMk/>
            <pc:sldMk cId="2721898211" sldId="280"/>
            <ac:spMk id="36" creationId="{00000000-0000-0000-0000-000000000000}"/>
          </ac:spMkLst>
        </pc:spChg>
        <pc:spChg chg="mod">
          <ac:chgData name="Lê Ngọc Hưng" userId="8511c0889c31e0fc" providerId="Windows Live" clId="Web-{14CB8310-D43A-4290-9883-C5D718CEE303}" dt="2021-10-04T03:22:56.186" v="145"/>
          <ac:spMkLst>
            <pc:docMk/>
            <pc:sldMk cId="2721898211" sldId="280"/>
            <ac:spMk id="37" creationId="{00000000-0000-0000-0000-000000000000}"/>
          </ac:spMkLst>
        </pc:spChg>
        <pc:spChg chg="mod">
          <ac:chgData name="Lê Ngọc Hưng" userId="8511c0889c31e0fc" providerId="Windows Live" clId="Web-{14CB8310-D43A-4290-9883-C5D718CEE303}" dt="2021-10-04T03:22:56.233" v="146"/>
          <ac:spMkLst>
            <pc:docMk/>
            <pc:sldMk cId="2721898211" sldId="280"/>
            <ac:spMk id="38" creationId="{00000000-0000-0000-0000-000000000000}"/>
          </ac:spMkLst>
        </pc:spChg>
        <pc:spChg chg="mod">
          <ac:chgData name="Lê Ngọc Hưng" userId="8511c0889c31e0fc" providerId="Windows Live" clId="Web-{14CB8310-D43A-4290-9883-C5D718CEE303}" dt="2021-10-04T03:22:56.280" v="147"/>
          <ac:spMkLst>
            <pc:docMk/>
            <pc:sldMk cId="2721898211" sldId="280"/>
            <ac:spMk id="39" creationId="{00000000-0000-0000-0000-000000000000}"/>
          </ac:spMkLst>
        </pc:spChg>
        <pc:spChg chg="mod">
          <ac:chgData name="Lê Ngọc Hưng" userId="8511c0889c31e0fc" providerId="Windows Live" clId="Web-{14CB8310-D43A-4290-9883-C5D718CEE303}" dt="2021-10-04T03:22:56.327" v="148"/>
          <ac:spMkLst>
            <pc:docMk/>
            <pc:sldMk cId="2721898211" sldId="280"/>
            <ac:spMk id="40" creationId="{00000000-0000-0000-0000-000000000000}"/>
          </ac:spMkLst>
        </pc:spChg>
        <pc:spChg chg="mod">
          <ac:chgData name="Lê Ngọc Hưng" userId="8511c0889c31e0fc" providerId="Windows Live" clId="Web-{14CB8310-D43A-4290-9883-C5D718CEE303}" dt="2021-10-04T03:22:56.358" v="149"/>
          <ac:spMkLst>
            <pc:docMk/>
            <pc:sldMk cId="2721898211" sldId="280"/>
            <ac:spMk id="41" creationId="{00000000-0000-0000-0000-000000000000}"/>
          </ac:spMkLst>
        </pc:spChg>
        <pc:spChg chg="mod">
          <ac:chgData name="Lê Ngọc Hưng" userId="8511c0889c31e0fc" providerId="Windows Live" clId="Web-{14CB8310-D43A-4290-9883-C5D718CEE303}" dt="2021-10-04T03:22:56.420" v="150"/>
          <ac:spMkLst>
            <pc:docMk/>
            <pc:sldMk cId="2721898211" sldId="280"/>
            <ac:spMk id="43" creationId="{00000000-0000-0000-0000-000000000000}"/>
          </ac:spMkLst>
        </pc:spChg>
        <pc:spChg chg="mod">
          <ac:chgData name="Lê Ngọc Hưng" userId="8511c0889c31e0fc" providerId="Windows Live" clId="Web-{14CB8310-D43A-4290-9883-C5D718CEE303}" dt="2021-10-04T03:22:56.483" v="151"/>
          <ac:spMkLst>
            <pc:docMk/>
            <pc:sldMk cId="2721898211" sldId="280"/>
            <ac:spMk id="44" creationId="{00000000-0000-0000-0000-000000000000}"/>
          </ac:spMkLst>
        </pc:spChg>
        <pc:spChg chg="mod">
          <ac:chgData name="Lê Ngọc Hưng" userId="8511c0889c31e0fc" providerId="Windows Live" clId="Web-{14CB8310-D43A-4290-9883-C5D718CEE303}" dt="2021-10-04T03:22:56.530" v="152"/>
          <ac:spMkLst>
            <pc:docMk/>
            <pc:sldMk cId="2721898211" sldId="280"/>
            <ac:spMk id="45" creationId="{00000000-0000-0000-0000-000000000000}"/>
          </ac:spMkLst>
        </pc:spChg>
        <pc:spChg chg="mod">
          <ac:chgData name="Lê Ngọc Hưng" userId="8511c0889c31e0fc" providerId="Windows Live" clId="Web-{14CB8310-D43A-4290-9883-C5D718CEE303}" dt="2021-10-04T03:22:56.592" v="153"/>
          <ac:spMkLst>
            <pc:docMk/>
            <pc:sldMk cId="2721898211" sldId="280"/>
            <ac:spMk id="46" creationId="{00000000-0000-0000-0000-000000000000}"/>
          </ac:spMkLst>
        </pc:spChg>
        <pc:spChg chg="mod">
          <ac:chgData name="Lê Ngọc Hưng" userId="8511c0889c31e0fc" providerId="Windows Live" clId="Web-{14CB8310-D43A-4290-9883-C5D718CEE303}" dt="2021-10-04T03:22:56.655" v="154"/>
          <ac:spMkLst>
            <pc:docMk/>
            <pc:sldMk cId="2721898211" sldId="280"/>
            <ac:spMk id="47" creationId="{00000000-0000-0000-0000-000000000000}"/>
          </ac:spMkLst>
        </pc:spChg>
        <pc:spChg chg="mod">
          <ac:chgData name="Lê Ngọc Hưng" userId="8511c0889c31e0fc" providerId="Windows Live" clId="Web-{14CB8310-D43A-4290-9883-C5D718CEE303}" dt="2021-10-04T03:22:56.702" v="155"/>
          <ac:spMkLst>
            <pc:docMk/>
            <pc:sldMk cId="2721898211" sldId="280"/>
            <ac:spMk id="48" creationId="{00000000-0000-0000-0000-000000000000}"/>
          </ac:spMkLst>
        </pc:spChg>
        <pc:spChg chg="mod">
          <ac:chgData name="Lê Ngọc Hưng" userId="8511c0889c31e0fc" providerId="Windows Live" clId="Web-{14CB8310-D43A-4290-9883-C5D718CEE303}" dt="2021-10-04T03:22:56.764" v="156"/>
          <ac:spMkLst>
            <pc:docMk/>
            <pc:sldMk cId="2721898211" sldId="280"/>
            <ac:spMk id="49" creationId="{00000000-0000-0000-0000-000000000000}"/>
          </ac:spMkLst>
        </pc:spChg>
        <pc:spChg chg="mod">
          <ac:chgData name="Lê Ngọc Hưng" userId="8511c0889c31e0fc" providerId="Windows Live" clId="Web-{14CB8310-D43A-4290-9883-C5D718CEE303}" dt="2021-10-04T03:22:56.811" v="157"/>
          <ac:spMkLst>
            <pc:docMk/>
            <pc:sldMk cId="2721898211" sldId="280"/>
            <ac:spMk id="50" creationId="{00000000-0000-0000-0000-000000000000}"/>
          </ac:spMkLst>
        </pc:spChg>
        <pc:spChg chg="mod">
          <ac:chgData name="Lê Ngọc Hưng" userId="8511c0889c31e0fc" providerId="Windows Live" clId="Web-{14CB8310-D43A-4290-9883-C5D718CEE303}" dt="2021-10-04T03:22:56.858" v="158"/>
          <ac:spMkLst>
            <pc:docMk/>
            <pc:sldMk cId="2721898211" sldId="280"/>
            <ac:spMk id="51" creationId="{00000000-0000-0000-0000-000000000000}"/>
          </ac:spMkLst>
        </pc:spChg>
        <pc:spChg chg="mod">
          <ac:chgData name="Lê Ngọc Hưng" userId="8511c0889c31e0fc" providerId="Windows Live" clId="Web-{14CB8310-D43A-4290-9883-C5D718CEE303}" dt="2021-10-04T03:22:56.905" v="159"/>
          <ac:spMkLst>
            <pc:docMk/>
            <pc:sldMk cId="2721898211" sldId="280"/>
            <ac:spMk id="52" creationId="{00000000-0000-0000-0000-000000000000}"/>
          </ac:spMkLst>
        </pc:spChg>
        <pc:spChg chg="mod">
          <ac:chgData name="Lê Ngọc Hưng" userId="8511c0889c31e0fc" providerId="Windows Live" clId="Web-{14CB8310-D43A-4290-9883-C5D718CEE303}" dt="2021-10-04T03:22:56.967" v="160"/>
          <ac:spMkLst>
            <pc:docMk/>
            <pc:sldMk cId="2721898211" sldId="280"/>
            <ac:spMk id="53" creationId="{00000000-0000-0000-0000-000000000000}"/>
          </ac:spMkLst>
        </pc:spChg>
        <pc:spChg chg="mod">
          <ac:chgData name="Lê Ngọc Hưng" userId="8511c0889c31e0fc" providerId="Windows Live" clId="Web-{14CB8310-D43A-4290-9883-C5D718CEE303}" dt="2021-10-04T03:22:57.030" v="161"/>
          <ac:spMkLst>
            <pc:docMk/>
            <pc:sldMk cId="2721898211" sldId="280"/>
            <ac:spMk id="54" creationId="{00000000-0000-0000-0000-000000000000}"/>
          </ac:spMkLst>
        </pc:spChg>
        <pc:spChg chg="mod">
          <ac:chgData name="Lê Ngọc Hưng" userId="8511c0889c31e0fc" providerId="Windows Live" clId="Web-{14CB8310-D43A-4290-9883-C5D718CEE303}" dt="2021-10-04T03:22:57.061" v="162"/>
          <ac:spMkLst>
            <pc:docMk/>
            <pc:sldMk cId="2721898211" sldId="280"/>
            <ac:spMk id="56" creationId="{00000000-0000-0000-0000-000000000000}"/>
          </ac:spMkLst>
        </pc:spChg>
        <pc:spChg chg="mod">
          <ac:chgData name="Lê Ngọc Hưng" userId="8511c0889c31e0fc" providerId="Windows Live" clId="Web-{14CB8310-D43A-4290-9883-C5D718CEE303}" dt="2021-10-04T03:22:57.092" v="163"/>
          <ac:spMkLst>
            <pc:docMk/>
            <pc:sldMk cId="2721898211" sldId="280"/>
            <ac:spMk id="57" creationId="{00000000-0000-0000-0000-000000000000}"/>
          </ac:spMkLst>
        </pc:spChg>
        <pc:spChg chg="mod">
          <ac:chgData name="Lê Ngọc Hưng" userId="8511c0889c31e0fc" providerId="Windows Live" clId="Web-{14CB8310-D43A-4290-9883-C5D718CEE303}" dt="2021-10-04T03:22:57.171" v="164"/>
          <ac:spMkLst>
            <pc:docMk/>
            <pc:sldMk cId="2721898211" sldId="280"/>
            <ac:spMk id="58" creationId="{00000000-0000-0000-0000-000000000000}"/>
          </ac:spMkLst>
        </pc:spChg>
        <pc:spChg chg="mod">
          <ac:chgData name="Lê Ngọc Hưng" userId="8511c0889c31e0fc" providerId="Windows Live" clId="Web-{14CB8310-D43A-4290-9883-C5D718CEE303}" dt="2021-10-04T03:22:57.217" v="165"/>
          <ac:spMkLst>
            <pc:docMk/>
            <pc:sldMk cId="2721898211" sldId="280"/>
            <ac:spMk id="59" creationId="{00000000-0000-0000-0000-000000000000}"/>
          </ac:spMkLst>
        </pc:spChg>
        <pc:spChg chg="mod">
          <ac:chgData name="Lê Ngọc Hưng" userId="8511c0889c31e0fc" providerId="Windows Live" clId="Web-{14CB8310-D43A-4290-9883-C5D718CEE303}" dt="2021-10-04T03:22:57.233" v="166"/>
          <ac:spMkLst>
            <pc:docMk/>
            <pc:sldMk cId="2721898211" sldId="280"/>
            <ac:spMk id="61" creationId="{00000000-0000-0000-0000-000000000000}"/>
          </ac:spMkLst>
        </pc:spChg>
        <pc:spChg chg="mod">
          <ac:chgData name="Lê Ngọc Hưng" userId="8511c0889c31e0fc" providerId="Windows Live" clId="Web-{14CB8310-D43A-4290-9883-C5D718CEE303}" dt="2021-10-04T03:22:57.249" v="167"/>
          <ac:spMkLst>
            <pc:docMk/>
            <pc:sldMk cId="2721898211" sldId="280"/>
            <ac:spMk id="62" creationId="{00000000-0000-0000-0000-000000000000}"/>
          </ac:spMkLst>
        </pc:spChg>
        <pc:spChg chg="mod ord">
          <ac:chgData name="Lê Ngọc Hưng" userId="8511c0889c31e0fc" providerId="Windows Live" clId="Web-{14CB8310-D43A-4290-9883-C5D718CEE303}" dt="2021-10-04T03:22:57.264" v="168"/>
          <ac:spMkLst>
            <pc:docMk/>
            <pc:sldMk cId="2721898211" sldId="280"/>
            <ac:spMk id="64" creationId="{00000000-0000-0000-0000-000000000000}"/>
          </ac:spMkLst>
        </pc:spChg>
      </pc:sldChg>
      <pc:sldChg chg="addSp delSp modSp new addAnim delAnim">
        <pc:chgData name="Lê Ngọc Hưng" userId="8511c0889c31e0fc" providerId="Windows Live" clId="Web-{14CB8310-D43A-4290-9883-C5D718CEE303}" dt="2021-10-04T03:22:33.294" v="120" actId="20577"/>
        <pc:sldMkLst>
          <pc:docMk/>
          <pc:sldMk cId="1734123286" sldId="281"/>
        </pc:sldMkLst>
        <pc:spChg chg="mod">
          <ac:chgData name="Lê Ngọc Hưng" userId="8511c0889c31e0fc" providerId="Windows Live" clId="Web-{14CB8310-D43A-4290-9883-C5D718CEE303}" dt="2021-10-04T03:22:33.294" v="120" actId="20577"/>
          <ac:spMkLst>
            <pc:docMk/>
            <pc:sldMk cId="1734123286" sldId="281"/>
            <ac:spMk id="2" creationId="{AF479BAB-05F5-48C2-860B-4C357AE677FE}"/>
          </ac:spMkLst>
        </pc:spChg>
        <pc:spChg chg="add del">
          <ac:chgData name="Lê Ngọc Hưng" userId="8511c0889c31e0fc" providerId="Windows Live" clId="Web-{14CB8310-D43A-4290-9883-C5D718CEE303}" dt="2021-10-04T03:14:56.703" v="55"/>
          <ac:spMkLst>
            <pc:docMk/>
            <pc:sldMk cId="1734123286" sldId="281"/>
            <ac:spMk id="3" creationId="{125C3A15-04BE-48CF-A7B5-0CBE80136FBA}"/>
          </ac:spMkLst>
        </pc:spChg>
        <pc:spChg chg="add del">
          <ac:chgData name="Lê Ngọc Hưng" userId="8511c0889c31e0fc" providerId="Windows Live" clId="Web-{14CB8310-D43A-4290-9883-C5D718CEE303}" dt="2021-10-04T03:14:34.374" v="53"/>
          <ac:spMkLst>
            <pc:docMk/>
            <pc:sldMk cId="1734123286" sldId="281"/>
            <ac:spMk id="5" creationId="{46E439D8-B6D4-4702-81CA-122A61ECD4D2}"/>
          </ac:spMkLst>
        </pc:spChg>
        <pc:spChg chg="add del">
          <ac:chgData name="Lê Ngọc Hưng" userId="8511c0889c31e0fc" providerId="Windows Live" clId="Web-{14CB8310-D43A-4290-9883-C5D718CEE303}" dt="2021-10-04T03:14:34.374" v="52"/>
          <ac:spMkLst>
            <pc:docMk/>
            <pc:sldMk cId="1734123286" sldId="281"/>
            <ac:spMk id="7" creationId="{4B7C9888-49EB-4C73-AA8B-205CB20980C6}"/>
          </ac:spMkLst>
        </pc:spChg>
        <pc:spChg chg="add del">
          <ac:chgData name="Lê Ngọc Hưng" userId="8511c0889c31e0fc" providerId="Windows Live" clId="Web-{14CB8310-D43A-4290-9883-C5D718CEE303}" dt="2021-10-04T03:14:34.374" v="51"/>
          <ac:spMkLst>
            <pc:docMk/>
            <pc:sldMk cId="1734123286" sldId="281"/>
            <ac:spMk id="9" creationId="{B82058DF-5C3A-421E-80AF-88CEC6982525}"/>
          </ac:spMkLst>
        </pc:spChg>
        <pc:spChg chg="add del">
          <ac:chgData name="Lê Ngọc Hưng" userId="8511c0889c31e0fc" providerId="Windows Live" clId="Web-{14CB8310-D43A-4290-9883-C5D718CEE303}" dt="2021-10-04T03:14:34.374" v="50"/>
          <ac:spMkLst>
            <pc:docMk/>
            <pc:sldMk cId="1734123286" sldId="281"/>
            <ac:spMk id="11" creationId="{D0B30120-06D4-48E9-BE67-33EF4DD45D2D}"/>
          </ac:spMkLst>
        </pc:spChg>
        <pc:spChg chg="add del">
          <ac:chgData name="Lê Ngọc Hưng" userId="8511c0889c31e0fc" providerId="Windows Live" clId="Web-{14CB8310-D43A-4290-9883-C5D718CEE303}" dt="2021-10-04T03:14:34.374" v="49"/>
          <ac:spMkLst>
            <pc:docMk/>
            <pc:sldMk cId="1734123286" sldId="281"/>
            <ac:spMk id="13" creationId="{CA277D09-DAAE-40A7-9A88-79FF0D41A4BD}"/>
          </ac:spMkLst>
        </pc:spChg>
        <pc:spChg chg="add del mod">
          <ac:chgData name="Lê Ngọc Hưng" userId="8511c0889c31e0fc" providerId="Windows Live" clId="Web-{14CB8310-D43A-4290-9883-C5D718CEE303}" dt="2021-10-04T03:14:34.374" v="48"/>
          <ac:spMkLst>
            <pc:docMk/>
            <pc:sldMk cId="1734123286" sldId="281"/>
            <ac:spMk id="15" creationId="{52659E85-E58A-4E35-815F-359A26E12BDC}"/>
          </ac:spMkLst>
        </pc:spChg>
        <pc:spChg chg="add del mod">
          <ac:chgData name="Lê Ngọc Hưng" userId="8511c0889c31e0fc" providerId="Windows Live" clId="Web-{14CB8310-D43A-4290-9883-C5D718CEE303}" dt="2021-10-04T03:14:34.374" v="47"/>
          <ac:spMkLst>
            <pc:docMk/>
            <pc:sldMk cId="1734123286" sldId="281"/>
            <ac:spMk id="17" creationId="{E0FDBBBC-2C10-49E4-A4D5-E110C569C86E}"/>
          </ac:spMkLst>
        </pc:spChg>
        <pc:spChg chg="add del mod">
          <ac:chgData name="Lê Ngọc Hưng" userId="8511c0889c31e0fc" providerId="Windows Live" clId="Web-{14CB8310-D43A-4290-9883-C5D718CEE303}" dt="2021-10-04T03:14:34.374" v="45"/>
          <ac:spMkLst>
            <pc:docMk/>
            <pc:sldMk cId="1734123286" sldId="281"/>
            <ac:spMk id="21" creationId="{C9335283-3330-48FB-BCFC-DEB714689038}"/>
          </ac:spMkLst>
        </pc:spChg>
        <pc:spChg chg="add del mod">
          <ac:chgData name="Lê Ngọc Hưng" userId="8511c0889c31e0fc" providerId="Windows Live" clId="Web-{14CB8310-D43A-4290-9883-C5D718CEE303}" dt="2021-10-04T03:14:34.358" v="43"/>
          <ac:spMkLst>
            <pc:docMk/>
            <pc:sldMk cId="1734123286" sldId="281"/>
            <ac:spMk id="25" creationId="{0D6AEE32-650D-40D5-B499-593D26E9E60D}"/>
          </ac:spMkLst>
        </pc:spChg>
        <pc:spChg chg="add del mod">
          <ac:chgData name="Lê Ngọc Hưng" userId="8511c0889c31e0fc" providerId="Windows Live" clId="Web-{14CB8310-D43A-4290-9883-C5D718CEE303}" dt="2021-10-04T03:14:34.358" v="41"/>
          <ac:spMkLst>
            <pc:docMk/>
            <pc:sldMk cId="1734123286" sldId="281"/>
            <ac:spMk id="29" creationId="{61452E15-1B76-4BD5-B874-954A5DF83E54}"/>
          </ac:spMkLst>
        </pc:spChg>
        <pc:spChg chg="add mod">
          <ac:chgData name="Lê Ngọc Hưng" userId="8511c0889c31e0fc" providerId="Windows Live" clId="Web-{14CB8310-D43A-4290-9883-C5D718CEE303}" dt="2021-10-04T03:17:14.149" v="107" actId="1076"/>
          <ac:spMkLst>
            <pc:docMk/>
            <pc:sldMk cId="1734123286" sldId="281"/>
            <ac:spMk id="31" creationId="{15F61E31-B887-4A7C-B5C8-248164A6B85D}"/>
          </ac:spMkLst>
        </pc:spChg>
        <pc:spChg chg="add mod">
          <ac:chgData name="Lê Ngọc Hưng" userId="8511c0889c31e0fc" providerId="Windows Live" clId="Web-{14CB8310-D43A-4290-9883-C5D718CEE303}" dt="2021-10-04T03:17:14.181" v="109" actId="1076"/>
          <ac:spMkLst>
            <pc:docMk/>
            <pc:sldMk cId="1734123286" sldId="281"/>
            <ac:spMk id="35" creationId="{77D8846C-FE35-4BDA-AB26-78E8FFDBACD3}"/>
          </ac:spMkLst>
        </pc:spChg>
        <pc:spChg chg="add mod">
          <ac:chgData name="Lê Ngọc Hưng" userId="8511c0889c31e0fc" providerId="Windows Live" clId="Web-{14CB8310-D43A-4290-9883-C5D718CEE303}" dt="2021-10-04T03:17:14.196" v="111" actId="1076"/>
          <ac:spMkLst>
            <pc:docMk/>
            <pc:sldMk cId="1734123286" sldId="281"/>
            <ac:spMk id="39" creationId="{42E48D2F-E5E0-4704-95AE-EF58823197D9}"/>
          </ac:spMkLst>
        </pc:spChg>
        <pc:spChg chg="add mod">
          <ac:chgData name="Lê Ngọc Hưng" userId="8511c0889c31e0fc" providerId="Windows Live" clId="Web-{14CB8310-D43A-4290-9883-C5D718CEE303}" dt="2021-10-04T03:17:14.212" v="113" actId="1076"/>
          <ac:spMkLst>
            <pc:docMk/>
            <pc:sldMk cId="1734123286" sldId="281"/>
            <ac:spMk id="43" creationId="{23D9ED77-E599-4C33-A054-4CED658A4A26}"/>
          </ac:spMkLst>
        </pc:spChg>
        <pc:cxnChg chg="add del mod">
          <ac:chgData name="Lê Ngọc Hưng" userId="8511c0889c31e0fc" providerId="Windows Live" clId="Web-{14CB8310-D43A-4290-9883-C5D718CEE303}" dt="2021-10-04T03:14:34.374" v="46"/>
          <ac:cxnSpMkLst>
            <pc:docMk/>
            <pc:sldMk cId="1734123286" sldId="281"/>
            <ac:cxnSpMk id="19" creationId="{5B9186DD-9A8E-4E72-9F89-D061CD6628CE}"/>
          </ac:cxnSpMkLst>
        </pc:cxnChg>
        <pc:cxnChg chg="add del mod">
          <ac:chgData name="Lê Ngọc Hưng" userId="8511c0889c31e0fc" providerId="Windows Live" clId="Web-{14CB8310-D43A-4290-9883-C5D718CEE303}" dt="2021-10-04T03:14:34.358" v="44"/>
          <ac:cxnSpMkLst>
            <pc:docMk/>
            <pc:sldMk cId="1734123286" sldId="281"/>
            <ac:cxnSpMk id="23" creationId="{A4214809-131E-41DD-9606-62C1E95DD9C6}"/>
          </ac:cxnSpMkLst>
        </pc:cxnChg>
        <pc:cxnChg chg="add del mod">
          <ac:chgData name="Lê Ngọc Hưng" userId="8511c0889c31e0fc" providerId="Windows Live" clId="Web-{14CB8310-D43A-4290-9883-C5D718CEE303}" dt="2021-10-04T03:14:34.358" v="42"/>
          <ac:cxnSpMkLst>
            <pc:docMk/>
            <pc:sldMk cId="1734123286" sldId="281"/>
            <ac:cxnSpMk id="27" creationId="{C46AC1FA-5D26-4555-BF3B-01ED43064B25}"/>
          </ac:cxnSpMkLst>
        </pc:cxnChg>
        <pc:cxnChg chg="add mod">
          <ac:chgData name="Lê Ngọc Hưng" userId="8511c0889c31e0fc" providerId="Windows Live" clId="Web-{14CB8310-D43A-4290-9883-C5D718CEE303}" dt="2021-10-04T03:17:14.165" v="108" actId="1076"/>
          <ac:cxnSpMkLst>
            <pc:docMk/>
            <pc:sldMk cId="1734123286" sldId="281"/>
            <ac:cxnSpMk id="33" creationId="{83051FFB-64BC-4277-8388-267375614604}"/>
          </ac:cxnSpMkLst>
        </pc:cxnChg>
        <pc:cxnChg chg="add mod">
          <ac:chgData name="Lê Ngọc Hưng" userId="8511c0889c31e0fc" providerId="Windows Live" clId="Web-{14CB8310-D43A-4290-9883-C5D718CEE303}" dt="2021-10-04T03:17:14.181" v="110" actId="1076"/>
          <ac:cxnSpMkLst>
            <pc:docMk/>
            <pc:sldMk cId="1734123286" sldId="281"/>
            <ac:cxnSpMk id="37" creationId="{6284390E-9215-490A-9D91-217CB5D3C4FA}"/>
          </ac:cxnSpMkLst>
        </pc:cxnChg>
        <pc:cxnChg chg="add mod">
          <ac:chgData name="Lê Ngọc Hưng" userId="8511c0889c31e0fc" providerId="Windows Live" clId="Web-{14CB8310-D43A-4290-9883-C5D718CEE303}" dt="2021-10-04T03:17:14.212" v="112" actId="1076"/>
          <ac:cxnSpMkLst>
            <pc:docMk/>
            <pc:sldMk cId="1734123286" sldId="281"/>
            <ac:cxnSpMk id="41" creationId="{BA3A7B0C-C54D-45A5-ACB4-B48EDC7650DA}"/>
          </ac:cxnSpMkLst>
        </pc:cxnChg>
      </pc:sldChg>
      <pc:sldChg chg="new del">
        <pc:chgData name="Lê Ngọc Hưng" userId="8511c0889c31e0fc" providerId="Windows Live" clId="Web-{14CB8310-D43A-4290-9883-C5D718CEE303}" dt="2021-10-04T03:17:23.275" v="116"/>
        <pc:sldMkLst>
          <pc:docMk/>
          <pc:sldMk cId="821343707" sldId="282"/>
        </pc:sldMkLst>
      </pc:sldChg>
      <pc:sldChg chg="addSp delSp modSp new addAnim delAnim">
        <pc:chgData name="Lê Ngọc Hưng" userId="8511c0889c31e0fc" providerId="Windows Live" clId="Web-{14CB8310-D43A-4290-9883-C5D718CEE303}" dt="2021-10-04T03:29:10.334" v="312"/>
        <pc:sldMkLst>
          <pc:docMk/>
          <pc:sldMk cId="945630017" sldId="282"/>
        </pc:sldMkLst>
        <pc:spChg chg="del">
          <ac:chgData name="Lê Ngọc Hưng" userId="8511c0889c31e0fc" providerId="Windows Live" clId="Web-{14CB8310-D43A-4290-9883-C5D718CEE303}" dt="2021-10-04T03:23:55.752" v="173"/>
          <ac:spMkLst>
            <pc:docMk/>
            <pc:sldMk cId="945630017" sldId="282"/>
            <ac:spMk id="2" creationId="{D8C047AA-8400-4F3C-B270-ED9090285AEE}"/>
          </ac:spMkLst>
        </pc:spChg>
        <pc:spChg chg="del">
          <ac:chgData name="Lê Ngọc Hưng" userId="8511c0889c31e0fc" providerId="Windows Live" clId="Web-{14CB8310-D43A-4290-9883-C5D718CEE303}" dt="2021-10-04T03:23:55.752" v="172"/>
          <ac:spMkLst>
            <pc:docMk/>
            <pc:sldMk cId="945630017" sldId="282"/>
            <ac:spMk id="3" creationId="{22459B5C-2C6D-4AD9-8AA1-591E190DEB11}"/>
          </ac:spMkLst>
        </pc:spChg>
        <pc:spChg chg="add mod">
          <ac:chgData name="Lê Ngọc Hưng" userId="8511c0889c31e0fc" providerId="Windows Live" clId="Web-{14CB8310-D43A-4290-9883-C5D718CEE303}" dt="2021-10-04T03:29:10.334" v="312"/>
          <ac:spMkLst>
            <pc:docMk/>
            <pc:sldMk cId="945630017" sldId="282"/>
            <ac:spMk id="5" creationId="{9B426D18-3502-40FB-BEF7-9229D5FA8B3E}"/>
          </ac:spMkLst>
        </pc:spChg>
        <pc:spChg chg="add del mod">
          <ac:chgData name="Lê Ngọc Hưng" userId="8511c0889c31e0fc" providerId="Windows Live" clId="Web-{14CB8310-D43A-4290-9883-C5D718CEE303}" dt="2021-10-04T03:27:20.734" v="256"/>
          <ac:spMkLst>
            <pc:docMk/>
            <pc:sldMk cId="945630017" sldId="282"/>
            <ac:spMk id="14" creationId="{6EF9683D-B7FC-47C1-9D47-024A435825F1}"/>
          </ac:spMkLst>
        </pc:spChg>
        <pc:graphicFrameChg chg="add del mod modGraphic">
          <ac:chgData name="Lê Ngọc Hưng" userId="8511c0889c31e0fc" providerId="Windows Live" clId="Web-{14CB8310-D43A-4290-9883-C5D718CEE303}" dt="2021-10-04T03:27:15.890" v="254"/>
          <ac:graphicFrameMkLst>
            <pc:docMk/>
            <pc:sldMk cId="945630017" sldId="282"/>
            <ac:graphicFrameMk id="7" creationId="{8DDDA989-0233-4047-8FB6-76488095C46B}"/>
          </ac:graphicFrameMkLst>
        </pc:graphicFrameChg>
        <pc:graphicFrameChg chg="add mod modGraphic">
          <ac:chgData name="Lê Ngọc Hưng" userId="8511c0889c31e0fc" providerId="Windows Live" clId="Web-{14CB8310-D43A-4290-9883-C5D718CEE303}" dt="2021-10-04T03:28:44.848" v="308"/>
          <ac:graphicFrameMkLst>
            <pc:docMk/>
            <pc:sldMk cId="945630017" sldId="282"/>
            <ac:graphicFrameMk id="10" creationId="{AEC71A59-C178-4A2B-B315-EEF01D006009}"/>
          </ac:graphicFrameMkLst>
        </pc:graphicFrameChg>
        <pc:inkChg chg="add del">
          <ac:chgData name="Lê Ngọc Hưng" userId="8511c0889c31e0fc" providerId="Windows Live" clId="Web-{14CB8310-D43A-4290-9883-C5D718CEE303}" dt="2021-10-04T03:26:11.198" v="230"/>
          <ac:inkMkLst>
            <pc:docMk/>
            <pc:sldMk cId="945630017" sldId="282"/>
            <ac:inkMk id="8" creationId="{E6F516CA-0EB7-42D6-BA24-81F3D9931978}"/>
          </ac:inkMkLst>
        </pc:inkChg>
        <pc:inkChg chg="add">
          <ac:chgData name="Lê Ngọc Hưng" userId="8511c0889c31e0fc" providerId="Windows Live" clId="Web-{14CB8310-D43A-4290-9883-C5D718CEE303}" dt="2021-10-04T03:26:14.808" v="232"/>
          <ac:inkMkLst>
            <pc:docMk/>
            <pc:sldMk cId="945630017" sldId="282"/>
            <ac:inkMk id="9" creationId="{9AEF8E2E-85D7-47E0-A697-3F77921CDB9F}"/>
          </ac:inkMkLst>
        </pc:inkChg>
        <pc:inkChg chg="add del">
          <ac:chgData name="Lê Ngọc Hưng" userId="8511c0889c31e0fc" providerId="Windows Live" clId="Web-{14CB8310-D43A-4290-9883-C5D718CEE303}" dt="2021-10-04T03:26:43.028" v="235"/>
          <ac:inkMkLst>
            <pc:docMk/>
            <pc:sldMk cId="945630017" sldId="282"/>
            <ac:inkMk id="11" creationId="{A5C604D2-9E95-4896-AF83-C269B1DBA992}"/>
          </ac:inkMkLst>
        </pc:inkChg>
        <pc:inkChg chg="add">
          <ac:chgData name="Lê Ngọc Hưng" userId="8511c0889c31e0fc" providerId="Windows Live" clId="Web-{14CB8310-D43A-4290-9883-C5D718CEE303}" dt="2021-10-04T03:26:44.716" v="236"/>
          <ac:inkMkLst>
            <pc:docMk/>
            <pc:sldMk cId="945630017" sldId="282"/>
            <ac:inkMk id="12" creationId="{6ABB5EB5-DD62-4712-BAF9-A17983AAEEA5}"/>
          </ac:inkMkLst>
        </pc:inkChg>
      </pc:sldChg>
      <pc:sldChg chg="addSp delSp modSp new mod setBg">
        <pc:chgData name="Lê Ngọc Hưng" userId="8511c0889c31e0fc" providerId="Windows Live" clId="Web-{14CB8310-D43A-4290-9883-C5D718CEE303}" dt="2021-10-04T03:31:59.017" v="333" actId="14100"/>
        <pc:sldMkLst>
          <pc:docMk/>
          <pc:sldMk cId="2836453634" sldId="283"/>
        </pc:sldMkLst>
        <pc:spChg chg="mod">
          <ac:chgData name="Lê Ngọc Hưng" userId="8511c0889c31e0fc" providerId="Windows Live" clId="Web-{14CB8310-D43A-4290-9883-C5D718CEE303}" dt="2021-10-04T03:31:49.985" v="331" actId="1076"/>
          <ac:spMkLst>
            <pc:docMk/>
            <pc:sldMk cId="2836453634" sldId="283"/>
            <ac:spMk id="2" creationId="{CE70B66B-43E5-4D19-9F48-13589E61A476}"/>
          </ac:spMkLst>
        </pc:spChg>
        <pc:spChg chg="add del mod">
          <ac:chgData name="Lê Ngọc Hưng" userId="8511c0889c31e0fc" providerId="Windows Live" clId="Web-{14CB8310-D43A-4290-9883-C5D718CEE303}" dt="2021-10-04T03:31:59.017" v="333" actId="14100"/>
          <ac:spMkLst>
            <pc:docMk/>
            <pc:sldMk cId="2836453634" sldId="283"/>
            <ac:spMk id="3" creationId="{511FA267-2913-4E80-A32B-205C058BDB6D}"/>
          </ac:spMkLst>
        </pc:spChg>
        <pc:spChg chg="add">
          <ac:chgData name="Lê Ngọc Hưng" userId="8511c0889c31e0fc" providerId="Windows Live" clId="Web-{14CB8310-D43A-4290-9883-C5D718CEE303}" dt="2021-10-04T03:31:20.030" v="326"/>
          <ac:spMkLst>
            <pc:docMk/>
            <pc:sldMk cId="2836453634" sldId="283"/>
            <ac:spMk id="8" creationId="{8BEAC55E-FD3E-4A90-B4E2-D197D8038366}"/>
          </ac:spMkLst>
        </pc:spChg>
        <pc:spChg chg="add del">
          <ac:chgData name="Lê Ngọc Hưng" userId="8511c0889c31e0fc" providerId="Windows Live" clId="Web-{14CB8310-D43A-4290-9883-C5D718CEE303}" dt="2021-10-04T03:31:20.014" v="325"/>
          <ac:spMkLst>
            <pc:docMk/>
            <pc:sldMk cId="2836453634" sldId="283"/>
            <ac:spMk id="9" creationId="{E383CC5D-71E8-4CB2-8E4A-F1E4FF6DC9D6}"/>
          </ac:spMkLst>
        </pc:spChg>
        <pc:spChg chg="add">
          <ac:chgData name="Lê Ngọc Hưng" userId="8511c0889c31e0fc" providerId="Windows Live" clId="Web-{14CB8310-D43A-4290-9883-C5D718CEE303}" dt="2021-10-04T03:31:20.030" v="326"/>
          <ac:spMkLst>
            <pc:docMk/>
            <pc:sldMk cId="2836453634" sldId="283"/>
            <ac:spMk id="10" creationId="{282DCAD1-D7F2-4CA8-960C-526B7DB37A82}"/>
          </ac:spMkLst>
        </pc:spChg>
        <pc:spChg chg="add del">
          <ac:chgData name="Lê Ngọc Hưng" userId="8511c0889c31e0fc" providerId="Windows Live" clId="Web-{14CB8310-D43A-4290-9883-C5D718CEE303}" dt="2021-10-04T03:31:20.014" v="325"/>
          <ac:spMkLst>
            <pc:docMk/>
            <pc:sldMk cId="2836453634" sldId="283"/>
            <ac:spMk id="11" creationId="{E2DA5AC1-43C5-4243-9028-07DBB80D0C95}"/>
          </ac:spMkLst>
        </pc:spChg>
        <pc:spChg chg="add">
          <ac:chgData name="Lê Ngọc Hưng" userId="8511c0889c31e0fc" providerId="Windows Live" clId="Web-{14CB8310-D43A-4290-9883-C5D718CEE303}" dt="2021-10-04T03:31:20.030" v="326"/>
          <ac:spMkLst>
            <pc:docMk/>
            <pc:sldMk cId="2836453634" sldId="283"/>
            <ac:spMk id="12" creationId="{0009AC7F-1347-41C8-8BEB-47473A21A696}"/>
          </ac:spMkLst>
        </pc:spChg>
        <pc:spChg chg="add del">
          <ac:chgData name="Lê Ngọc Hưng" userId="8511c0889c31e0fc" providerId="Windows Live" clId="Web-{14CB8310-D43A-4290-9883-C5D718CEE303}" dt="2021-10-04T03:31:20.014" v="325"/>
          <ac:spMkLst>
            <pc:docMk/>
            <pc:sldMk cId="2836453634" sldId="283"/>
            <ac:spMk id="13" creationId="{8A4EDA1C-27A1-4C83-ACE4-6675EC9245B1}"/>
          </ac:spMkLst>
        </pc:spChg>
        <pc:spChg chg="add del">
          <ac:chgData name="Lê Ngọc Hưng" userId="8511c0889c31e0fc" providerId="Windows Live" clId="Web-{14CB8310-D43A-4290-9883-C5D718CEE303}" dt="2021-10-04T03:31:20.014" v="325"/>
          <ac:spMkLst>
            <pc:docMk/>
            <pc:sldMk cId="2836453634" sldId="283"/>
            <ac:spMk id="15" creationId="{1C2185E4-B584-4B9D-9440-DEA0FB9D94DF}"/>
          </ac:spMkLst>
        </pc:spChg>
        <pc:spChg chg="add del">
          <ac:chgData name="Lê Ngọc Hưng" userId="8511c0889c31e0fc" providerId="Windows Live" clId="Web-{14CB8310-D43A-4290-9883-C5D718CEE303}" dt="2021-10-04T03:31:20.014" v="325"/>
          <ac:spMkLst>
            <pc:docMk/>
            <pc:sldMk cId="2836453634" sldId="283"/>
            <ac:spMk id="17" creationId="{FF33EC8A-EE0A-4395-97E2-DAD467CF734C}"/>
          </ac:spMkLst>
        </pc:spChg>
        <pc:spChg chg="add del">
          <ac:chgData name="Lê Ngọc Hưng" userId="8511c0889c31e0fc" providerId="Windows Live" clId="Web-{14CB8310-D43A-4290-9883-C5D718CEE303}" dt="2021-10-04T03:31:20.014" v="325"/>
          <ac:spMkLst>
            <pc:docMk/>
            <pc:sldMk cId="2836453634" sldId="283"/>
            <ac:spMk id="19" creationId="{FF85DA95-16A4-404E-9BFF-27F8E4FC78AA}"/>
          </ac:spMkLst>
        </pc:spChg>
        <pc:graphicFrameChg chg="add del">
          <ac:chgData name="Lê Ngọc Hưng" userId="8511c0889c31e0fc" providerId="Windows Live" clId="Web-{14CB8310-D43A-4290-9883-C5D718CEE303}" dt="2021-10-04T03:31:20.014" v="325"/>
          <ac:graphicFrameMkLst>
            <pc:docMk/>
            <pc:sldMk cId="2836453634" sldId="283"/>
            <ac:graphicFrameMk id="5" creationId="{73D324B2-A843-4C81-B484-FEA82C2E130A}"/>
          </ac:graphicFrameMkLst>
        </pc:graphicFrameChg>
      </pc:sldChg>
      <pc:sldChg chg="addSp delSp modSp new mod setBg">
        <pc:chgData name="Lê Ngọc Hưng" userId="8511c0889c31e0fc" providerId="Windows Live" clId="Web-{14CB8310-D43A-4290-9883-C5D718CEE303}" dt="2021-10-04T03:38:48.870" v="363"/>
        <pc:sldMkLst>
          <pc:docMk/>
          <pc:sldMk cId="4006751143" sldId="284"/>
        </pc:sldMkLst>
        <pc:spChg chg="mod">
          <ac:chgData name="Lê Ngọc Hưng" userId="8511c0889c31e0fc" providerId="Windows Live" clId="Web-{14CB8310-D43A-4290-9883-C5D718CEE303}" dt="2021-10-04T03:38:48.870" v="363"/>
          <ac:spMkLst>
            <pc:docMk/>
            <pc:sldMk cId="4006751143" sldId="284"/>
            <ac:spMk id="2" creationId="{98B002C6-28F1-40CF-A959-9B8582B1CC9B}"/>
          </ac:spMkLst>
        </pc:spChg>
        <pc:spChg chg="del">
          <ac:chgData name="Lê Ngọc Hưng" userId="8511c0889c31e0fc" providerId="Windows Live" clId="Web-{14CB8310-D43A-4290-9883-C5D718CEE303}" dt="2021-10-04T03:38:13.071" v="356"/>
          <ac:spMkLst>
            <pc:docMk/>
            <pc:sldMk cId="4006751143" sldId="284"/>
            <ac:spMk id="3" creationId="{DBC6C5E9-53B1-46B3-9BF5-8F24AF00AF01}"/>
          </ac:spMkLst>
        </pc:spChg>
        <pc:spChg chg="add del">
          <ac:chgData name="Lê Ngọc Hưng" userId="8511c0889c31e0fc" providerId="Windows Live" clId="Web-{14CB8310-D43A-4290-9883-C5D718CEE303}" dt="2021-10-04T03:38:09.852" v="355"/>
          <ac:spMkLst>
            <pc:docMk/>
            <pc:sldMk cId="4006751143" sldId="284"/>
            <ac:spMk id="5" creationId="{2641BC10-257F-4C98-8CE3-0960FD553666}"/>
          </ac:spMkLst>
        </pc:spChg>
        <pc:spChg chg="add mod">
          <ac:chgData name="Lê Ngọc Hưng" userId="8511c0889c31e0fc" providerId="Windows Live" clId="Web-{14CB8310-D43A-4290-9883-C5D718CEE303}" dt="2021-10-04T03:38:48.870" v="363"/>
          <ac:spMkLst>
            <pc:docMk/>
            <pc:sldMk cId="4006751143" sldId="284"/>
            <ac:spMk id="7" creationId="{E13B59E4-F736-47CA-9AD0-46A621CF7EBE}"/>
          </ac:spMkLst>
        </pc:spChg>
        <pc:spChg chg="add">
          <ac:chgData name="Lê Ngọc Hưng" userId="8511c0889c31e0fc" providerId="Windows Live" clId="Web-{14CB8310-D43A-4290-9883-C5D718CEE303}" dt="2021-10-04T03:38:48.870" v="363"/>
          <ac:spMkLst>
            <pc:docMk/>
            <pc:sldMk cId="4006751143" sldId="284"/>
            <ac:spMk id="12" creationId="{979E27D9-03C7-44E2-9FF8-15D0C8506AF7}"/>
          </ac:spMkLst>
        </pc:spChg>
        <pc:spChg chg="add">
          <ac:chgData name="Lê Ngọc Hưng" userId="8511c0889c31e0fc" providerId="Windows Live" clId="Web-{14CB8310-D43A-4290-9883-C5D718CEE303}" dt="2021-10-04T03:38:48.870" v="363"/>
          <ac:spMkLst>
            <pc:docMk/>
            <pc:sldMk cId="4006751143" sldId="284"/>
            <ac:spMk id="14" creationId="{EEBF1590-3B36-48EE-A89D-3B6F3CB256AB}"/>
          </ac:spMkLst>
        </pc:spChg>
        <pc:spChg chg="add">
          <ac:chgData name="Lê Ngọc Hưng" userId="8511c0889c31e0fc" providerId="Windows Live" clId="Web-{14CB8310-D43A-4290-9883-C5D718CEE303}" dt="2021-10-04T03:38:48.870" v="363"/>
          <ac:spMkLst>
            <pc:docMk/>
            <pc:sldMk cId="4006751143" sldId="284"/>
            <ac:spMk id="16" creationId="{AC8F6C8C-AB5A-4548-942D-E3FD40ACBC49}"/>
          </ac:spMkLst>
        </pc:spChg>
      </pc:sldChg>
      <pc:sldMasterChg chg="add del addSldLayout delSldLayout">
        <pc:chgData name="Lê Ngọc Hưng" userId="8511c0889c31e0fc" providerId="Windows Live" clId="Web-{14CB8310-D43A-4290-9883-C5D718CEE303}" dt="2021-10-04T03:11:45.238" v="1"/>
        <pc:sldMasterMkLst>
          <pc:docMk/>
          <pc:sldMasterMk cId="3489267915" sldId="2147483897"/>
        </pc:sldMasterMkLst>
        <pc:sldLayoutChg chg="add del">
          <pc:chgData name="Lê Ngọc Hưng" userId="8511c0889c31e0fc" providerId="Windows Live" clId="Web-{14CB8310-D43A-4290-9883-C5D718CEE303}" dt="2021-10-04T03:11:45.238" v="1"/>
          <pc:sldLayoutMkLst>
            <pc:docMk/>
            <pc:sldMasterMk cId="3489267915" sldId="2147483897"/>
            <pc:sldLayoutMk cId="1311385198" sldId="2147483886"/>
          </pc:sldLayoutMkLst>
        </pc:sldLayoutChg>
        <pc:sldLayoutChg chg="add del">
          <pc:chgData name="Lê Ngọc Hưng" userId="8511c0889c31e0fc" providerId="Windows Live" clId="Web-{14CB8310-D43A-4290-9883-C5D718CEE303}" dt="2021-10-04T03:11:45.238" v="1"/>
          <pc:sldLayoutMkLst>
            <pc:docMk/>
            <pc:sldMasterMk cId="3489267915" sldId="2147483897"/>
            <pc:sldLayoutMk cId="2127728472" sldId="2147483887"/>
          </pc:sldLayoutMkLst>
        </pc:sldLayoutChg>
        <pc:sldLayoutChg chg="add del">
          <pc:chgData name="Lê Ngọc Hưng" userId="8511c0889c31e0fc" providerId="Windows Live" clId="Web-{14CB8310-D43A-4290-9883-C5D718CEE303}" dt="2021-10-04T03:11:45.238" v="1"/>
          <pc:sldLayoutMkLst>
            <pc:docMk/>
            <pc:sldMasterMk cId="3489267915" sldId="2147483897"/>
            <pc:sldLayoutMk cId="1280004578" sldId="2147483888"/>
          </pc:sldLayoutMkLst>
        </pc:sldLayoutChg>
        <pc:sldLayoutChg chg="add del">
          <pc:chgData name="Lê Ngọc Hưng" userId="8511c0889c31e0fc" providerId="Windows Live" clId="Web-{14CB8310-D43A-4290-9883-C5D718CEE303}" dt="2021-10-04T03:11:45.238" v="1"/>
          <pc:sldLayoutMkLst>
            <pc:docMk/>
            <pc:sldMasterMk cId="3489267915" sldId="2147483897"/>
            <pc:sldLayoutMk cId="1479843408" sldId="2147483889"/>
          </pc:sldLayoutMkLst>
        </pc:sldLayoutChg>
        <pc:sldLayoutChg chg="add del">
          <pc:chgData name="Lê Ngọc Hưng" userId="8511c0889c31e0fc" providerId="Windows Live" clId="Web-{14CB8310-D43A-4290-9883-C5D718CEE303}" dt="2021-10-04T03:11:45.238" v="1"/>
          <pc:sldLayoutMkLst>
            <pc:docMk/>
            <pc:sldMasterMk cId="3489267915" sldId="2147483897"/>
            <pc:sldLayoutMk cId="24830397" sldId="2147483890"/>
          </pc:sldLayoutMkLst>
        </pc:sldLayoutChg>
        <pc:sldLayoutChg chg="add del">
          <pc:chgData name="Lê Ngọc Hưng" userId="8511c0889c31e0fc" providerId="Windows Live" clId="Web-{14CB8310-D43A-4290-9883-C5D718CEE303}" dt="2021-10-04T03:11:45.238" v="1"/>
          <pc:sldLayoutMkLst>
            <pc:docMk/>
            <pc:sldMasterMk cId="3489267915" sldId="2147483897"/>
            <pc:sldLayoutMk cId="1894401369" sldId="2147483891"/>
          </pc:sldLayoutMkLst>
        </pc:sldLayoutChg>
        <pc:sldLayoutChg chg="add del">
          <pc:chgData name="Lê Ngọc Hưng" userId="8511c0889c31e0fc" providerId="Windows Live" clId="Web-{14CB8310-D43A-4290-9883-C5D718CEE303}" dt="2021-10-04T03:11:45.238" v="1"/>
          <pc:sldLayoutMkLst>
            <pc:docMk/>
            <pc:sldMasterMk cId="3489267915" sldId="2147483897"/>
            <pc:sldLayoutMk cId="2459029818" sldId="2147483892"/>
          </pc:sldLayoutMkLst>
        </pc:sldLayoutChg>
        <pc:sldLayoutChg chg="add del">
          <pc:chgData name="Lê Ngọc Hưng" userId="8511c0889c31e0fc" providerId="Windows Live" clId="Web-{14CB8310-D43A-4290-9883-C5D718CEE303}" dt="2021-10-04T03:11:45.238" v="1"/>
          <pc:sldLayoutMkLst>
            <pc:docMk/>
            <pc:sldMasterMk cId="3489267915" sldId="2147483897"/>
            <pc:sldLayoutMk cId="449385239" sldId="2147483893"/>
          </pc:sldLayoutMkLst>
        </pc:sldLayoutChg>
        <pc:sldLayoutChg chg="add del">
          <pc:chgData name="Lê Ngọc Hưng" userId="8511c0889c31e0fc" providerId="Windows Live" clId="Web-{14CB8310-D43A-4290-9883-C5D718CEE303}" dt="2021-10-04T03:11:45.238" v="1"/>
          <pc:sldLayoutMkLst>
            <pc:docMk/>
            <pc:sldMasterMk cId="3489267915" sldId="2147483897"/>
            <pc:sldLayoutMk cId="4269263467" sldId="2147483894"/>
          </pc:sldLayoutMkLst>
        </pc:sldLayoutChg>
        <pc:sldLayoutChg chg="add del">
          <pc:chgData name="Lê Ngọc Hưng" userId="8511c0889c31e0fc" providerId="Windows Live" clId="Web-{14CB8310-D43A-4290-9883-C5D718CEE303}" dt="2021-10-04T03:11:45.238" v="1"/>
          <pc:sldLayoutMkLst>
            <pc:docMk/>
            <pc:sldMasterMk cId="3489267915" sldId="2147483897"/>
            <pc:sldLayoutMk cId="975525818" sldId="2147483895"/>
          </pc:sldLayoutMkLst>
        </pc:sldLayoutChg>
        <pc:sldLayoutChg chg="add del">
          <pc:chgData name="Lê Ngọc Hưng" userId="8511c0889c31e0fc" providerId="Windows Live" clId="Web-{14CB8310-D43A-4290-9883-C5D718CEE303}" dt="2021-10-04T03:11:45.238" v="1"/>
          <pc:sldLayoutMkLst>
            <pc:docMk/>
            <pc:sldMasterMk cId="3489267915" sldId="2147483897"/>
            <pc:sldLayoutMk cId="2119639112" sldId="2147483896"/>
          </pc:sldLayoutMkLst>
        </pc:sldLayoutChg>
      </pc:sldMasterChg>
      <pc:sldMasterChg chg="add del addSldLayout delSldLayout">
        <pc:chgData name="Lê Ngọc Hưng" userId="8511c0889c31e0fc" providerId="Windows Live" clId="Web-{14CB8310-D43A-4290-9883-C5D718CEE303}" dt="2021-10-04T03:11:45.238" v="1"/>
        <pc:sldMasterMkLst>
          <pc:docMk/>
          <pc:sldMasterMk cId="886040268" sldId="2147483898"/>
        </pc:sldMasterMkLst>
        <pc:sldLayoutChg chg="add del">
          <pc:chgData name="Lê Ngọc Hưng" userId="8511c0889c31e0fc" providerId="Windows Live" clId="Web-{14CB8310-D43A-4290-9883-C5D718CEE303}" dt="2021-10-04T03:11:45.238" v="1"/>
          <pc:sldLayoutMkLst>
            <pc:docMk/>
            <pc:sldMasterMk cId="886040268" sldId="2147483898"/>
            <pc:sldLayoutMk cId="943801753" sldId="2147483899"/>
          </pc:sldLayoutMkLst>
        </pc:sldLayoutChg>
        <pc:sldLayoutChg chg="add del">
          <pc:chgData name="Lê Ngọc Hưng" userId="8511c0889c31e0fc" providerId="Windows Live" clId="Web-{14CB8310-D43A-4290-9883-C5D718CEE303}" dt="2021-10-04T03:11:45.238" v="1"/>
          <pc:sldLayoutMkLst>
            <pc:docMk/>
            <pc:sldMasterMk cId="886040268" sldId="2147483898"/>
            <pc:sldLayoutMk cId="3229934715" sldId="2147483900"/>
          </pc:sldLayoutMkLst>
        </pc:sldLayoutChg>
        <pc:sldLayoutChg chg="add del">
          <pc:chgData name="Lê Ngọc Hưng" userId="8511c0889c31e0fc" providerId="Windows Live" clId="Web-{14CB8310-D43A-4290-9883-C5D718CEE303}" dt="2021-10-04T03:11:45.238" v="1"/>
          <pc:sldLayoutMkLst>
            <pc:docMk/>
            <pc:sldMasterMk cId="886040268" sldId="2147483898"/>
            <pc:sldLayoutMk cId="274870182" sldId="2147483901"/>
          </pc:sldLayoutMkLst>
        </pc:sldLayoutChg>
        <pc:sldLayoutChg chg="add del">
          <pc:chgData name="Lê Ngọc Hưng" userId="8511c0889c31e0fc" providerId="Windows Live" clId="Web-{14CB8310-D43A-4290-9883-C5D718CEE303}" dt="2021-10-04T03:11:45.238" v="1"/>
          <pc:sldLayoutMkLst>
            <pc:docMk/>
            <pc:sldMasterMk cId="886040268" sldId="2147483898"/>
            <pc:sldLayoutMk cId="819075123" sldId="2147483902"/>
          </pc:sldLayoutMkLst>
        </pc:sldLayoutChg>
        <pc:sldLayoutChg chg="add del">
          <pc:chgData name="Lê Ngọc Hưng" userId="8511c0889c31e0fc" providerId="Windows Live" clId="Web-{14CB8310-D43A-4290-9883-C5D718CEE303}" dt="2021-10-04T03:11:45.238" v="1"/>
          <pc:sldLayoutMkLst>
            <pc:docMk/>
            <pc:sldMasterMk cId="886040268" sldId="2147483898"/>
            <pc:sldLayoutMk cId="1248332306" sldId="2147483903"/>
          </pc:sldLayoutMkLst>
        </pc:sldLayoutChg>
        <pc:sldLayoutChg chg="add del">
          <pc:chgData name="Lê Ngọc Hưng" userId="8511c0889c31e0fc" providerId="Windows Live" clId="Web-{14CB8310-D43A-4290-9883-C5D718CEE303}" dt="2021-10-04T03:11:45.238" v="1"/>
          <pc:sldLayoutMkLst>
            <pc:docMk/>
            <pc:sldMasterMk cId="886040268" sldId="2147483898"/>
            <pc:sldLayoutMk cId="3068643434" sldId="2147483904"/>
          </pc:sldLayoutMkLst>
        </pc:sldLayoutChg>
        <pc:sldLayoutChg chg="add del">
          <pc:chgData name="Lê Ngọc Hưng" userId="8511c0889c31e0fc" providerId="Windows Live" clId="Web-{14CB8310-D43A-4290-9883-C5D718CEE303}" dt="2021-10-04T03:11:45.238" v="1"/>
          <pc:sldLayoutMkLst>
            <pc:docMk/>
            <pc:sldMasterMk cId="886040268" sldId="2147483898"/>
            <pc:sldLayoutMk cId="1582697858" sldId="2147483905"/>
          </pc:sldLayoutMkLst>
        </pc:sldLayoutChg>
        <pc:sldLayoutChg chg="add del">
          <pc:chgData name="Lê Ngọc Hưng" userId="8511c0889c31e0fc" providerId="Windows Live" clId="Web-{14CB8310-D43A-4290-9883-C5D718CEE303}" dt="2021-10-04T03:11:45.238" v="1"/>
          <pc:sldLayoutMkLst>
            <pc:docMk/>
            <pc:sldMasterMk cId="886040268" sldId="2147483898"/>
            <pc:sldLayoutMk cId="4254375159" sldId="2147483906"/>
          </pc:sldLayoutMkLst>
        </pc:sldLayoutChg>
        <pc:sldLayoutChg chg="add del">
          <pc:chgData name="Lê Ngọc Hưng" userId="8511c0889c31e0fc" providerId="Windows Live" clId="Web-{14CB8310-D43A-4290-9883-C5D718CEE303}" dt="2021-10-04T03:11:45.238" v="1"/>
          <pc:sldLayoutMkLst>
            <pc:docMk/>
            <pc:sldMasterMk cId="886040268" sldId="2147483898"/>
            <pc:sldLayoutMk cId="3018179412" sldId="2147483907"/>
          </pc:sldLayoutMkLst>
        </pc:sldLayoutChg>
        <pc:sldLayoutChg chg="add del">
          <pc:chgData name="Lê Ngọc Hưng" userId="8511c0889c31e0fc" providerId="Windows Live" clId="Web-{14CB8310-D43A-4290-9883-C5D718CEE303}" dt="2021-10-04T03:11:45.238" v="1"/>
          <pc:sldLayoutMkLst>
            <pc:docMk/>
            <pc:sldMasterMk cId="886040268" sldId="2147483898"/>
            <pc:sldLayoutMk cId="592406591" sldId="2147483908"/>
          </pc:sldLayoutMkLst>
        </pc:sldLayoutChg>
        <pc:sldLayoutChg chg="add del">
          <pc:chgData name="Lê Ngọc Hưng" userId="8511c0889c31e0fc" providerId="Windows Live" clId="Web-{14CB8310-D43A-4290-9883-C5D718CEE303}" dt="2021-10-04T03:11:45.238" v="1"/>
          <pc:sldLayoutMkLst>
            <pc:docMk/>
            <pc:sldMasterMk cId="886040268" sldId="2147483898"/>
            <pc:sldLayoutMk cId="3983377700" sldId="2147483909"/>
          </pc:sldLayoutMkLst>
        </pc:sldLayoutChg>
      </pc:sldMasterChg>
      <pc:sldMasterChg chg="add del modTransition addSldLayout delSldLayout modSldLayout">
        <pc:chgData name="Lê Ngọc Hưng" userId="8511c0889c31e0fc" providerId="Windows Live" clId="Web-{14CB8310-D43A-4290-9883-C5D718CEE303}" dt="2021-10-04T03:11:45.238" v="1"/>
        <pc:sldMasterMkLst>
          <pc:docMk/>
          <pc:sldMasterMk cId="3132022742" sldId="2147483910"/>
        </pc:sldMasterMkLst>
        <pc:sldLayoutChg chg="add del mod replId">
          <pc:chgData name="Lê Ngọc Hưng" userId="8511c0889c31e0fc" providerId="Windows Live" clId="Web-{14CB8310-D43A-4290-9883-C5D718CEE303}" dt="2021-10-04T03:11:45.238" v="1"/>
          <pc:sldLayoutMkLst>
            <pc:docMk/>
            <pc:sldMasterMk cId="3132022742" sldId="2147483910"/>
            <pc:sldLayoutMk cId="2021320082" sldId="2147483911"/>
          </pc:sldLayoutMkLst>
        </pc:sldLayoutChg>
        <pc:sldLayoutChg chg="add del mod replId">
          <pc:chgData name="Lê Ngọc Hưng" userId="8511c0889c31e0fc" providerId="Windows Live" clId="Web-{14CB8310-D43A-4290-9883-C5D718CEE303}" dt="2021-10-04T03:11:45.238" v="1"/>
          <pc:sldLayoutMkLst>
            <pc:docMk/>
            <pc:sldMasterMk cId="3132022742" sldId="2147483910"/>
            <pc:sldLayoutMk cId="1447312702" sldId="2147483912"/>
          </pc:sldLayoutMkLst>
        </pc:sldLayoutChg>
        <pc:sldLayoutChg chg="add del mod replId">
          <pc:chgData name="Lê Ngọc Hưng" userId="8511c0889c31e0fc" providerId="Windows Live" clId="Web-{14CB8310-D43A-4290-9883-C5D718CEE303}" dt="2021-10-04T03:11:45.238" v="1"/>
          <pc:sldLayoutMkLst>
            <pc:docMk/>
            <pc:sldMasterMk cId="3132022742" sldId="2147483910"/>
            <pc:sldLayoutMk cId="3134063781" sldId="2147483913"/>
          </pc:sldLayoutMkLst>
        </pc:sldLayoutChg>
        <pc:sldLayoutChg chg="add del mod replId">
          <pc:chgData name="Lê Ngọc Hưng" userId="8511c0889c31e0fc" providerId="Windows Live" clId="Web-{14CB8310-D43A-4290-9883-C5D718CEE303}" dt="2021-10-04T03:11:45.238" v="1"/>
          <pc:sldLayoutMkLst>
            <pc:docMk/>
            <pc:sldMasterMk cId="3132022742" sldId="2147483910"/>
            <pc:sldLayoutMk cId="2795983629" sldId="2147483914"/>
          </pc:sldLayoutMkLst>
        </pc:sldLayoutChg>
        <pc:sldLayoutChg chg="add del mod replId">
          <pc:chgData name="Lê Ngọc Hưng" userId="8511c0889c31e0fc" providerId="Windows Live" clId="Web-{14CB8310-D43A-4290-9883-C5D718CEE303}" dt="2021-10-04T03:11:45.238" v="1"/>
          <pc:sldLayoutMkLst>
            <pc:docMk/>
            <pc:sldMasterMk cId="3132022742" sldId="2147483910"/>
            <pc:sldLayoutMk cId="630940673" sldId="2147483915"/>
          </pc:sldLayoutMkLst>
        </pc:sldLayoutChg>
        <pc:sldLayoutChg chg="add del mod replId">
          <pc:chgData name="Lê Ngọc Hưng" userId="8511c0889c31e0fc" providerId="Windows Live" clId="Web-{14CB8310-D43A-4290-9883-C5D718CEE303}" dt="2021-10-04T03:11:45.238" v="1"/>
          <pc:sldLayoutMkLst>
            <pc:docMk/>
            <pc:sldMasterMk cId="3132022742" sldId="2147483910"/>
            <pc:sldLayoutMk cId="4216160036" sldId="2147483916"/>
          </pc:sldLayoutMkLst>
        </pc:sldLayoutChg>
        <pc:sldLayoutChg chg="add del mod replId">
          <pc:chgData name="Lê Ngọc Hưng" userId="8511c0889c31e0fc" providerId="Windows Live" clId="Web-{14CB8310-D43A-4290-9883-C5D718CEE303}" dt="2021-10-04T03:11:45.238" v="1"/>
          <pc:sldLayoutMkLst>
            <pc:docMk/>
            <pc:sldMasterMk cId="3132022742" sldId="2147483910"/>
            <pc:sldLayoutMk cId="2763699167" sldId="2147483917"/>
          </pc:sldLayoutMkLst>
        </pc:sldLayoutChg>
        <pc:sldLayoutChg chg="add del mod replId">
          <pc:chgData name="Lê Ngọc Hưng" userId="8511c0889c31e0fc" providerId="Windows Live" clId="Web-{14CB8310-D43A-4290-9883-C5D718CEE303}" dt="2021-10-04T03:11:45.238" v="1"/>
          <pc:sldLayoutMkLst>
            <pc:docMk/>
            <pc:sldMasterMk cId="3132022742" sldId="2147483910"/>
            <pc:sldLayoutMk cId="507803038" sldId="2147483918"/>
          </pc:sldLayoutMkLst>
        </pc:sldLayoutChg>
        <pc:sldLayoutChg chg="add del mod replId">
          <pc:chgData name="Lê Ngọc Hưng" userId="8511c0889c31e0fc" providerId="Windows Live" clId="Web-{14CB8310-D43A-4290-9883-C5D718CEE303}" dt="2021-10-04T03:11:45.238" v="1"/>
          <pc:sldLayoutMkLst>
            <pc:docMk/>
            <pc:sldMasterMk cId="3132022742" sldId="2147483910"/>
            <pc:sldLayoutMk cId="1643760176" sldId="2147483919"/>
          </pc:sldLayoutMkLst>
        </pc:sldLayoutChg>
        <pc:sldLayoutChg chg="add del mod replId">
          <pc:chgData name="Lê Ngọc Hưng" userId="8511c0889c31e0fc" providerId="Windows Live" clId="Web-{14CB8310-D43A-4290-9883-C5D718CEE303}" dt="2021-10-04T03:11:45.238" v="1"/>
          <pc:sldLayoutMkLst>
            <pc:docMk/>
            <pc:sldMasterMk cId="3132022742" sldId="2147483910"/>
            <pc:sldLayoutMk cId="2374039707" sldId="2147483920"/>
          </pc:sldLayoutMkLst>
        </pc:sldLayoutChg>
        <pc:sldLayoutChg chg="add del mod replId">
          <pc:chgData name="Lê Ngọc Hưng" userId="8511c0889c31e0fc" providerId="Windows Live" clId="Web-{14CB8310-D43A-4290-9883-C5D718CEE303}" dt="2021-10-04T03:11:45.238" v="1"/>
          <pc:sldLayoutMkLst>
            <pc:docMk/>
            <pc:sldMasterMk cId="3132022742" sldId="2147483910"/>
            <pc:sldLayoutMk cId="1738520365" sldId="2147483921"/>
          </pc:sldLayoutMkLst>
        </pc:sldLayoutChg>
        <pc:sldLayoutChg chg="add del mod replId">
          <pc:chgData name="Lê Ngọc Hưng" userId="8511c0889c31e0fc" providerId="Windows Live" clId="Web-{14CB8310-D43A-4290-9883-C5D718CEE303}" dt="2021-10-04T03:11:45.238" v="1"/>
          <pc:sldLayoutMkLst>
            <pc:docMk/>
            <pc:sldMasterMk cId="3132022742" sldId="2147483910"/>
            <pc:sldLayoutMk cId="4001360324" sldId="2147483922"/>
          </pc:sldLayoutMkLst>
        </pc:sldLayoutChg>
        <pc:sldLayoutChg chg="add del mod replId">
          <pc:chgData name="Lê Ngọc Hưng" userId="8511c0889c31e0fc" providerId="Windows Live" clId="Web-{14CB8310-D43A-4290-9883-C5D718CEE303}" dt="2021-10-04T03:11:45.238" v="1"/>
          <pc:sldLayoutMkLst>
            <pc:docMk/>
            <pc:sldMasterMk cId="3132022742" sldId="2147483910"/>
            <pc:sldLayoutMk cId="257978676" sldId="2147483923"/>
          </pc:sldLayoutMkLst>
        </pc:sldLayoutChg>
        <pc:sldLayoutChg chg="add del mod replId">
          <pc:chgData name="Lê Ngọc Hưng" userId="8511c0889c31e0fc" providerId="Windows Live" clId="Web-{14CB8310-D43A-4290-9883-C5D718CEE303}" dt="2021-10-04T03:11:45.238" v="1"/>
          <pc:sldLayoutMkLst>
            <pc:docMk/>
            <pc:sldMasterMk cId="3132022742" sldId="2147483910"/>
            <pc:sldLayoutMk cId="210070066" sldId="2147483924"/>
          </pc:sldLayoutMkLst>
        </pc:sldLayoutChg>
        <pc:sldLayoutChg chg="add del mod replId">
          <pc:chgData name="Lê Ngọc Hưng" userId="8511c0889c31e0fc" providerId="Windows Live" clId="Web-{14CB8310-D43A-4290-9883-C5D718CEE303}" dt="2021-10-04T03:11:45.238" v="1"/>
          <pc:sldLayoutMkLst>
            <pc:docMk/>
            <pc:sldMasterMk cId="3132022742" sldId="2147483910"/>
            <pc:sldLayoutMk cId="1782521263" sldId="2147483925"/>
          </pc:sldLayoutMkLst>
        </pc:sldLayoutChg>
        <pc:sldLayoutChg chg="add del mod replId">
          <pc:chgData name="Lê Ngọc Hưng" userId="8511c0889c31e0fc" providerId="Windows Live" clId="Web-{14CB8310-D43A-4290-9883-C5D718CEE303}" dt="2021-10-04T03:11:45.238" v="1"/>
          <pc:sldLayoutMkLst>
            <pc:docMk/>
            <pc:sldMasterMk cId="3132022742" sldId="2147483910"/>
            <pc:sldLayoutMk cId="2083404642" sldId="2147483926"/>
          </pc:sldLayoutMkLst>
        </pc:sldLayoutChg>
        <pc:sldLayoutChg chg="add del mod replId">
          <pc:chgData name="Lê Ngọc Hưng" userId="8511c0889c31e0fc" providerId="Windows Live" clId="Web-{14CB8310-D43A-4290-9883-C5D718CEE303}" dt="2021-10-04T03:11:45.238" v="1"/>
          <pc:sldLayoutMkLst>
            <pc:docMk/>
            <pc:sldMasterMk cId="3132022742" sldId="2147483910"/>
            <pc:sldLayoutMk cId="687889060" sldId="2147483927"/>
          </pc:sldLayoutMkLst>
        </pc:sldLayoutChg>
      </pc:sldMasterChg>
    </pc:docChg>
  </pc:docChgLst>
  <pc:docChgLst>
    <pc:chgData name="Lê Ngọc Hưng" userId="8511c0889c31e0fc" providerId="Windows Live" clId="Web-{BFF2429F-CF4B-4946-99F1-B56049D3CF53}"/>
    <pc:docChg chg="addSld delSld modSld sldOrd">
      <pc:chgData name="Lê Ngọc Hưng" userId="8511c0889c31e0fc" providerId="Windows Live" clId="Web-{BFF2429F-CF4B-4946-99F1-B56049D3CF53}" dt="2021-10-15T09:55:12.246" v="1159"/>
      <pc:docMkLst>
        <pc:docMk/>
      </pc:docMkLst>
      <pc:sldChg chg="modSp addAnim delAnim modAnim">
        <pc:chgData name="Lê Ngọc Hưng" userId="8511c0889c31e0fc" providerId="Windows Live" clId="Web-{BFF2429F-CF4B-4946-99F1-B56049D3CF53}" dt="2021-10-15T08:09:05.506" v="33" actId="20577"/>
        <pc:sldMkLst>
          <pc:docMk/>
          <pc:sldMk cId="3972777190" sldId="259"/>
        </pc:sldMkLst>
        <pc:spChg chg="mod">
          <ac:chgData name="Lê Ngọc Hưng" userId="8511c0889c31e0fc" providerId="Windows Live" clId="Web-{BFF2429F-CF4B-4946-99F1-B56049D3CF53}" dt="2021-10-15T08:09:05.506" v="33" actId="20577"/>
          <ac:spMkLst>
            <pc:docMk/>
            <pc:sldMk cId="3972777190" sldId="259"/>
            <ac:spMk id="3" creationId="{C968C5AA-B531-4419-B5FA-9E56352123E8}"/>
          </ac:spMkLst>
        </pc:spChg>
        <pc:spChg chg="mod">
          <ac:chgData name="Lê Ngọc Hưng" userId="8511c0889c31e0fc" providerId="Windows Live" clId="Web-{BFF2429F-CF4B-4946-99F1-B56049D3CF53}" dt="2021-10-15T08:08:58.709" v="31" actId="20577"/>
          <ac:spMkLst>
            <pc:docMk/>
            <pc:sldMk cId="3972777190" sldId="259"/>
            <ac:spMk id="77" creationId="{13CC3749-42CF-4B58-B4FF-9FE9022400CB}"/>
          </ac:spMkLst>
        </pc:spChg>
        <pc:spChg chg="mod">
          <ac:chgData name="Lê Ngọc Hưng" userId="8511c0889c31e0fc" providerId="Windows Live" clId="Web-{BFF2429F-CF4B-4946-99F1-B56049D3CF53}" dt="2021-10-15T08:07:44.333" v="14" actId="20577"/>
          <ac:spMkLst>
            <pc:docMk/>
            <pc:sldMk cId="3972777190" sldId="259"/>
            <ac:spMk id="81" creationId="{4A5A36E9-ED67-47FD-9246-FBA2C9C415CD}"/>
          </ac:spMkLst>
        </pc:spChg>
      </pc:sldChg>
      <pc:sldChg chg="addSp delSp modSp ord addAnim modAnim">
        <pc:chgData name="Lê Ngọc Hưng" userId="8511c0889c31e0fc" providerId="Windows Live" clId="Web-{BFF2429F-CF4B-4946-99F1-B56049D3CF53}" dt="2021-10-15T09:03:11.190" v="1117"/>
        <pc:sldMkLst>
          <pc:docMk/>
          <pc:sldMk cId="509697404" sldId="260"/>
        </pc:sldMkLst>
        <pc:spChg chg="mod">
          <ac:chgData name="Lê Ngọc Hưng" userId="8511c0889c31e0fc" providerId="Windows Live" clId="Web-{BFF2429F-CF4B-4946-99F1-B56049D3CF53}" dt="2021-10-15T08:07:37.223" v="8" actId="20577"/>
          <ac:spMkLst>
            <pc:docMk/>
            <pc:sldMk cId="509697404" sldId="260"/>
            <ac:spMk id="2" creationId="{53B1093D-9E17-4C81-AA92-1B4278FE8208}"/>
          </ac:spMkLst>
        </pc:spChg>
        <pc:spChg chg="mod">
          <ac:chgData name="Lê Ngọc Hưng" userId="8511c0889c31e0fc" providerId="Windows Live" clId="Web-{BFF2429F-CF4B-4946-99F1-B56049D3CF53}" dt="2021-10-15T08:25:35.810" v="448" actId="20577"/>
          <ac:spMkLst>
            <pc:docMk/>
            <pc:sldMk cId="509697404" sldId="260"/>
            <ac:spMk id="3" creationId="{DCF178FD-0E45-4D89-B5FF-8C46B4365B05}"/>
          </ac:spMkLst>
        </pc:spChg>
        <pc:spChg chg="add mod">
          <ac:chgData name="Lê Ngọc Hưng" userId="8511c0889c31e0fc" providerId="Windows Live" clId="Web-{BFF2429F-CF4B-4946-99F1-B56049D3CF53}" dt="2021-10-15T08:27:17.313" v="454" actId="20577"/>
          <ac:spMkLst>
            <pc:docMk/>
            <pc:sldMk cId="509697404" sldId="260"/>
            <ac:spMk id="4" creationId="{2BC2C14F-23D8-43DD-91F2-D812A0811ECC}"/>
          </ac:spMkLst>
        </pc:spChg>
        <pc:spChg chg="add mod">
          <ac:chgData name="Lê Ngọc Hưng" userId="8511c0889c31e0fc" providerId="Windows Live" clId="Web-{BFF2429F-CF4B-4946-99F1-B56049D3CF53}" dt="2021-10-15T08:28:10.783" v="456" actId="20577"/>
          <ac:spMkLst>
            <pc:docMk/>
            <pc:sldMk cId="509697404" sldId="260"/>
            <ac:spMk id="6" creationId="{92456206-6509-4A6E-AD34-D59A96AACD12}"/>
          </ac:spMkLst>
        </pc:spChg>
        <pc:spChg chg="add mod">
          <ac:chgData name="Lê Ngọc Hưng" userId="8511c0889c31e0fc" providerId="Windows Live" clId="Web-{BFF2429F-CF4B-4946-99F1-B56049D3CF53}" dt="2021-10-15T08:23:40.730" v="391" actId="1076"/>
          <ac:spMkLst>
            <pc:docMk/>
            <pc:sldMk cId="509697404" sldId="260"/>
            <ac:spMk id="7" creationId="{C787C5DB-5DA9-4389-9C50-86DC5A51EE30}"/>
          </ac:spMkLst>
        </pc:spChg>
        <pc:spChg chg="add mod">
          <ac:chgData name="Lê Ngọc Hưng" userId="8511c0889c31e0fc" providerId="Windows Live" clId="Web-{BFF2429F-CF4B-4946-99F1-B56049D3CF53}" dt="2021-10-15T08:25:10.654" v="444" actId="1076"/>
          <ac:spMkLst>
            <pc:docMk/>
            <pc:sldMk cId="509697404" sldId="260"/>
            <ac:spMk id="9" creationId="{0523526C-07ED-4B72-A74C-11C63A3A5DD9}"/>
          </ac:spMkLst>
        </pc:spChg>
        <pc:spChg chg="add del mod">
          <ac:chgData name="Lê Ngọc Hưng" userId="8511c0889c31e0fc" providerId="Windows Live" clId="Web-{BFF2429F-CF4B-4946-99F1-B56049D3CF53}" dt="2021-10-15T08:20:36.429" v="286"/>
          <ac:spMkLst>
            <pc:docMk/>
            <pc:sldMk cId="509697404" sldId="260"/>
            <ac:spMk id="10" creationId="{AF9E7F1D-E328-4B3A-85B4-AAB74F3B33B0}"/>
          </ac:spMkLst>
        </pc:spChg>
        <pc:picChg chg="del">
          <ac:chgData name="Lê Ngọc Hưng" userId="8511c0889c31e0fc" providerId="Windows Live" clId="Web-{BFF2429F-CF4B-4946-99F1-B56049D3CF53}" dt="2021-10-15T08:15:43.734" v="142"/>
          <ac:picMkLst>
            <pc:docMk/>
            <pc:sldMk cId="509697404" sldId="260"/>
            <ac:picMk id="5" creationId="{B6C3A091-CB8B-4252-8379-DFB953706DD1}"/>
          </ac:picMkLst>
        </pc:picChg>
      </pc:sldChg>
      <pc:sldChg chg="modSp ord">
        <pc:chgData name="Lê Ngọc Hưng" userId="8511c0889c31e0fc" providerId="Windows Live" clId="Web-{BFF2429F-CF4B-4946-99F1-B56049D3CF53}" dt="2021-10-15T08:28:16.486" v="458" actId="1076"/>
        <pc:sldMkLst>
          <pc:docMk/>
          <pc:sldMk cId="4274267548" sldId="261"/>
        </pc:sldMkLst>
        <pc:spChg chg="mod">
          <ac:chgData name="Lê Ngọc Hưng" userId="8511c0889c31e0fc" providerId="Windows Live" clId="Web-{BFF2429F-CF4B-4946-99F1-B56049D3CF53}" dt="2021-10-15T08:10:54.306" v="40" actId="20577"/>
          <ac:spMkLst>
            <pc:docMk/>
            <pc:sldMk cId="4274267548" sldId="261"/>
            <ac:spMk id="2" creationId="{53B1093D-9E17-4C81-AA92-1B4278FE8208}"/>
          </ac:spMkLst>
        </pc:spChg>
        <pc:spChg chg="mod">
          <ac:chgData name="Lê Ngọc Hưng" userId="8511c0889c31e0fc" providerId="Windows Live" clId="Web-{BFF2429F-CF4B-4946-99F1-B56049D3CF53}" dt="2021-10-15T08:28:16.486" v="458" actId="1076"/>
          <ac:spMkLst>
            <pc:docMk/>
            <pc:sldMk cId="4274267548" sldId="261"/>
            <ac:spMk id="6" creationId="{9248AD47-B925-41F6-AE4A-E68C78D6CBDE}"/>
          </ac:spMkLst>
        </pc:spChg>
        <pc:picChg chg="mod">
          <ac:chgData name="Lê Ngọc Hưng" userId="8511c0889c31e0fc" providerId="Windows Live" clId="Web-{BFF2429F-CF4B-4946-99F1-B56049D3CF53}" dt="2021-10-15T08:28:13.876" v="457" actId="1076"/>
          <ac:picMkLst>
            <pc:docMk/>
            <pc:sldMk cId="4274267548" sldId="261"/>
            <ac:picMk id="5" creationId="{93F80241-859F-4B8E-8983-E87D3AA8015C}"/>
          </ac:picMkLst>
        </pc:picChg>
      </pc:sldChg>
      <pc:sldChg chg="modSp">
        <pc:chgData name="Lê Ngọc Hưng" userId="8511c0889c31e0fc" providerId="Windows Live" clId="Web-{BFF2429F-CF4B-4946-99F1-B56049D3CF53}" dt="2021-10-15T09:21:01.246" v="1120" actId="20577"/>
        <pc:sldMkLst>
          <pc:docMk/>
          <pc:sldMk cId="1734123286" sldId="281"/>
        </pc:sldMkLst>
        <pc:spChg chg="mod">
          <ac:chgData name="Lê Ngọc Hưng" userId="8511c0889c31e0fc" providerId="Windows Live" clId="Web-{BFF2429F-CF4B-4946-99F1-B56049D3CF53}" dt="2021-10-15T09:21:01.246" v="1120" actId="20577"/>
          <ac:spMkLst>
            <pc:docMk/>
            <pc:sldMk cId="1734123286" sldId="281"/>
            <ac:spMk id="4" creationId="{8DE5F96F-243E-485F-B98C-5B60FF85B363}"/>
          </ac:spMkLst>
        </pc:spChg>
      </pc:sldChg>
      <pc:sldChg chg="addAnim modAnim">
        <pc:chgData name="Lê Ngọc Hưng" userId="8511c0889c31e0fc" providerId="Windows Live" clId="Web-{BFF2429F-CF4B-4946-99F1-B56049D3CF53}" dt="2021-10-15T09:53:57.260" v="1145"/>
        <pc:sldMkLst>
          <pc:docMk/>
          <pc:sldMk cId="2046301915" sldId="296"/>
        </pc:sldMkLst>
      </pc:sldChg>
      <pc:sldChg chg="add replId addAnim modAnim">
        <pc:chgData name="Lê Ngọc Hưng" userId="8511c0889c31e0fc" providerId="Windows Live" clId="Web-{BFF2429F-CF4B-4946-99F1-B56049D3CF53}" dt="2021-10-15T09:54:10.885" v="1149"/>
        <pc:sldMkLst>
          <pc:docMk/>
          <pc:sldMk cId="2094525516" sldId="298"/>
        </pc:sldMkLst>
      </pc:sldChg>
      <pc:sldChg chg="addSp delSp modSp add replId addAnim modAnim">
        <pc:chgData name="Lê Ngọc Hưng" userId="8511c0889c31e0fc" providerId="Windows Live" clId="Web-{BFF2429F-CF4B-4946-99F1-B56049D3CF53}" dt="2021-10-15T09:55:12.246" v="1159"/>
        <pc:sldMkLst>
          <pc:docMk/>
          <pc:sldMk cId="3045294279" sldId="299"/>
        </pc:sldMkLst>
        <pc:spChg chg="mod">
          <ac:chgData name="Lê Ngọc Hưng" userId="8511c0889c31e0fc" providerId="Windows Live" clId="Web-{BFF2429F-CF4B-4946-99F1-B56049D3CF53}" dt="2021-10-15T08:41:11.972" v="787" actId="14100"/>
          <ac:spMkLst>
            <pc:docMk/>
            <pc:sldMk cId="3045294279" sldId="299"/>
            <ac:spMk id="3" creationId="{DCF178FD-0E45-4D89-B5FF-8C46B4365B05}"/>
          </ac:spMkLst>
        </pc:spChg>
        <pc:spChg chg="del mod">
          <ac:chgData name="Lê Ngọc Hưng" userId="8511c0889c31e0fc" providerId="Windows Live" clId="Web-{BFF2429F-CF4B-4946-99F1-B56049D3CF53}" dt="2021-10-15T08:30:42.396" v="541"/>
          <ac:spMkLst>
            <pc:docMk/>
            <pc:sldMk cId="3045294279" sldId="299"/>
            <ac:spMk id="4" creationId="{2BC2C14F-23D8-43DD-91F2-D812A0811ECC}"/>
          </ac:spMkLst>
        </pc:spChg>
        <pc:spChg chg="add mod">
          <ac:chgData name="Lê Ngọc Hưng" userId="8511c0889c31e0fc" providerId="Windows Live" clId="Web-{BFF2429F-CF4B-4946-99F1-B56049D3CF53}" dt="2021-10-15T08:41:19.035" v="789" actId="1076"/>
          <ac:spMkLst>
            <pc:docMk/>
            <pc:sldMk cId="3045294279" sldId="299"/>
            <ac:spMk id="5" creationId="{EED5F462-E84D-4DE3-B302-781AA177DC74}"/>
          </ac:spMkLst>
        </pc:spChg>
        <pc:spChg chg="del">
          <ac:chgData name="Lê Ngọc Hưng" userId="8511c0889c31e0fc" providerId="Windows Live" clId="Web-{BFF2429F-CF4B-4946-99F1-B56049D3CF53}" dt="2021-10-15T08:30:37.270" v="539"/>
          <ac:spMkLst>
            <pc:docMk/>
            <pc:sldMk cId="3045294279" sldId="299"/>
            <ac:spMk id="6" creationId="{92456206-6509-4A6E-AD34-D59A96AACD12}"/>
          </ac:spMkLst>
        </pc:spChg>
        <pc:spChg chg="del">
          <ac:chgData name="Lê Ngọc Hưng" userId="8511c0889c31e0fc" providerId="Windows Live" clId="Web-{BFF2429F-CF4B-4946-99F1-B56049D3CF53}" dt="2021-10-15T08:30:38.349" v="540"/>
          <ac:spMkLst>
            <pc:docMk/>
            <pc:sldMk cId="3045294279" sldId="299"/>
            <ac:spMk id="7" creationId="{C787C5DB-5DA9-4389-9C50-86DC5A51EE30}"/>
          </ac:spMkLst>
        </pc:spChg>
        <pc:spChg chg="mod">
          <ac:chgData name="Lê Ngọc Hưng" userId="8511c0889c31e0fc" providerId="Windows Live" clId="Web-{BFF2429F-CF4B-4946-99F1-B56049D3CF53}" dt="2021-10-15T08:30:26.005" v="521" actId="20577"/>
          <ac:spMkLst>
            <pc:docMk/>
            <pc:sldMk cId="3045294279" sldId="299"/>
            <ac:spMk id="9" creationId="{0523526C-07ED-4B72-A74C-11C63A3A5DD9}"/>
          </ac:spMkLst>
        </pc:spChg>
      </pc:sldChg>
      <pc:sldChg chg="addSp delSp modSp add replId addAnim modAnim">
        <pc:chgData name="Lê Ngọc Hưng" userId="8511c0889c31e0fc" providerId="Windows Live" clId="Web-{BFF2429F-CF4B-4946-99F1-B56049D3CF53}" dt="2021-10-15T09:54:19.245" v="1153"/>
        <pc:sldMkLst>
          <pc:docMk/>
          <pc:sldMk cId="770404299" sldId="300"/>
        </pc:sldMkLst>
        <pc:spChg chg="add mod">
          <ac:chgData name="Lê Ngọc Hưng" userId="8511c0889c31e0fc" providerId="Windows Live" clId="Web-{BFF2429F-CF4B-4946-99F1-B56049D3CF53}" dt="2021-10-15T08:58:29.309" v="942" actId="1076"/>
          <ac:spMkLst>
            <pc:docMk/>
            <pc:sldMk cId="770404299" sldId="300"/>
            <ac:spMk id="3" creationId="{4E50A8C9-9FB9-47C4-8D06-FB70474E7190}"/>
          </ac:spMkLst>
        </pc:spChg>
        <pc:spChg chg="add mod">
          <ac:chgData name="Lê Ngọc Hưng" userId="8511c0889c31e0fc" providerId="Windows Live" clId="Web-{BFF2429F-CF4B-4946-99F1-B56049D3CF53}" dt="2021-10-15T09:00:38.234" v="1107" actId="1076"/>
          <ac:spMkLst>
            <pc:docMk/>
            <pc:sldMk cId="770404299" sldId="300"/>
            <ac:spMk id="4" creationId="{2E5DC046-6EB4-48BC-A490-669F35665861}"/>
          </ac:spMkLst>
        </pc:spChg>
        <pc:spChg chg="del">
          <ac:chgData name="Lê Ngọc Hưng" userId="8511c0889c31e0fc" providerId="Windows Live" clId="Web-{BFF2429F-CF4B-4946-99F1-B56049D3CF53}" dt="2021-10-15T08:55:13.742" v="793"/>
          <ac:spMkLst>
            <pc:docMk/>
            <pc:sldMk cId="770404299" sldId="300"/>
            <ac:spMk id="6" creationId="{9248AD47-B925-41F6-AE4A-E68C78D6CBDE}"/>
          </ac:spMkLst>
        </pc:spChg>
        <pc:picChg chg="del">
          <ac:chgData name="Lê Ngọc Hưng" userId="8511c0889c31e0fc" providerId="Windows Live" clId="Web-{BFF2429F-CF4B-4946-99F1-B56049D3CF53}" dt="2021-10-15T08:55:11.476" v="792"/>
          <ac:picMkLst>
            <pc:docMk/>
            <pc:sldMk cId="770404299" sldId="300"/>
            <ac:picMk id="5" creationId="{93F80241-859F-4B8E-8983-E87D3AA8015C}"/>
          </ac:picMkLst>
        </pc:picChg>
      </pc:sldChg>
      <pc:sldChg chg="modSp add del ord replId">
        <pc:chgData name="Lê Ngọc Hưng" userId="8511c0889c31e0fc" providerId="Windows Live" clId="Web-{BFF2429F-CF4B-4946-99F1-B56049D3CF53}" dt="2021-10-15T08:42:08.208" v="790"/>
        <pc:sldMkLst>
          <pc:docMk/>
          <pc:sldMk cId="1344600480" sldId="300"/>
        </pc:sldMkLst>
        <pc:spChg chg="mod">
          <ac:chgData name="Lê Ngọc Hưng" userId="8511c0889c31e0fc" providerId="Windows Live" clId="Web-{BFF2429F-CF4B-4946-99F1-B56049D3CF53}" dt="2021-10-15T08:39:58.518" v="785" actId="20577"/>
          <ac:spMkLst>
            <pc:docMk/>
            <pc:sldMk cId="1344600480" sldId="300"/>
            <ac:spMk id="9" creationId="{0523526C-07ED-4B72-A74C-11C63A3A5DD9}"/>
          </ac:spMkLst>
        </pc:spChg>
      </pc:sldChg>
      <pc:sldChg chg="new del">
        <pc:chgData name="Lê Ngọc Hưng" userId="8511c0889c31e0fc" providerId="Windows Live" clId="Web-{BFF2429F-CF4B-4946-99F1-B56049D3CF53}" dt="2021-10-15T09:36:05.939" v="1122"/>
        <pc:sldMkLst>
          <pc:docMk/>
          <pc:sldMk cId="2713325966" sldId="301"/>
        </pc:sldMkLst>
      </pc:sldChg>
      <pc:sldChg chg="addSp delSp modSp add replId delAnim">
        <pc:chgData name="Lê Ngọc Hưng" userId="8511c0889c31e0fc" providerId="Windows Live" clId="Web-{BFF2429F-CF4B-4946-99F1-B56049D3CF53}" dt="2021-10-15T09:36:46.908" v="1137" actId="1076"/>
        <pc:sldMkLst>
          <pc:docMk/>
          <pc:sldMk cId="2787510536" sldId="301"/>
        </pc:sldMkLst>
        <pc:spChg chg="del">
          <ac:chgData name="Lê Ngọc Hưng" userId="8511c0889c31e0fc" providerId="Windows Live" clId="Web-{BFF2429F-CF4B-4946-99F1-B56049D3CF53}" dt="2021-10-15T09:36:13.048" v="1124"/>
          <ac:spMkLst>
            <pc:docMk/>
            <pc:sldMk cId="2787510536" sldId="301"/>
            <ac:spMk id="3" creationId="{9C1023B7-4DD2-48F4-9BD0-940BC32DCE84}"/>
          </ac:spMkLst>
        </pc:spChg>
        <pc:spChg chg="del mod">
          <ac:chgData name="Lê Ngọc Hưng" userId="8511c0889c31e0fc" providerId="Windows Live" clId="Web-{BFF2429F-CF4B-4946-99F1-B56049D3CF53}" dt="2021-10-15T09:36:16.111" v="1126"/>
          <ac:spMkLst>
            <pc:docMk/>
            <pc:sldMk cId="2787510536" sldId="301"/>
            <ac:spMk id="4" creationId="{8DE5F96F-243E-485F-B98C-5B60FF85B363}"/>
          </ac:spMkLst>
        </pc:spChg>
        <pc:spChg chg="add del mod">
          <ac:chgData name="Lê Ngọc Hưng" userId="8511c0889c31e0fc" providerId="Windows Live" clId="Web-{BFF2429F-CF4B-4946-99F1-B56049D3CF53}" dt="2021-10-15T09:36:22.048" v="1127"/>
          <ac:spMkLst>
            <pc:docMk/>
            <pc:sldMk cId="2787510536" sldId="301"/>
            <ac:spMk id="6" creationId="{7D6B9CF3-0E5C-4FEB-8D65-5E979A2D47E2}"/>
          </ac:spMkLst>
        </pc:spChg>
        <pc:spChg chg="mod">
          <ac:chgData name="Lê Ngọc Hưng" userId="8511c0889c31e0fc" providerId="Windows Live" clId="Web-{BFF2429F-CF4B-4946-99F1-B56049D3CF53}" dt="2021-10-15T09:36:24.220" v="1128" actId="1076"/>
          <ac:spMkLst>
            <pc:docMk/>
            <pc:sldMk cId="2787510536" sldId="301"/>
            <ac:spMk id="11" creationId="{AB4DA0EA-40FD-45DB-9E59-5AB66693ACDD}"/>
          </ac:spMkLst>
        </pc:spChg>
        <pc:spChg chg="del mod">
          <ac:chgData name="Lê Ngọc Hưng" userId="8511c0889c31e0fc" providerId="Windows Live" clId="Web-{BFF2429F-CF4B-4946-99F1-B56049D3CF53}" dt="2021-10-15T09:36:37.205" v="1133"/>
          <ac:spMkLst>
            <pc:docMk/>
            <pc:sldMk cId="2787510536" sldId="301"/>
            <ac:spMk id="13" creationId="{0778FF8A-F9B0-477F-A44F-CEF33DF4F3B5}"/>
          </ac:spMkLst>
        </pc:spChg>
        <pc:picChg chg="add mod">
          <ac:chgData name="Lê Ngọc Hưng" userId="8511c0889c31e0fc" providerId="Windows Live" clId="Web-{BFF2429F-CF4B-4946-99F1-B56049D3CF53}" dt="2021-10-15T09:36:46.908" v="1137" actId="1076"/>
          <ac:picMkLst>
            <pc:docMk/>
            <pc:sldMk cId="2787510536" sldId="301"/>
            <ac:picMk id="7" creationId="{9DE944E6-0506-4832-B9B8-4AC056570555}"/>
          </ac:picMkLst>
        </pc:picChg>
      </pc:sldChg>
    </pc:docChg>
  </pc:docChgLst>
  <pc:docChgLst>
    <pc:chgData name="Lê Ngọc Hưng" userId="8511c0889c31e0fc" providerId="Windows Live" clId="Web-{C771BD7B-3CCE-4614-8DBA-02BD9D154E4B}"/>
    <pc:docChg chg="addSld modSld">
      <pc:chgData name="Lê Ngọc Hưng" userId="8511c0889c31e0fc" providerId="Windows Live" clId="Web-{C771BD7B-3CCE-4614-8DBA-02BD9D154E4B}" dt="2021-10-17T17:23:41.080" v="251"/>
      <pc:docMkLst>
        <pc:docMk/>
      </pc:docMkLst>
      <pc:sldChg chg="addSp delSp modSp add replId delAnim">
        <pc:chgData name="Lê Ngọc Hưng" userId="8511c0889c31e0fc" providerId="Windows Live" clId="Web-{C771BD7B-3CCE-4614-8DBA-02BD9D154E4B}" dt="2021-10-17T17:11:43.388" v="71" actId="1076"/>
        <pc:sldMkLst>
          <pc:docMk/>
          <pc:sldMk cId="2934559496" sldId="302"/>
        </pc:sldMkLst>
        <pc:spChg chg="mod">
          <ac:chgData name="Lê Ngọc Hưng" userId="8511c0889c31e0fc" providerId="Windows Live" clId="Web-{C771BD7B-3CCE-4614-8DBA-02BD9D154E4B}" dt="2021-10-17T17:09:41.119" v="57" actId="20577"/>
          <ac:spMkLst>
            <pc:docMk/>
            <pc:sldMk cId="2934559496" sldId="302"/>
            <ac:spMk id="3" creationId="{DCF178FD-0E45-4D89-B5FF-8C46B4365B05}"/>
          </ac:spMkLst>
        </pc:spChg>
        <pc:picChg chg="add mod">
          <ac:chgData name="Lê Ngọc Hưng" userId="8511c0889c31e0fc" providerId="Windows Live" clId="Web-{C771BD7B-3CCE-4614-8DBA-02BD9D154E4B}" dt="2021-10-17T17:11:43.388" v="71" actId="1076"/>
          <ac:picMkLst>
            <pc:docMk/>
            <pc:sldMk cId="2934559496" sldId="302"/>
            <ac:picMk id="4" creationId="{5BE23E64-202E-4DE4-928D-F00D88F31564}"/>
          </ac:picMkLst>
        </pc:picChg>
        <pc:picChg chg="del">
          <ac:chgData name="Lê Ngọc Hưng" userId="8511c0889c31e0fc" providerId="Windows Live" clId="Web-{C771BD7B-3CCE-4614-8DBA-02BD9D154E4B}" dt="2021-10-17T17:08:40.915" v="1"/>
          <ac:picMkLst>
            <pc:docMk/>
            <pc:sldMk cId="2934559496" sldId="302"/>
            <ac:picMk id="5" creationId="{B6C3A091-CB8B-4252-8379-DFB953706DD1}"/>
          </ac:picMkLst>
        </pc:picChg>
        <pc:picChg chg="add del mod">
          <ac:chgData name="Lê Ngọc Hưng" userId="8511c0889c31e0fc" providerId="Windows Live" clId="Web-{C771BD7B-3CCE-4614-8DBA-02BD9D154E4B}" dt="2021-10-17T17:11:35.247" v="69"/>
          <ac:picMkLst>
            <pc:docMk/>
            <pc:sldMk cId="2934559496" sldId="302"/>
            <ac:picMk id="6" creationId="{ADDFB4C8-24B8-49B1-A8E4-17A1BDE307A9}"/>
          </ac:picMkLst>
        </pc:picChg>
        <pc:picChg chg="add mod">
          <ac:chgData name="Lê Ngọc Hưng" userId="8511c0889c31e0fc" providerId="Windows Live" clId="Web-{C771BD7B-3CCE-4614-8DBA-02BD9D154E4B}" dt="2021-10-17T17:11:32.278" v="68" actId="14100"/>
          <ac:picMkLst>
            <pc:docMk/>
            <pc:sldMk cId="2934559496" sldId="302"/>
            <ac:picMk id="7" creationId="{25EF4DDF-B890-40E6-8C16-21BE740BE377}"/>
          </ac:picMkLst>
        </pc:picChg>
      </pc:sldChg>
      <pc:sldChg chg="addSp delSp modSp add replId">
        <pc:chgData name="Lê Ngọc Hưng" userId="8511c0889c31e0fc" providerId="Windows Live" clId="Web-{C771BD7B-3CCE-4614-8DBA-02BD9D154E4B}" dt="2021-10-17T17:14:15.438" v="153" actId="20577"/>
        <pc:sldMkLst>
          <pc:docMk/>
          <pc:sldMk cId="472259758" sldId="303"/>
        </pc:sldMkLst>
        <pc:spChg chg="mod">
          <ac:chgData name="Lê Ngọc Hưng" userId="8511c0889c31e0fc" providerId="Windows Live" clId="Web-{C771BD7B-3CCE-4614-8DBA-02BD9D154E4B}" dt="2021-10-17T17:14:15.438" v="153" actId="20577"/>
          <ac:spMkLst>
            <pc:docMk/>
            <pc:sldMk cId="472259758" sldId="303"/>
            <ac:spMk id="3" creationId="{DCF178FD-0E45-4D89-B5FF-8C46B4365B05}"/>
          </ac:spMkLst>
        </pc:spChg>
        <pc:picChg chg="del">
          <ac:chgData name="Lê Ngọc Hưng" userId="8511c0889c31e0fc" providerId="Windows Live" clId="Web-{C771BD7B-3CCE-4614-8DBA-02BD9D154E4B}" dt="2021-10-17T17:12:48.905" v="73"/>
          <ac:picMkLst>
            <pc:docMk/>
            <pc:sldMk cId="472259758" sldId="303"/>
            <ac:picMk id="4" creationId="{5BE23E64-202E-4DE4-928D-F00D88F31564}"/>
          </ac:picMkLst>
        </pc:picChg>
        <pc:picChg chg="add mod">
          <ac:chgData name="Lê Ngọc Hưng" userId="8511c0889c31e0fc" providerId="Windows Live" clId="Web-{C771BD7B-3CCE-4614-8DBA-02BD9D154E4B}" dt="2021-10-17T17:14:12.423" v="152" actId="1076"/>
          <ac:picMkLst>
            <pc:docMk/>
            <pc:sldMk cId="472259758" sldId="303"/>
            <ac:picMk id="5" creationId="{26054785-CB2A-4F07-8415-4FDD603372FC}"/>
          </ac:picMkLst>
        </pc:picChg>
        <pc:picChg chg="del">
          <ac:chgData name="Lê Ngọc Hưng" userId="8511c0889c31e0fc" providerId="Windows Live" clId="Web-{C771BD7B-3CCE-4614-8DBA-02BD9D154E4B}" dt="2021-10-17T17:12:50.358" v="74"/>
          <ac:picMkLst>
            <pc:docMk/>
            <pc:sldMk cId="472259758" sldId="303"/>
            <ac:picMk id="7" creationId="{25EF4DDF-B890-40E6-8C16-21BE740BE377}"/>
          </ac:picMkLst>
        </pc:picChg>
      </pc:sldChg>
      <pc:sldChg chg="addSp delSp modSp add replId addAnim delAnim modAnim">
        <pc:chgData name="Lê Ngọc Hưng" userId="8511c0889c31e0fc" providerId="Windows Live" clId="Web-{C771BD7B-3CCE-4614-8DBA-02BD9D154E4B}" dt="2021-10-17T17:23:41.080" v="251"/>
        <pc:sldMkLst>
          <pc:docMk/>
          <pc:sldMk cId="1062946431" sldId="304"/>
        </pc:sldMkLst>
        <pc:spChg chg="mod">
          <ac:chgData name="Lê Ngọc Hưng" userId="8511c0889c31e0fc" providerId="Windows Live" clId="Web-{C771BD7B-3CCE-4614-8DBA-02BD9D154E4B}" dt="2021-10-17T17:22:33.169" v="217" actId="1076"/>
          <ac:spMkLst>
            <pc:docMk/>
            <pc:sldMk cId="1062946431" sldId="304"/>
            <ac:spMk id="2" creationId="{53B1093D-9E17-4C81-AA92-1B4278FE8208}"/>
          </ac:spMkLst>
        </pc:spChg>
        <pc:spChg chg="add del mod">
          <ac:chgData name="Lê Ngọc Hưng" userId="8511c0889c31e0fc" providerId="Windows Live" clId="Web-{C771BD7B-3CCE-4614-8DBA-02BD9D154E4B}" dt="2021-10-17T17:21:16.699" v="158"/>
          <ac:spMkLst>
            <pc:docMk/>
            <pc:sldMk cId="1062946431" sldId="304"/>
            <ac:spMk id="4" creationId="{AB81A435-666D-4BED-9E8B-1BE7905EDE93}"/>
          </ac:spMkLst>
        </pc:spChg>
        <pc:spChg chg="mod">
          <ac:chgData name="Lê Ngọc Hưng" userId="8511c0889c31e0fc" providerId="Windows Live" clId="Web-{C771BD7B-3CCE-4614-8DBA-02BD9D154E4B}" dt="2021-10-17T17:23:31.642" v="249" actId="20577"/>
          <ac:spMkLst>
            <pc:docMk/>
            <pc:sldMk cId="1062946431" sldId="304"/>
            <ac:spMk id="7" creationId="{ECC9B88D-267D-4F53-BE09-95D4D11C7C4D}"/>
          </ac:spMkLst>
        </pc:spChg>
        <pc:spChg chg="del">
          <ac:chgData name="Lê Ngọc Hưng" userId="8511c0889c31e0fc" providerId="Windows Live" clId="Web-{C771BD7B-3CCE-4614-8DBA-02BD9D154E4B}" dt="2021-10-17T17:21:13.480" v="157"/>
          <ac:spMkLst>
            <pc:docMk/>
            <pc:sldMk cId="1062946431" sldId="304"/>
            <ac:spMk id="10" creationId="{450CE935-22CD-4599-A31F-99C22ADF9758}"/>
          </ac:spMkLst>
        </pc:spChg>
        <pc:spChg chg="del">
          <ac:chgData name="Lê Ngọc Hưng" userId="8511c0889c31e0fc" providerId="Windows Live" clId="Web-{C771BD7B-3CCE-4614-8DBA-02BD9D154E4B}" dt="2021-10-17T17:21:06.714" v="155"/>
          <ac:spMkLst>
            <pc:docMk/>
            <pc:sldMk cId="1062946431" sldId="304"/>
            <ac:spMk id="15" creationId="{B07F8670-7C50-4BA3-8CE0-065537317491}"/>
          </ac:spMkLst>
        </pc:spChg>
        <pc:spChg chg="del">
          <ac:chgData name="Lê Ngọc Hưng" userId="8511c0889c31e0fc" providerId="Windows Live" clId="Web-{C771BD7B-3CCE-4614-8DBA-02BD9D154E4B}" dt="2021-10-17T17:21:07.870" v="156"/>
          <ac:spMkLst>
            <pc:docMk/>
            <pc:sldMk cId="1062946431" sldId="304"/>
            <ac:spMk id="18" creationId="{86C429C7-3796-4E5E-B820-D69793519AEF}"/>
          </ac:spMkLst>
        </pc:spChg>
        <pc:spChg chg="del">
          <ac:chgData name="Lê Ngọc Hưng" userId="8511c0889c31e0fc" providerId="Windows Live" clId="Web-{C771BD7B-3CCE-4614-8DBA-02BD9D154E4B}" dt="2021-10-17T17:22:26.356" v="216"/>
          <ac:spMkLst>
            <pc:docMk/>
            <pc:sldMk cId="1062946431" sldId="304"/>
            <ac:spMk id="31" creationId="{8BEAC55E-FD3E-4A90-B4E2-D197D8038366}"/>
          </ac:spMkLst>
        </pc:spChg>
        <pc:spChg chg="del">
          <ac:chgData name="Lê Ngọc Hưng" userId="8511c0889c31e0fc" providerId="Windows Live" clId="Web-{C771BD7B-3CCE-4614-8DBA-02BD9D154E4B}" dt="2021-10-17T17:22:26.356" v="216"/>
          <ac:spMkLst>
            <pc:docMk/>
            <pc:sldMk cId="1062946431" sldId="304"/>
            <ac:spMk id="33" creationId="{282DCAD1-D7F2-4CA8-960C-526B7DB37A82}"/>
          </ac:spMkLst>
        </pc:spChg>
        <pc:spChg chg="del">
          <ac:chgData name="Lê Ngọc Hưng" userId="8511c0889c31e0fc" providerId="Windows Live" clId="Web-{C771BD7B-3CCE-4614-8DBA-02BD9D154E4B}" dt="2021-10-17T17:22:26.356" v="216"/>
          <ac:spMkLst>
            <pc:docMk/>
            <pc:sldMk cId="1062946431" sldId="304"/>
            <ac:spMk id="35" creationId="{0009AC7F-1347-41C8-8BEB-47473A21A696}"/>
          </ac:spMkLst>
        </pc:spChg>
        <pc:spChg chg="add">
          <ac:chgData name="Lê Ngọc Hưng" userId="8511c0889c31e0fc" providerId="Windows Live" clId="Web-{C771BD7B-3CCE-4614-8DBA-02BD9D154E4B}" dt="2021-10-17T17:22:26.356" v="216"/>
          <ac:spMkLst>
            <pc:docMk/>
            <pc:sldMk cId="1062946431" sldId="304"/>
            <ac:spMk id="40" creationId="{11D6A2A3-F101-46F7-8B6F-1C699CAFE9AD}"/>
          </ac:spMkLst>
        </pc:spChg>
        <pc:spChg chg="add">
          <ac:chgData name="Lê Ngọc Hưng" userId="8511c0889c31e0fc" providerId="Windows Live" clId="Web-{C771BD7B-3CCE-4614-8DBA-02BD9D154E4B}" dt="2021-10-17T17:22:26.356" v="216"/>
          <ac:spMkLst>
            <pc:docMk/>
            <pc:sldMk cId="1062946431" sldId="304"/>
            <ac:spMk id="42" creationId="{529E760E-527D-4053-A309-F2BDE12501CD}"/>
          </ac:spMkLst>
        </pc:spChg>
        <pc:spChg chg="add">
          <ac:chgData name="Lê Ngọc Hưng" userId="8511c0889c31e0fc" providerId="Windows Live" clId="Web-{C771BD7B-3CCE-4614-8DBA-02BD9D154E4B}" dt="2021-10-17T17:22:26.356" v="216"/>
          <ac:spMkLst>
            <pc:docMk/>
            <pc:sldMk cId="1062946431" sldId="304"/>
            <ac:spMk id="44" creationId="{4153D448-4ED1-429A-A28C-8316DE7CAF7E}"/>
          </ac:spMkLst>
        </pc:spChg>
        <pc:picChg chg="add mod">
          <ac:chgData name="Lê Ngọc Hưng" userId="8511c0889c31e0fc" providerId="Windows Live" clId="Web-{C771BD7B-3CCE-4614-8DBA-02BD9D154E4B}" dt="2021-10-17T17:22:45.779" v="221" actId="14100"/>
          <ac:picMkLst>
            <pc:docMk/>
            <pc:sldMk cId="1062946431" sldId="304"/>
            <ac:picMk id="5" creationId="{0489C969-6524-4EFD-B7D4-16BEEB6E8D17}"/>
          </ac:picMkLst>
        </pc:picChg>
      </pc:sldChg>
    </pc:docChg>
  </pc:docChgLst>
  <pc:docChgLst>
    <pc:chgData name="Lê Ngọc Hưng" userId="8511c0889c31e0fc" providerId="Windows Live" clId="Web-{FC61196A-9928-4C7D-B17D-DA30DDD16258}"/>
    <pc:docChg chg="addSld delSld modSld">
      <pc:chgData name="Lê Ngọc Hưng" userId="8511c0889c31e0fc" providerId="Windows Live" clId="Web-{FC61196A-9928-4C7D-B17D-DA30DDD16258}" dt="2021-10-04T04:09:25.678" v="63"/>
      <pc:docMkLst>
        <pc:docMk/>
      </pc:docMkLst>
      <pc:sldChg chg="addAnim modAnim">
        <pc:chgData name="Lê Ngọc Hưng" userId="8511c0889c31e0fc" providerId="Windows Live" clId="Web-{FC61196A-9928-4C7D-B17D-DA30DDD16258}" dt="2021-10-04T04:09:25.678" v="63"/>
        <pc:sldMkLst>
          <pc:docMk/>
          <pc:sldMk cId="2556329164" sldId="268"/>
        </pc:sldMkLst>
      </pc:sldChg>
      <pc:sldChg chg="addAnim modAnim">
        <pc:chgData name="Lê Ngọc Hưng" userId="8511c0889c31e0fc" providerId="Windows Live" clId="Web-{FC61196A-9928-4C7D-B17D-DA30DDD16258}" dt="2021-10-04T04:06:55.716" v="27"/>
        <pc:sldMkLst>
          <pc:docMk/>
          <pc:sldMk cId="1954336978" sldId="276"/>
        </pc:sldMkLst>
      </pc:sldChg>
      <pc:sldChg chg="addSp delSp modSp mod setBg addAnim delAnim modAnim">
        <pc:chgData name="Lê Ngọc Hưng" userId="8511c0889c31e0fc" providerId="Windows Live" clId="Web-{FC61196A-9928-4C7D-B17D-DA30DDD16258}" dt="2021-10-04T04:08:59.848" v="53"/>
        <pc:sldMkLst>
          <pc:docMk/>
          <pc:sldMk cId="1922793781" sldId="279"/>
        </pc:sldMkLst>
        <pc:spChg chg="mod">
          <ac:chgData name="Lê Ngọc Hưng" userId="8511c0889c31e0fc" providerId="Windows Live" clId="Web-{FC61196A-9928-4C7D-B17D-DA30DDD16258}" dt="2021-10-04T04:07:28.640" v="33"/>
          <ac:spMkLst>
            <pc:docMk/>
            <pc:sldMk cId="1922793781" sldId="279"/>
            <ac:spMk id="2" creationId="{00000000-0000-0000-0000-000000000000}"/>
          </ac:spMkLst>
        </pc:spChg>
        <pc:spChg chg="add del mod">
          <ac:chgData name="Lê Ngọc Hưng" userId="8511c0889c31e0fc" providerId="Windows Live" clId="Web-{FC61196A-9928-4C7D-B17D-DA30DDD16258}" dt="2021-10-04T04:07:28.640" v="33"/>
          <ac:spMkLst>
            <pc:docMk/>
            <pc:sldMk cId="1922793781" sldId="279"/>
            <ac:spMk id="3" creationId="{00000000-0000-0000-0000-000000000000}"/>
          </ac:spMkLst>
        </pc:spChg>
        <pc:spChg chg="add del">
          <ac:chgData name="Lê Ngọc Hưng" userId="8511c0889c31e0fc" providerId="Windows Live" clId="Web-{FC61196A-9928-4C7D-B17D-DA30DDD16258}" dt="2021-10-04T04:07:16.608" v="31"/>
          <ac:spMkLst>
            <pc:docMk/>
            <pc:sldMk cId="1922793781" sldId="279"/>
            <ac:spMk id="5" creationId="{5DE4BB64-552E-4E54-BEE1-DF9E7E4807E5}"/>
          </ac:spMkLst>
        </pc:spChg>
        <pc:spChg chg="add del">
          <ac:chgData name="Lê Ngọc Hưng" userId="8511c0889c31e0fc" providerId="Windows Live" clId="Web-{FC61196A-9928-4C7D-B17D-DA30DDD16258}" dt="2021-10-04T04:07:16.608" v="31"/>
          <ac:spMkLst>
            <pc:docMk/>
            <pc:sldMk cId="1922793781" sldId="279"/>
            <ac:spMk id="6" creationId="{0AC71E46-E2E1-4E45-A872-06D90B5F30F3}"/>
          </ac:spMkLst>
        </pc:spChg>
        <pc:spChg chg="add del">
          <ac:chgData name="Lê Ngọc Hưng" userId="8511c0889c31e0fc" providerId="Windows Live" clId="Web-{FC61196A-9928-4C7D-B17D-DA30DDD16258}" dt="2021-10-04T04:07:16.608" v="31"/>
          <ac:spMkLst>
            <pc:docMk/>
            <pc:sldMk cId="1922793781" sldId="279"/>
            <ac:spMk id="7" creationId="{029A2FC3-465C-4FF6-865B-E7357D277F55}"/>
          </ac:spMkLst>
        </pc:spChg>
        <pc:spChg chg="add del">
          <ac:chgData name="Lê Ngọc Hưng" userId="8511c0889c31e0fc" providerId="Windows Live" clId="Web-{FC61196A-9928-4C7D-B17D-DA30DDD16258}" dt="2021-10-04T04:07:14.014" v="29"/>
          <ac:spMkLst>
            <pc:docMk/>
            <pc:sldMk cId="1922793781" sldId="279"/>
            <ac:spMk id="8" creationId="{8BEAC55E-FD3E-4A90-B4E2-D197D8038366}"/>
          </ac:spMkLst>
        </pc:spChg>
        <pc:spChg chg="add del">
          <ac:chgData name="Lê Ngọc Hưng" userId="8511c0889c31e0fc" providerId="Windows Live" clId="Web-{FC61196A-9928-4C7D-B17D-DA30DDD16258}" dt="2021-10-04T04:07:28.640" v="33"/>
          <ac:spMkLst>
            <pc:docMk/>
            <pc:sldMk cId="1922793781" sldId="279"/>
            <ac:spMk id="9" creationId="{06E6C0C3-A448-4D8B-86C7-3C83B7E4A600}"/>
          </ac:spMkLst>
        </pc:spChg>
        <pc:spChg chg="add del">
          <ac:chgData name="Lê Ngọc Hưng" userId="8511c0889c31e0fc" providerId="Windows Live" clId="Web-{FC61196A-9928-4C7D-B17D-DA30DDD16258}" dt="2021-10-04T04:07:14.014" v="29"/>
          <ac:spMkLst>
            <pc:docMk/>
            <pc:sldMk cId="1922793781" sldId="279"/>
            <ac:spMk id="10" creationId="{282DCAD1-D7F2-4CA8-960C-526B7DB37A82}"/>
          </ac:spMkLst>
        </pc:spChg>
        <pc:spChg chg="add del">
          <ac:chgData name="Lê Ngọc Hưng" userId="8511c0889c31e0fc" providerId="Windows Live" clId="Web-{FC61196A-9928-4C7D-B17D-DA30DDD16258}" dt="2021-10-04T04:07:28.640" v="33"/>
          <ac:spMkLst>
            <pc:docMk/>
            <pc:sldMk cId="1922793781" sldId="279"/>
            <ac:spMk id="11" creationId="{EF1326A3-CBDD-4503-8C40-806B4ABF4F2A}"/>
          </ac:spMkLst>
        </pc:spChg>
        <pc:spChg chg="add del">
          <ac:chgData name="Lê Ngọc Hưng" userId="8511c0889c31e0fc" providerId="Windows Live" clId="Web-{FC61196A-9928-4C7D-B17D-DA30DDD16258}" dt="2021-10-04T04:07:14.014" v="29"/>
          <ac:spMkLst>
            <pc:docMk/>
            <pc:sldMk cId="1922793781" sldId="279"/>
            <ac:spMk id="12" creationId="{0009AC7F-1347-41C8-8BEB-47473A21A696}"/>
          </ac:spMkLst>
        </pc:spChg>
        <pc:spChg chg="add del">
          <ac:chgData name="Lê Ngọc Hưng" userId="8511c0889c31e0fc" providerId="Windows Live" clId="Web-{FC61196A-9928-4C7D-B17D-DA30DDD16258}" dt="2021-10-04T04:07:28.640" v="33"/>
          <ac:spMkLst>
            <pc:docMk/>
            <pc:sldMk cId="1922793781" sldId="279"/>
            <ac:spMk id="13" creationId="{5910698D-E436-464E-9DE4-F9FB349FD9E6}"/>
          </ac:spMkLst>
        </pc:spChg>
        <pc:graphicFrameChg chg="add del">
          <ac:chgData name="Lê Ngọc Hưng" userId="8511c0889c31e0fc" providerId="Windows Live" clId="Web-{FC61196A-9928-4C7D-B17D-DA30DDD16258}" dt="2021-10-04T04:07:28.640" v="33"/>
          <ac:graphicFrameMkLst>
            <pc:docMk/>
            <pc:sldMk cId="1922793781" sldId="279"/>
            <ac:graphicFrameMk id="14" creationId="{A5C1754A-3286-46CE-9D7D-4DDB5653210A}"/>
          </ac:graphicFrameMkLst>
        </pc:graphicFrameChg>
      </pc:sldChg>
      <pc:sldChg chg="addAnim delAnim modAnim">
        <pc:chgData name="Lê Ngọc Hưng" userId="8511c0889c31e0fc" providerId="Windows Live" clId="Web-{FC61196A-9928-4C7D-B17D-DA30DDD16258}" dt="2021-10-04T04:08:53.863" v="49"/>
        <pc:sldMkLst>
          <pc:docMk/>
          <pc:sldMk cId="2721898211" sldId="280"/>
        </pc:sldMkLst>
      </pc:sldChg>
      <pc:sldChg chg="addAnim modAnim">
        <pc:chgData name="Lê Ngọc Hưng" userId="8511c0889c31e0fc" providerId="Windows Live" clId="Web-{FC61196A-9928-4C7D-B17D-DA30DDD16258}" dt="2021-10-04T04:09:09.943" v="57"/>
        <pc:sldMkLst>
          <pc:docMk/>
          <pc:sldMk cId="945630017" sldId="282"/>
        </pc:sldMkLst>
      </pc:sldChg>
      <pc:sldChg chg="addAnim modAnim">
        <pc:chgData name="Lê Ngọc Hưng" userId="8511c0889c31e0fc" providerId="Windows Live" clId="Web-{FC61196A-9928-4C7D-B17D-DA30DDD16258}" dt="2021-10-04T04:09:16.021" v="61"/>
        <pc:sldMkLst>
          <pc:docMk/>
          <pc:sldMk cId="2836453634" sldId="283"/>
        </pc:sldMkLst>
      </pc:sldChg>
      <pc:sldChg chg="addSp delSp modSp new del mod setBg">
        <pc:chgData name="Lê Ngọc Hưng" userId="8511c0889c31e0fc" providerId="Windows Live" clId="Web-{FC61196A-9928-4C7D-B17D-DA30DDD16258}" dt="2021-10-04T04:04:18.816" v="4"/>
        <pc:sldMkLst>
          <pc:docMk/>
          <pc:sldMk cId="1299392204" sldId="289"/>
        </pc:sldMkLst>
        <pc:spChg chg="del">
          <ac:chgData name="Lê Ngọc Hưng" userId="8511c0889c31e0fc" providerId="Windows Live" clId="Web-{FC61196A-9928-4C7D-B17D-DA30DDD16258}" dt="2021-10-04T04:03:55.158" v="2"/>
          <ac:spMkLst>
            <pc:docMk/>
            <pc:sldMk cId="1299392204" sldId="289"/>
            <ac:spMk id="2" creationId="{E95754AB-36F5-488F-89D2-CDF222E4926A}"/>
          </ac:spMkLst>
        </pc:spChg>
        <pc:spChg chg="del">
          <ac:chgData name="Lê Ngọc Hưng" userId="8511c0889c31e0fc" providerId="Windows Live" clId="Web-{FC61196A-9928-4C7D-B17D-DA30DDD16258}" dt="2021-10-04T04:03:48.736" v="1"/>
          <ac:spMkLst>
            <pc:docMk/>
            <pc:sldMk cId="1299392204" sldId="289"/>
            <ac:spMk id="3" creationId="{2331BFBD-61EC-41DB-A3EB-5D84EF51A618}"/>
          </ac:spMkLst>
        </pc:spChg>
        <pc:spChg chg="add">
          <ac:chgData name="Lê Ngọc Hưng" userId="8511c0889c31e0fc" providerId="Windows Live" clId="Web-{FC61196A-9928-4C7D-B17D-DA30DDD16258}" dt="2021-10-04T04:03:55.158" v="2"/>
          <ac:spMkLst>
            <pc:docMk/>
            <pc:sldMk cId="1299392204" sldId="289"/>
            <ac:spMk id="9" creationId="{42A4FC2C-047E-45A5-965D-8E1E3BF09BC6}"/>
          </ac:spMkLst>
        </pc:spChg>
        <pc:picChg chg="add mod ord">
          <ac:chgData name="Lê Ngọc Hưng" userId="8511c0889c31e0fc" providerId="Windows Live" clId="Web-{FC61196A-9928-4C7D-B17D-DA30DDD16258}" dt="2021-10-04T04:03:55.158" v="2"/>
          <ac:picMkLst>
            <pc:docMk/>
            <pc:sldMk cId="1299392204" sldId="289"/>
            <ac:picMk id="4" creationId="{2A0161B4-E631-44BC-A9FE-BB9168CF7E15}"/>
          </ac:picMkLst>
        </pc:picChg>
      </pc:sldChg>
      <pc:sldChg chg="addSp delSp modSp new mod setBg">
        <pc:chgData name="Lê Ngọc Hưng" userId="8511c0889c31e0fc" providerId="Windows Live" clId="Web-{FC61196A-9928-4C7D-B17D-DA30DDD16258}" dt="2021-10-04T04:05:25.366" v="23" actId="20577"/>
        <pc:sldMkLst>
          <pc:docMk/>
          <pc:sldMk cId="883940276" sldId="290"/>
        </pc:sldMkLst>
        <pc:spChg chg="mod">
          <ac:chgData name="Lê Ngọc Hưng" userId="8511c0889c31e0fc" providerId="Windows Live" clId="Web-{FC61196A-9928-4C7D-B17D-DA30DDD16258}" dt="2021-10-04T04:05:25.366" v="23" actId="20577"/>
          <ac:spMkLst>
            <pc:docMk/>
            <pc:sldMk cId="883940276" sldId="290"/>
            <ac:spMk id="2" creationId="{699DCC27-2C1C-4DCA-8EF1-D8CCAD329063}"/>
          </ac:spMkLst>
        </pc:spChg>
        <pc:spChg chg="del mod">
          <ac:chgData name="Lê Ngọc Hưng" userId="8511c0889c31e0fc" providerId="Windows Live" clId="Web-{FC61196A-9928-4C7D-B17D-DA30DDD16258}" dt="2021-10-04T04:04:40.395" v="11"/>
          <ac:spMkLst>
            <pc:docMk/>
            <pc:sldMk cId="883940276" sldId="290"/>
            <ac:spMk id="3" creationId="{3CF0A442-09B0-40AB-BD1D-4B9B52E7A4A9}"/>
          </ac:spMkLst>
        </pc:spChg>
        <pc:spChg chg="add del mod">
          <ac:chgData name="Lê Ngọc Hưng" userId="8511c0889c31e0fc" providerId="Windows Live" clId="Web-{FC61196A-9928-4C7D-B17D-DA30DDD16258}" dt="2021-10-04T04:04:47.489" v="13"/>
          <ac:spMkLst>
            <pc:docMk/>
            <pc:sldMk cId="883940276" sldId="290"/>
            <ac:spMk id="5" creationId="{764CDE3A-B3C3-40D8-BE62-AD4F74AF6C8E}"/>
          </ac:spMkLst>
        </pc:spChg>
        <pc:spChg chg="add del">
          <ac:chgData name="Lê Ngọc Hưng" userId="8511c0889c31e0fc" providerId="Windows Live" clId="Web-{FC61196A-9928-4C7D-B17D-DA30DDD16258}" dt="2021-10-04T04:04:53.302" v="15"/>
          <ac:spMkLst>
            <pc:docMk/>
            <pc:sldMk cId="883940276" sldId="290"/>
            <ac:spMk id="10" creationId="{65219498-D544-41AC-98FE-8F956EF66A62}"/>
          </ac:spMkLst>
        </pc:spChg>
        <pc:spChg chg="add del">
          <ac:chgData name="Lê Ngọc Hưng" userId="8511c0889c31e0fc" providerId="Windows Live" clId="Web-{FC61196A-9928-4C7D-B17D-DA30DDD16258}" dt="2021-10-04T04:04:53.302" v="15"/>
          <ac:spMkLst>
            <pc:docMk/>
            <pc:sldMk cId="883940276" sldId="290"/>
            <ac:spMk id="12" creationId="{F500DBFC-17A9-4E0A-AEE2-A49F9AEEF0FD}"/>
          </ac:spMkLst>
        </pc:spChg>
        <pc:spChg chg="add del">
          <ac:chgData name="Lê Ngọc Hưng" userId="8511c0889c31e0fc" providerId="Windows Live" clId="Web-{FC61196A-9928-4C7D-B17D-DA30DDD16258}" dt="2021-10-04T04:05:05.553" v="17"/>
          <ac:spMkLst>
            <pc:docMk/>
            <pc:sldMk cId="883940276" sldId="290"/>
            <ac:spMk id="23" creationId="{3E443FD7-A66B-4AA0-872D-B088B9BC5F17}"/>
          </ac:spMkLst>
        </pc:spChg>
        <pc:spChg chg="add del">
          <ac:chgData name="Lê Ngọc Hưng" userId="8511c0889c31e0fc" providerId="Windows Live" clId="Web-{FC61196A-9928-4C7D-B17D-DA30DDD16258}" dt="2021-10-04T04:05:05.553" v="17"/>
          <ac:spMkLst>
            <pc:docMk/>
            <pc:sldMk cId="883940276" sldId="290"/>
            <ac:spMk id="25" creationId="{C04BE0EF-3561-49B4-9A29-F283168A91C7}"/>
          </ac:spMkLst>
        </pc:spChg>
        <pc:spChg chg="add">
          <ac:chgData name="Lê Ngọc Hưng" userId="8511c0889c31e0fc" providerId="Windows Live" clId="Web-{FC61196A-9928-4C7D-B17D-DA30DDD16258}" dt="2021-10-04T04:05:05.553" v="17"/>
          <ac:spMkLst>
            <pc:docMk/>
            <pc:sldMk cId="883940276" sldId="290"/>
            <ac:spMk id="30" creationId="{3E443FD7-A66B-4AA0-872D-B088B9BC5F17}"/>
          </ac:spMkLst>
        </pc:spChg>
        <pc:spChg chg="add">
          <ac:chgData name="Lê Ngọc Hưng" userId="8511c0889c31e0fc" providerId="Windows Live" clId="Web-{FC61196A-9928-4C7D-B17D-DA30DDD16258}" dt="2021-10-04T04:05:05.553" v="17"/>
          <ac:spMkLst>
            <pc:docMk/>
            <pc:sldMk cId="883940276" sldId="290"/>
            <ac:spMk id="32" creationId="{C04BE0EF-3561-49B4-9A29-F283168A91C7}"/>
          </ac:spMkLst>
        </pc:spChg>
        <pc:grpChg chg="add del">
          <ac:chgData name="Lê Ngọc Hưng" userId="8511c0889c31e0fc" providerId="Windows Live" clId="Web-{FC61196A-9928-4C7D-B17D-DA30DDD16258}" dt="2021-10-04T04:04:53.302" v="15"/>
          <ac:grpSpMkLst>
            <pc:docMk/>
            <pc:sldMk cId="883940276" sldId="290"/>
            <ac:grpSpMk id="14" creationId="{D74613BB-817C-4C4F-8A24-4936F2F064C0}"/>
          </ac:grpSpMkLst>
        </pc:grpChg>
        <pc:picChg chg="add mod">
          <ac:chgData name="Lê Ngọc Hưng" userId="8511c0889c31e0fc" providerId="Windows Live" clId="Web-{FC61196A-9928-4C7D-B17D-DA30DDD16258}" dt="2021-10-04T04:04:53.302" v="15"/>
          <ac:picMkLst>
            <pc:docMk/>
            <pc:sldMk cId="883940276" sldId="290"/>
            <ac:picMk id="7" creationId="{D728ADC4-471D-41B0-9FA1-A910E860F847}"/>
          </ac:picMkLst>
        </pc:picChg>
      </pc:sldChg>
    </pc:docChg>
  </pc:docChgLst>
  <pc:docChgLst>
    <pc:chgData name="Lê Ngọc Hưng" userId="8511c0889c31e0fc" providerId="Windows Live" clId="Web-{0BFEBB33-8DEE-48DB-8215-F50C25FF8927}"/>
    <pc:docChg chg="addSld delSld modSld sldOrd">
      <pc:chgData name="Lê Ngọc Hưng" userId="8511c0889c31e0fc" providerId="Windows Live" clId="Web-{0BFEBB33-8DEE-48DB-8215-F50C25FF8927}" dt="2021-10-04T04:02:39.001" v="395" actId="14100"/>
      <pc:docMkLst>
        <pc:docMk/>
      </pc:docMkLst>
      <pc:sldChg chg="addSp delSp modSp delAnim">
        <pc:chgData name="Lê Ngọc Hưng" userId="8511c0889c31e0fc" providerId="Windows Live" clId="Web-{0BFEBB33-8DEE-48DB-8215-F50C25FF8927}" dt="2021-10-04T04:02:39.001" v="395" actId="14100"/>
        <pc:sldMkLst>
          <pc:docMk/>
          <pc:sldMk cId="880332890" sldId="256"/>
        </pc:sldMkLst>
        <pc:spChg chg="mod">
          <ac:chgData name="Lê Ngọc Hưng" userId="8511c0889c31e0fc" providerId="Windows Live" clId="Web-{0BFEBB33-8DEE-48DB-8215-F50C25FF8927}" dt="2021-10-04T04:02:39.001" v="395" actId="14100"/>
          <ac:spMkLst>
            <pc:docMk/>
            <pc:sldMk cId="880332890" sldId="256"/>
            <ac:spMk id="2" creationId="{DF7E4E45-E0CD-4849-B51F-D47DE48C013E}"/>
          </ac:spMkLst>
        </pc:spChg>
        <pc:spChg chg="mod">
          <ac:chgData name="Lê Ngọc Hưng" userId="8511c0889c31e0fc" providerId="Windows Live" clId="Web-{0BFEBB33-8DEE-48DB-8215-F50C25FF8927}" dt="2021-10-04T04:02:19.156" v="390"/>
          <ac:spMkLst>
            <pc:docMk/>
            <pc:sldMk cId="880332890" sldId="256"/>
            <ac:spMk id="3" creationId="{5FD44378-25B4-43AC-889A-4531378D42B0}"/>
          </ac:spMkLst>
        </pc:spChg>
        <pc:spChg chg="add del">
          <ac:chgData name="Lê Ngọc Hưng" userId="8511c0889c31e0fc" providerId="Windows Live" clId="Web-{0BFEBB33-8DEE-48DB-8215-F50C25FF8927}" dt="2021-10-04T04:02:19.156" v="390"/>
          <ac:spMkLst>
            <pc:docMk/>
            <pc:sldMk cId="880332890" sldId="256"/>
            <ac:spMk id="60" creationId="{A8384FB5-9ADC-4DDC-881B-597D56F5B15D}"/>
          </ac:spMkLst>
        </pc:spChg>
        <pc:spChg chg="add del">
          <ac:chgData name="Lê Ngọc Hưng" userId="8511c0889c31e0fc" providerId="Windows Live" clId="Web-{0BFEBB33-8DEE-48DB-8215-F50C25FF8927}" dt="2021-10-04T04:02:19.156" v="390"/>
          <ac:spMkLst>
            <pc:docMk/>
            <pc:sldMk cId="880332890" sldId="256"/>
            <ac:spMk id="62" creationId="{0AF57B88-1D4C-41FA-A761-EC1DD10C35CB}"/>
          </ac:spMkLst>
        </pc:spChg>
        <pc:spChg chg="add del">
          <ac:chgData name="Lê Ngọc Hưng" userId="8511c0889c31e0fc" providerId="Windows Live" clId="Web-{0BFEBB33-8DEE-48DB-8215-F50C25FF8927}" dt="2021-10-04T04:02:19.156" v="390"/>
          <ac:spMkLst>
            <pc:docMk/>
            <pc:sldMk cId="880332890" sldId="256"/>
            <ac:spMk id="64" creationId="{D2548F45-5164-4ABB-8212-7F293FDED8D4}"/>
          </ac:spMkLst>
        </pc:spChg>
        <pc:spChg chg="add del">
          <ac:chgData name="Lê Ngọc Hưng" userId="8511c0889c31e0fc" providerId="Windows Live" clId="Web-{0BFEBB33-8DEE-48DB-8215-F50C25FF8927}" dt="2021-10-04T04:02:19.156" v="390"/>
          <ac:spMkLst>
            <pc:docMk/>
            <pc:sldMk cId="880332890" sldId="256"/>
            <ac:spMk id="66" creationId="{5E81CCFB-7BEF-4186-86FB-D09450B4D02D}"/>
          </ac:spMkLst>
        </pc:spChg>
        <pc:spChg chg="add">
          <ac:chgData name="Lê Ngọc Hưng" userId="8511c0889c31e0fc" providerId="Windows Live" clId="Web-{0BFEBB33-8DEE-48DB-8215-F50C25FF8927}" dt="2021-10-04T04:02:19.156" v="390"/>
          <ac:spMkLst>
            <pc:docMk/>
            <pc:sldMk cId="880332890" sldId="256"/>
            <ac:spMk id="68" creationId="{9EDC711F-4DA7-4E33-A776-F079ACDA6DE5}"/>
          </ac:spMkLst>
        </pc:spChg>
        <pc:spChg chg="add">
          <ac:chgData name="Lê Ngọc Hưng" userId="8511c0889c31e0fc" providerId="Windows Live" clId="Web-{0BFEBB33-8DEE-48DB-8215-F50C25FF8927}" dt="2021-10-04T04:02:19.156" v="390"/>
          <ac:spMkLst>
            <pc:docMk/>
            <pc:sldMk cId="880332890" sldId="256"/>
            <ac:spMk id="69" creationId="{B3E32D53-FD05-46F1-97E2-C13949F5984B}"/>
          </ac:spMkLst>
        </pc:spChg>
        <pc:spChg chg="add">
          <ac:chgData name="Lê Ngọc Hưng" userId="8511c0889c31e0fc" providerId="Windows Live" clId="Web-{0BFEBB33-8DEE-48DB-8215-F50C25FF8927}" dt="2021-10-04T04:02:19.156" v="390"/>
          <ac:spMkLst>
            <pc:docMk/>
            <pc:sldMk cId="880332890" sldId="256"/>
            <ac:spMk id="70" creationId="{FDA9E872-DB12-4A7B-A151-052FA0773903}"/>
          </ac:spMkLst>
        </pc:spChg>
        <pc:spChg chg="add del">
          <ac:chgData name="Lê Ngọc Hưng" userId="8511c0889c31e0fc" providerId="Windows Live" clId="Web-{0BFEBB33-8DEE-48DB-8215-F50C25FF8927}" dt="2021-10-04T04:02:19.141" v="389"/>
          <ac:spMkLst>
            <pc:docMk/>
            <pc:sldMk cId="880332890" sldId="256"/>
            <ac:spMk id="71" creationId="{BCFF1867-CA5E-416C-80CB-68BE95CE2281}"/>
          </ac:spMkLst>
        </pc:spChg>
        <pc:spChg chg="add">
          <ac:chgData name="Lê Ngọc Hưng" userId="8511c0889c31e0fc" providerId="Windows Live" clId="Web-{0BFEBB33-8DEE-48DB-8215-F50C25FF8927}" dt="2021-10-04T04:02:19.156" v="390"/>
          <ac:spMkLst>
            <pc:docMk/>
            <pc:sldMk cId="880332890" sldId="256"/>
            <ac:spMk id="72" creationId="{3B984CFC-8941-41C1-9730-F447E13EB442}"/>
          </ac:spMkLst>
        </pc:spChg>
        <pc:spChg chg="add del">
          <ac:chgData name="Lê Ngọc Hưng" userId="8511c0889c31e0fc" providerId="Windows Live" clId="Web-{0BFEBB33-8DEE-48DB-8215-F50C25FF8927}" dt="2021-10-04T04:02:19.141" v="389"/>
          <ac:spMkLst>
            <pc:docMk/>
            <pc:sldMk cId="880332890" sldId="256"/>
            <ac:spMk id="73" creationId="{5EA2F639-83D8-42FB-805A-0AFD485B9EAF}"/>
          </ac:spMkLst>
        </pc:spChg>
        <pc:spChg chg="add del">
          <ac:chgData name="Lê Ngọc Hưng" userId="8511c0889c31e0fc" providerId="Windows Live" clId="Web-{0BFEBB33-8DEE-48DB-8215-F50C25FF8927}" dt="2021-10-04T04:02:19.141" v="389"/>
          <ac:spMkLst>
            <pc:docMk/>
            <pc:sldMk cId="880332890" sldId="256"/>
            <ac:spMk id="75" creationId="{D8DB4E8D-D68B-4463-A009-8FAB6A115558}"/>
          </ac:spMkLst>
        </pc:spChg>
        <pc:spChg chg="add del">
          <ac:chgData name="Lê Ngọc Hưng" userId="8511c0889c31e0fc" providerId="Windows Live" clId="Web-{0BFEBB33-8DEE-48DB-8215-F50C25FF8927}" dt="2021-10-04T04:02:19.141" v="389"/>
          <ac:spMkLst>
            <pc:docMk/>
            <pc:sldMk cId="880332890" sldId="256"/>
            <ac:spMk id="77" creationId="{5C519481-97EE-45EB-B83B-AE5C46F3DB84}"/>
          </ac:spMkLst>
        </pc:spChg>
        <pc:spChg chg="add">
          <ac:chgData name="Lê Ngọc Hưng" userId="8511c0889c31e0fc" providerId="Windows Live" clId="Web-{0BFEBB33-8DEE-48DB-8215-F50C25FF8927}" dt="2021-10-04T04:02:19.156" v="390"/>
          <ac:spMkLst>
            <pc:docMk/>
            <pc:sldMk cId="880332890" sldId="256"/>
            <ac:spMk id="79" creationId="{D3185161-AC26-4077-A972-6C3306B241E2}"/>
          </ac:spMkLst>
        </pc:spChg>
        <pc:spChg chg="add">
          <ac:chgData name="Lê Ngọc Hưng" userId="8511c0889c31e0fc" providerId="Windows Live" clId="Web-{0BFEBB33-8DEE-48DB-8215-F50C25FF8927}" dt="2021-10-04T04:02:19.156" v="390"/>
          <ac:spMkLst>
            <pc:docMk/>
            <pc:sldMk cId="880332890" sldId="256"/>
            <ac:spMk id="81" creationId="{39B0F207-7872-4A1E-BCCD-EBF4B8A6ACA1}"/>
          </ac:spMkLst>
        </pc:spChg>
        <pc:picChg chg="mod ord">
          <ac:chgData name="Lê Ngọc Hưng" userId="8511c0889c31e0fc" providerId="Windows Live" clId="Web-{0BFEBB33-8DEE-48DB-8215-F50C25FF8927}" dt="2021-10-04T04:02:19.156" v="390"/>
          <ac:picMkLst>
            <pc:docMk/>
            <pc:sldMk cId="880332890" sldId="256"/>
            <ac:picMk id="5" creationId="{BDD0A0C4-087C-4A22-89D9-717E4F6D88D5}"/>
          </ac:picMkLst>
        </pc:picChg>
      </pc:sldChg>
      <pc:sldChg chg="addSp delSp modSp">
        <pc:chgData name="Lê Ngọc Hưng" userId="8511c0889c31e0fc" providerId="Windows Live" clId="Web-{0BFEBB33-8DEE-48DB-8215-F50C25FF8927}" dt="2021-10-04T03:49:11.017" v="0"/>
        <pc:sldMkLst>
          <pc:docMk/>
          <pc:sldMk cId="2556329164" sldId="268"/>
        </pc:sldMkLst>
        <pc:spChg chg="mod">
          <ac:chgData name="Lê Ngọc Hưng" userId="8511c0889c31e0fc" providerId="Windows Live" clId="Web-{0BFEBB33-8DEE-48DB-8215-F50C25FF8927}" dt="2021-10-04T03:49:11.017" v="0"/>
          <ac:spMkLst>
            <pc:docMk/>
            <pc:sldMk cId="2556329164" sldId="268"/>
            <ac:spMk id="2" creationId="{5D96E05C-5C77-4D0A-BF0A-6F383DADAB3B}"/>
          </ac:spMkLst>
        </pc:spChg>
        <pc:spChg chg="mod">
          <ac:chgData name="Lê Ngọc Hưng" userId="8511c0889c31e0fc" providerId="Windows Live" clId="Web-{0BFEBB33-8DEE-48DB-8215-F50C25FF8927}" dt="2021-10-04T03:49:11.017" v="0"/>
          <ac:spMkLst>
            <pc:docMk/>
            <pc:sldMk cId="2556329164" sldId="268"/>
            <ac:spMk id="3" creationId="{F6F17249-BE70-4052-A836-98D281E10B18}"/>
          </ac:spMkLst>
        </pc:spChg>
        <pc:spChg chg="add">
          <ac:chgData name="Lê Ngọc Hưng" userId="8511c0889c31e0fc" providerId="Windows Live" clId="Web-{0BFEBB33-8DEE-48DB-8215-F50C25FF8927}" dt="2021-10-04T03:49:11.017" v="0"/>
          <ac:spMkLst>
            <pc:docMk/>
            <pc:sldMk cId="2556329164" sldId="268"/>
            <ac:spMk id="87" creationId="{979E27D9-03C7-44E2-9FF8-15D0C8506AF7}"/>
          </ac:spMkLst>
        </pc:spChg>
        <pc:spChg chg="add">
          <ac:chgData name="Lê Ngọc Hưng" userId="8511c0889c31e0fc" providerId="Windows Live" clId="Web-{0BFEBB33-8DEE-48DB-8215-F50C25FF8927}" dt="2021-10-04T03:49:11.017" v="0"/>
          <ac:spMkLst>
            <pc:docMk/>
            <pc:sldMk cId="2556329164" sldId="268"/>
            <ac:spMk id="89" creationId="{EEBF1590-3B36-48EE-A89D-3B6F3CB256AB}"/>
          </ac:spMkLst>
        </pc:spChg>
        <pc:spChg chg="add">
          <ac:chgData name="Lê Ngọc Hưng" userId="8511c0889c31e0fc" providerId="Windows Live" clId="Web-{0BFEBB33-8DEE-48DB-8215-F50C25FF8927}" dt="2021-10-04T03:49:11.017" v="0"/>
          <ac:spMkLst>
            <pc:docMk/>
            <pc:sldMk cId="2556329164" sldId="268"/>
            <ac:spMk id="91" creationId="{AC8F6C8C-AB5A-4548-942D-E3FD40ACBC49}"/>
          </ac:spMkLst>
        </pc:spChg>
        <pc:spChg chg="del">
          <ac:chgData name="Lê Ngọc Hưng" userId="8511c0889c31e0fc" providerId="Windows Live" clId="Web-{0BFEBB33-8DEE-48DB-8215-F50C25FF8927}" dt="2021-10-04T03:49:11.017" v="0"/>
          <ac:spMkLst>
            <pc:docMk/>
            <pc:sldMk cId="2556329164" sldId="268"/>
            <ac:spMk id="1040" creationId="{C232B152-3720-4D3B-97ED-45CE5483F16F}"/>
          </ac:spMkLst>
        </pc:spChg>
        <pc:spChg chg="del">
          <ac:chgData name="Lê Ngọc Hưng" userId="8511c0889c31e0fc" providerId="Windows Live" clId="Web-{0BFEBB33-8DEE-48DB-8215-F50C25FF8927}" dt="2021-10-04T03:49:11.017" v="0"/>
          <ac:spMkLst>
            <pc:docMk/>
            <pc:sldMk cId="2556329164" sldId="268"/>
            <ac:spMk id="1041" creationId="{11BAB570-FF10-4E96-8A3F-FA9804702B89}"/>
          </ac:spMkLst>
        </pc:spChg>
        <pc:spChg chg="del">
          <ac:chgData name="Lê Ngọc Hưng" userId="8511c0889c31e0fc" providerId="Windows Live" clId="Web-{0BFEBB33-8DEE-48DB-8215-F50C25FF8927}" dt="2021-10-04T03:49:11.017" v="0"/>
          <ac:spMkLst>
            <pc:docMk/>
            <pc:sldMk cId="2556329164" sldId="268"/>
            <ac:spMk id="1042" creationId="{4B9FAFB2-BEB5-4848-8018-BCAD99E2E1AA}"/>
          </ac:spMkLst>
        </pc:spChg>
        <pc:picChg chg="mod">
          <ac:chgData name="Lê Ngọc Hưng" userId="8511c0889c31e0fc" providerId="Windows Live" clId="Web-{0BFEBB33-8DEE-48DB-8215-F50C25FF8927}" dt="2021-10-04T03:49:11.017" v="0"/>
          <ac:picMkLst>
            <pc:docMk/>
            <pc:sldMk cId="2556329164" sldId="268"/>
            <ac:picMk id="1028" creationId="{64471AE4-94ED-40BC-9448-3EB3A1988381}"/>
          </ac:picMkLst>
        </pc:picChg>
      </pc:sldChg>
      <pc:sldChg chg="addSp delSp modSp">
        <pc:chgData name="Lê Ngọc Hưng" userId="8511c0889c31e0fc" providerId="Windows Live" clId="Web-{0BFEBB33-8DEE-48DB-8215-F50C25FF8927}" dt="2021-10-04T03:49:24.893" v="1"/>
        <pc:sldMkLst>
          <pc:docMk/>
          <pc:sldMk cId="2008127057" sldId="269"/>
        </pc:sldMkLst>
        <pc:spChg chg="mod">
          <ac:chgData name="Lê Ngọc Hưng" userId="8511c0889c31e0fc" providerId="Windows Live" clId="Web-{0BFEBB33-8DEE-48DB-8215-F50C25FF8927}" dt="2021-10-04T03:49:24.893" v="1"/>
          <ac:spMkLst>
            <pc:docMk/>
            <pc:sldMk cId="2008127057" sldId="269"/>
            <ac:spMk id="2" creationId="{5D96E05C-5C77-4D0A-BF0A-6F383DADAB3B}"/>
          </ac:spMkLst>
        </pc:spChg>
        <pc:spChg chg="mod">
          <ac:chgData name="Lê Ngọc Hưng" userId="8511c0889c31e0fc" providerId="Windows Live" clId="Web-{0BFEBB33-8DEE-48DB-8215-F50C25FF8927}" dt="2021-10-04T03:49:24.893" v="1"/>
          <ac:spMkLst>
            <pc:docMk/>
            <pc:sldMk cId="2008127057" sldId="269"/>
            <ac:spMk id="3" creationId="{F6F17249-BE70-4052-A836-98D281E10B18}"/>
          </ac:spMkLst>
        </pc:spChg>
        <pc:spChg chg="del">
          <ac:chgData name="Lê Ngọc Hưng" userId="8511c0889c31e0fc" providerId="Windows Live" clId="Web-{0BFEBB33-8DEE-48DB-8215-F50C25FF8927}" dt="2021-10-04T03:49:24.893" v="1"/>
          <ac:spMkLst>
            <pc:docMk/>
            <pc:sldMk cId="2008127057" sldId="269"/>
            <ac:spMk id="110" creationId="{1B15ED52-F352-441B-82BF-E0EA34836D08}"/>
          </ac:spMkLst>
        </pc:spChg>
        <pc:spChg chg="del">
          <ac:chgData name="Lê Ngọc Hưng" userId="8511c0889c31e0fc" providerId="Windows Live" clId="Web-{0BFEBB33-8DEE-48DB-8215-F50C25FF8927}" dt="2021-10-04T03:49:24.893" v="1"/>
          <ac:spMkLst>
            <pc:docMk/>
            <pc:sldMk cId="2008127057" sldId="269"/>
            <ac:spMk id="112" creationId="{3B2E3793-BFE6-45A2-9B7B-E18844431C99}"/>
          </ac:spMkLst>
        </pc:spChg>
        <pc:spChg chg="del">
          <ac:chgData name="Lê Ngọc Hưng" userId="8511c0889c31e0fc" providerId="Windows Live" clId="Web-{0BFEBB33-8DEE-48DB-8215-F50C25FF8927}" dt="2021-10-04T03:49:24.893" v="1"/>
          <ac:spMkLst>
            <pc:docMk/>
            <pc:sldMk cId="2008127057" sldId="269"/>
            <ac:spMk id="114" creationId="{BC4C4868-CB8F-4AF9-9CDB-8108F2C19B67}"/>
          </ac:spMkLst>
        </pc:spChg>
        <pc:spChg chg="del">
          <ac:chgData name="Lê Ngọc Hưng" userId="8511c0889c31e0fc" providerId="Windows Live" clId="Web-{0BFEBB33-8DEE-48DB-8215-F50C25FF8927}" dt="2021-10-04T03:49:24.893" v="1"/>
          <ac:spMkLst>
            <pc:docMk/>
            <pc:sldMk cId="2008127057" sldId="269"/>
            <ac:spMk id="116" creationId="{375E0459-6403-40CD-989D-56A4407CA12E}"/>
          </ac:spMkLst>
        </pc:spChg>
        <pc:spChg chg="del">
          <ac:chgData name="Lê Ngọc Hưng" userId="8511c0889c31e0fc" providerId="Windows Live" clId="Web-{0BFEBB33-8DEE-48DB-8215-F50C25FF8927}" dt="2021-10-04T03:49:24.893" v="1"/>
          <ac:spMkLst>
            <pc:docMk/>
            <pc:sldMk cId="2008127057" sldId="269"/>
            <ac:spMk id="118" creationId="{53E5B1A8-3AC9-4BD1-9BBC-78CA94F2D1BA}"/>
          </ac:spMkLst>
        </pc:spChg>
        <pc:spChg chg="add">
          <ac:chgData name="Lê Ngọc Hưng" userId="8511c0889c31e0fc" providerId="Windows Live" clId="Web-{0BFEBB33-8DEE-48DB-8215-F50C25FF8927}" dt="2021-10-04T03:49:24.893" v="1"/>
          <ac:spMkLst>
            <pc:docMk/>
            <pc:sldMk cId="2008127057" sldId="269"/>
            <ac:spMk id="123" creationId="{979E27D9-03C7-44E2-9FF8-15D0C8506AF7}"/>
          </ac:spMkLst>
        </pc:spChg>
        <pc:spChg chg="add">
          <ac:chgData name="Lê Ngọc Hưng" userId="8511c0889c31e0fc" providerId="Windows Live" clId="Web-{0BFEBB33-8DEE-48DB-8215-F50C25FF8927}" dt="2021-10-04T03:49:24.893" v="1"/>
          <ac:spMkLst>
            <pc:docMk/>
            <pc:sldMk cId="2008127057" sldId="269"/>
            <ac:spMk id="125" creationId="{EEBF1590-3B36-48EE-A89D-3B6F3CB256AB}"/>
          </ac:spMkLst>
        </pc:spChg>
        <pc:spChg chg="add">
          <ac:chgData name="Lê Ngọc Hưng" userId="8511c0889c31e0fc" providerId="Windows Live" clId="Web-{0BFEBB33-8DEE-48DB-8215-F50C25FF8927}" dt="2021-10-04T03:49:24.893" v="1"/>
          <ac:spMkLst>
            <pc:docMk/>
            <pc:sldMk cId="2008127057" sldId="269"/>
            <ac:spMk id="127" creationId="{AC8F6C8C-AB5A-4548-942D-E3FD40ACBC49}"/>
          </ac:spMkLst>
        </pc:spChg>
      </pc:sldChg>
      <pc:sldChg chg="modSp del">
        <pc:chgData name="Lê Ngọc Hưng" userId="8511c0889c31e0fc" providerId="Windows Live" clId="Web-{0BFEBB33-8DEE-48DB-8215-F50C25FF8927}" dt="2021-10-04T03:56:13.432" v="197"/>
        <pc:sldMkLst>
          <pc:docMk/>
          <pc:sldMk cId="4222855385" sldId="270"/>
        </pc:sldMkLst>
        <pc:spChg chg="mod">
          <ac:chgData name="Lê Ngọc Hưng" userId="8511c0889c31e0fc" providerId="Windows Live" clId="Web-{0BFEBB33-8DEE-48DB-8215-F50C25FF8927}" dt="2021-10-04T03:53:55.377" v="104" actId="1076"/>
          <ac:spMkLst>
            <pc:docMk/>
            <pc:sldMk cId="4222855385" sldId="270"/>
            <ac:spMk id="9" creationId="{F0E3D2C6-833F-4B68-AF50-569A9769B26F}"/>
          </ac:spMkLst>
        </pc:spChg>
        <pc:spChg chg="mod">
          <ac:chgData name="Lê Ngọc Hưng" userId="8511c0889c31e0fc" providerId="Windows Live" clId="Web-{0BFEBB33-8DEE-48DB-8215-F50C25FF8927}" dt="2021-10-04T03:53:55.377" v="103" actId="1076"/>
          <ac:spMkLst>
            <pc:docMk/>
            <pc:sldMk cId="4222855385" sldId="270"/>
            <ac:spMk id="26" creationId="{D3969930-30DE-4B71-98B2-3000163F486B}"/>
          </ac:spMkLst>
        </pc:spChg>
        <pc:spChg chg="mod">
          <ac:chgData name="Lê Ngọc Hưng" userId="8511c0889c31e0fc" providerId="Windows Live" clId="Web-{0BFEBB33-8DEE-48DB-8215-F50C25FF8927}" dt="2021-10-04T03:53:55.377" v="102" actId="1076"/>
          <ac:spMkLst>
            <pc:docMk/>
            <pc:sldMk cId="4222855385" sldId="270"/>
            <ac:spMk id="42" creationId="{3504198B-34F6-4D92-ABC4-27E552995823}"/>
          </ac:spMkLst>
        </pc:spChg>
      </pc:sldChg>
      <pc:sldChg chg="del">
        <pc:chgData name="Lê Ngọc Hưng" userId="8511c0889c31e0fc" providerId="Windows Live" clId="Web-{0BFEBB33-8DEE-48DB-8215-F50C25FF8927}" dt="2021-10-04T03:58:10.204" v="350"/>
        <pc:sldMkLst>
          <pc:docMk/>
          <pc:sldMk cId="2070924293" sldId="271"/>
        </pc:sldMkLst>
      </pc:sldChg>
      <pc:sldChg chg="addSp delSp modSp">
        <pc:chgData name="Lê Ngọc Hưng" userId="8511c0889c31e0fc" providerId="Windows Live" clId="Web-{0BFEBB33-8DEE-48DB-8215-F50C25FF8927}" dt="2021-10-04T03:59:40.100" v="365"/>
        <pc:sldMkLst>
          <pc:docMk/>
          <pc:sldMk cId="2472856031" sldId="272"/>
        </pc:sldMkLst>
        <pc:spChg chg="mod">
          <ac:chgData name="Lê Ngọc Hưng" userId="8511c0889c31e0fc" providerId="Windows Live" clId="Web-{0BFEBB33-8DEE-48DB-8215-F50C25FF8927}" dt="2021-10-04T03:59:03.895" v="361"/>
          <ac:spMkLst>
            <pc:docMk/>
            <pc:sldMk cId="2472856031" sldId="272"/>
            <ac:spMk id="2" creationId="{A706870E-FE18-4F93-B3B9-8ACD7267DFAD}"/>
          </ac:spMkLst>
        </pc:spChg>
        <pc:spChg chg="del">
          <ac:chgData name="Lê Ngọc Hưng" userId="8511c0889c31e0fc" providerId="Windows Live" clId="Web-{0BFEBB33-8DEE-48DB-8215-F50C25FF8927}" dt="2021-10-04T03:58:24.080" v="351"/>
          <ac:spMkLst>
            <pc:docMk/>
            <pc:sldMk cId="2472856031" sldId="272"/>
            <ac:spMk id="3" creationId="{28AADBE0-A11D-4C3A-9EF9-3927B72B92A0}"/>
          </ac:spMkLst>
        </pc:spChg>
        <pc:spChg chg="del">
          <ac:chgData name="Lê Ngọc Hưng" userId="8511c0889c31e0fc" providerId="Windows Live" clId="Web-{0BFEBB33-8DEE-48DB-8215-F50C25FF8927}" dt="2021-10-04T03:58:24.080" v="351"/>
          <ac:spMkLst>
            <pc:docMk/>
            <pc:sldMk cId="2472856031" sldId="272"/>
            <ac:spMk id="10" creationId="{4E0A5C5C-2A95-428E-9F6A-0D29EBD57C9F}"/>
          </ac:spMkLst>
        </pc:spChg>
        <pc:spChg chg="del">
          <ac:chgData name="Lê Ngọc Hưng" userId="8511c0889c31e0fc" providerId="Windows Live" clId="Web-{0BFEBB33-8DEE-48DB-8215-F50C25FF8927}" dt="2021-10-04T03:58:24.080" v="351"/>
          <ac:spMkLst>
            <pc:docMk/>
            <pc:sldMk cId="2472856031" sldId="272"/>
            <ac:spMk id="12" creationId="{1056F38F-7C4E-461D-8709-7D0024AE1F79}"/>
          </ac:spMkLst>
        </pc:spChg>
        <pc:spChg chg="del">
          <ac:chgData name="Lê Ngọc Hưng" userId="8511c0889c31e0fc" providerId="Windows Live" clId="Web-{0BFEBB33-8DEE-48DB-8215-F50C25FF8927}" dt="2021-10-04T03:58:24.080" v="351"/>
          <ac:spMkLst>
            <pc:docMk/>
            <pc:sldMk cId="2472856031" sldId="272"/>
            <ac:spMk id="14" creationId="{C7278469-3C3C-49CE-AEEE-E176A4900B78}"/>
          </ac:spMkLst>
        </pc:spChg>
        <pc:spChg chg="del">
          <ac:chgData name="Lê Ngọc Hưng" userId="8511c0889c31e0fc" providerId="Windows Live" clId="Web-{0BFEBB33-8DEE-48DB-8215-F50C25FF8927}" dt="2021-10-04T03:58:24.080" v="351"/>
          <ac:spMkLst>
            <pc:docMk/>
            <pc:sldMk cId="2472856031" sldId="272"/>
            <ac:spMk id="20" creationId="{4C6598AB-1C17-4D54-951C-A082D94ACB7A}"/>
          </ac:spMkLst>
        </pc:spChg>
        <pc:spChg chg="del">
          <ac:chgData name="Lê Ngọc Hưng" userId="8511c0889c31e0fc" providerId="Windows Live" clId="Web-{0BFEBB33-8DEE-48DB-8215-F50C25FF8927}" dt="2021-10-04T03:58:24.080" v="351"/>
          <ac:spMkLst>
            <pc:docMk/>
            <pc:sldMk cId="2472856031" sldId="272"/>
            <ac:spMk id="22" creationId="{C83B66D7-137D-4AC1-B172-53D60F08BEB5}"/>
          </ac:spMkLst>
        </pc:spChg>
        <pc:spChg chg="del">
          <ac:chgData name="Lê Ngọc Hưng" userId="8511c0889c31e0fc" providerId="Windows Live" clId="Web-{0BFEBB33-8DEE-48DB-8215-F50C25FF8927}" dt="2021-10-04T03:58:24.080" v="351"/>
          <ac:spMkLst>
            <pc:docMk/>
            <pc:sldMk cId="2472856031" sldId="272"/>
            <ac:spMk id="24" creationId="{F6B92503-6984-4D15-8B98-8718709B785D}"/>
          </ac:spMkLst>
        </pc:spChg>
        <pc:spChg chg="del">
          <ac:chgData name="Lê Ngọc Hưng" userId="8511c0889c31e0fc" providerId="Windows Live" clId="Web-{0BFEBB33-8DEE-48DB-8215-F50C25FF8927}" dt="2021-10-04T03:58:24.080" v="351"/>
          <ac:spMkLst>
            <pc:docMk/>
            <pc:sldMk cId="2472856031" sldId="272"/>
            <ac:spMk id="26" creationId="{08DDF938-524E-4C18-A47D-C00627832366}"/>
          </ac:spMkLst>
        </pc:spChg>
        <pc:spChg chg="del">
          <ac:chgData name="Lê Ngọc Hưng" userId="8511c0889c31e0fc" providerId="Windows Live" clId="Web-{0BFEBB33-8DEE-48DB-8215-F50C25FF8927}" dt="2021-10-04T03:58:24.080" v="351"/>
          <ac:spMkLst>
            <pc:docMk/>
            <pc:sldMk cId="2472856031" sldId="272"/>
            <ac:spMk id="34" creationId="{5A0118C5-4F8D-4CF4-BADD-53FEACC6C42A}"/>
          </ac:spMkLst>
        </pc:spChg>
        <pc:spChg chg="add del">
          <ac:chgData name="Lê Ngọc Hưng" userId="8511c0889c31e0fc" providerId="Windows Live" clId="Web-{0BFEBB33-8DEE-48DB-8215-F50C25FF8927}" dt="2021-10-04T03:59:03.895" v="361"/>
          <ac:spMkLst>
            <pc:docMk/>
            <pc:sldMk cId="2472856031" sldId="272"/>
            <ac:spMk id="41" creationId="{7517A47C-B2E5-4B79-8061-D74B1311AF6E}"/>
          </ac:spMkLst>
        </pc:spChg>
        <pc:spChg chg="add del">
          <ac:chgData name="Lê Ngọc Hưng" userId="8511c0889c31e0fc" providerId="Windows Live" clId="Web-{0BFEBB33-8DEE-48DB-8215-F50C25FF8927}" dt="2021-10-04T03:59:03.895" v="361"/>
          <ac:spMkLst>
            <pc:docMk/>
            <pc:sldMk cId="2472856031" sldId="272"/>
            <ac:spMk id="43" creationId="{C505E780-2083-4CB5-A42A-5E0E2908ECC3}"/>
          </ac:spMkLst>
        </pc:spChg>
        <pc:spChg chg="add del">
          <ac:chgData name="Lê Ngọc Hưng" userId="8511c0889c31e0fc" providerId="Windows Live" clId="Web-{0BFEBB33-8DEE-48DB-8215-F50C25FF8927}" dt="2021-10-04T03:59:03.895" v="361"/>
          <ac:spMkLst>
            <pc:docMk/>
            <pc:sldMk cId="2472856031" sldId="272"/>
            <ac:spMk id="45" creationId="{D2C0AE1C-0118-41AE-8A10-7CDCBF10E96F}"/>
          </ac:spMkLst>
        </pc:spChg>
        <pc:spChg chg="add del">
          <ac:chgData name="Lê Ngọc Hưng" userId="8511c0889c31e0fc" providerId="Windows Live" clId="Web-{0BFEBB33-8DEE-48DB-8215-F50C25FF8927}" dt="2021-10-04T03:59:03.895" v="361"/>
          <ac:spMkLst>
            <pc:docMk/>
            <pc:sldMk cId="2472856031" sldId="272"/>
            <ac:spMk id="47" creationId="{463EEC44-1BA3-44ED-81FC-A644B04B2A44}"/>
          </ac:spMkLst>
        </pc:spChg>
        <pc:spChg chg="add del">
          <ac:chgData name="Lê Ngọc Hưng" userId="8511c0889c31e0fc" providerId="Windows Live" clId="Web-{0BFEBB33-8DEE-48DB-8215-F50C25FF8927}" dt="2021-10-04T03:59:03.879" v="360"/>
          <ac:spMkLst>
            <pc:docMk/>
            <pc:sldMk cId="2472856031" sldId="272"/>
            <ac:spMk id="49" creationId="{2659FDB4-FCBE-4A89-B46D-43D4FA54464D}"/>
          </ac:spMkLst>
        </pc:spChg>
        <pc:spChg chg="add">
          <ac:chgData name="Lê Ngọc Hưng" userId="8511c0889c31e0fc" providerId="Windows Live" clId="Web-{0BFEBB33-8DEE-48DB-8215-F50C25FF8927}" dt="2021-10-04T03:59:03.895" v="361"/>
          <ac:spMkLst>
            <pc:docMk/>
            <pc:sldMk cId="2472856031" sldId="272"/>
            <ac:spMk id="51" creationId="{6C4028FD-8BAA-4A19-BFDE-594D991B7552}"/>
          </ac:spMkLst>
        </pc:spChg>
        <pc:spChg chg="add del">
          <ac:chgData name="Lê Ngọc Hưng" userId="8511c0889c31e0fc" providerId="Windows Live" clId="Web-{0BFEBB33-8DEE-48DB-8215-F50C25FF8927}" dt="2021-10-04T03:58:59.192" v="358"/>
          <ac:spMkLst>
            <pc:docMk/>
            <pc:sldMk cId="2472856031" sldId="272"/>
            <ac:spMk id="52" creationId="{BACC6370-2D7E-4714-9D71-7542949D7D5D}"/>
          </ac:spMkLst>
        </pc:spChg>
        <pc:spChg chg="add del">
          <ac:chgData name="Lê Ngọc Hưng" userId="8511c0889c31e0fc" providerId="Windows Live" clId="Web-{0BFEBB33-8DEE-48DB-8215-F50C25FF8927}" dt="2021-10-04T03:58:59.192" v="358"/>
          <ac:spMkLst>
            <pc:docMk/>
            <pc:sldMk cId="2472856031" sldId="272"/>
            <ac:spMk id="54" creationId="{F68B3F68-107C-434F-AA38-110D5EA91B85}"/>
          </ac:spMkLst>
        </pc:spChg>
        <pc:spChg chg="add del">
          <ac:chgData name="Lê Ngọc Hưng" userId="8511c0889c31e0fc" providerId="Windows Live" clId="Web-{0BFEBB33-8DEE-48DB-8215-F50C25FF8927}" dt="2021-10-04T03:58:59.192" v="358"/>
          <ac:spMkLst>
            <pc:docMk/>
            <pc:sldMk cId="2472856031" sldId="272"/>
            <ac:spMk id="56" creationId="{AAD0DBB9-1A4B-4391-81D4-CB19F9AB918A}"/>
          </ac:spMkLst>
        </pc:spChg>
        <pc:spChg chg="add del">
          <ac:chgData name="Lê Ngọc Hưng" userId="8511c0889c31e0fc" providerId="Windows Live" clId="Web-{0BFEBB33-8DEE-48DB-8215-F50C25FF8927}" dt="2021-10-04T03:58:59.192" v="358"/>
          <ac:spMkLst>
            <pc:docMk/>
            <pc:sldMk cId="2472856031" sldId="272"/>
            <ac:spMk id="58" creationId="{063BBA22-50EA-4C4D-BE05-F1CE4E63AA56}"/>
          </ac:spMkLst>
        </pc:spChg>
        <pc:grpChg chg="del">
          <ac:chgData name="Lê Ngọc Hưng" userId="8511c0889c31e0fc" providerId="Windows Live" clId="Web-{0BFEBB33-8DEE-48DB-8215-F50C25FF8927}" dt="2021-10-04T03:58:24.080" v="351"/>
          <ac:grpSpMkLst>
            <pc:docMk/>
            <pc:sldMk cId="2472856031" sldId="272"/>
            <ac:grpSpMk id="16" creationId="{93DC754C-7E09-422D-A8BB-AF632E90DFA2}"/>
          </ac:grpSpMkLst>
        </pc:grpChg>
        <pc:grpChg chg="del">
          <ac:chgData name="Lê Ngọc Hưng" userId="8511c0889c31e0fc" providerId="Windows Live" clId="Web-{0BFEBB33-8DEE-48DB-8215-F50C25FF8927}" dt="2021-10-04T03:58:24.080" v="351"/>
          <ac:grpSpMkLst>
            <pc:docMk/>
            <pc:sldMk cId="2472856031" sldId="272"/>
            <ac:grpSpMk id="28" creationId="{3773FAF5-C452-4455-9411-D6AF5EBD4CA9}"/>
          </ac:grpSpMkLst>
        </pc:grpChg>
        <pc:graphicFrameChg chg="add mod modGraphic">
          <ac:chgData name="Lê Ngọc Hưng" userId="8511c0889c31e0fc" providerId="Windows Live" clId="Web-{0BFEBB33-8DEE-48DB-8215-F50C25FF8927}" dt="2021-10-04T03:59:40.100" v="365"/>
          <ac:graphicFrameMkLst>
            <pc:docMk/>
            <pc:sldMk cId="2472856031" sldId="272"/>
            <ac:graphicFrameMk id="37" creationId="{44B62B0B-F1A8-4F3D-A3C4-6AFBB437E330}"/>
          </ac:graphicFrameMkLst>
        </pc:graphicFrameChg>
        <pc:cxnChg chg="add del">
          <ac:chgData name="Lê Ngọc Hưng" userId="8511c0889c31e0fc" providerId="Windows Live" clId="Web-{0BFEBB33-8DEE-48DB-8215-F50C25FF8927}" dt="2021-10-04T03:59:03.879" v="360"/>
          <ac:cxnSpMkLst>
            <pc:docMk/>
            <pc:sldMk cId="2472856031" sldId="272"/>
            <ac:cxnSpMk id="50" creationId="{C8F51B3F-8331-4E4A-AE96-D47B1006EEAD}"/>
          </ac:cxnSpMkLst>
        </pc:cxnChg>
      </pc:sldChg>
      <pc:sldChg chg="addSp delSp modSp">
        <pc:chgData name="Lê Ngọc Hưng" userId="8511c0889c31e0fc" providerId="Windows Live" clId="Web-{0BFEBB33-8DEE-48DB-8215-F50C25FF8927}" dt="2021-10-04T03:59:50.335" v="366"/>
        <pc:sldMkLst>
          <pc:docMk/>
          <pc:sldMk cId="1152646578" sldId="273"/>
        </pc:sldMkLst>
        <pc:spChg chg="mod">
          <ac:chgData name="Lê Ngọc Hưng" userId="8511c0889c31e0fc" providerId="Windows Live" clId="Web-{0BFEBB33-8DEE-48DB-8215-F50C25FF8927}" dt="2021-10-04T03:59:28.053" v="362"/>
          <ac:spMkLst>
            <pc:docMk/>
            <pc:sldMk cId="1152646578" sldId="273"/>
            <ac:spMk id="2" creationId="{A706870E-FE18-4F93-B3B9-8ACD7267DFAD}"/>
          </ac:spMkLst>
        </pc:spChg>
        <pc:spChg chg="del mod">
          <ac:chgData name="Lê Ngọc Hưng" userId="8511c0889c31e0fc" providerId="Windows Live" clId="Web-{0BFEBB33-8DEE-48DB-8215-F50C25FF8927}" dt="2021-10-04T03:59:50.335" v="366"/>
          <ac:spMkLst>
            <pc:docMk/>
            <pc:sldMk cId="1152646578" sldId="273"/>
            <ac:spMk id="3" creationId="{28AADBE0-A11D-4C3A-9EF9-3927B72B92A0}"/>
          </ac:spMkLst>
        </pc:spChg>
        <pc:spChg chg="del">
          <ac:chgData name="Lê Ngọc Hưng" userId="8511c0889c31e0fc" providerId="Windows Live" clId="Web-{0BFEBB33-8DEE-48DB-8215-F50C25FF8927}" dt="2021-10-04T03:59:28.053" v="362"/>
          <ac:spMkLst>
            <pc:docMk/>
            <pc:sldMk cId="1152646578" sldId="273"/>
            <ac:spMk id="10" creationId="{4E0A5C5C-2A95-428E-9F6A-0D29EBD57C9F}"/>
          </ac:spMkLst>
        </pc:spChg>
        <pc:spChg chg="del">
          <ac:chgData name="Lê Ngọc Hưng" userId="8511c0889c31e0fc" providerId="Windows Live" clId="Web-{0BFEBB33-8DEE-48DB-8215-F50C25FF8927}" dt="2021-10-04T03:59:28.053" v="362"/>
          <ac:spMkLst>
            <pc:docMk/>
            <pc:sldMk cId="1152646578" sldId="273"/>
            <ac:spMk id="12" creationId="{1056F38F-7C4E-461D-8709-7D0024AE1F79}"/>
          </ac:spMkLst>
        </pc:spChg>
        <pc:spChg chg="del">
          <ac:chgData name="Lê Ngọc Hưng" userId="8511c0889c31e0fc" providerId="Windows Live" clId="Web-{0BFEBB33-8DEE-48DB-8215-F50C25FF8927}" dt="2021-10-04T03:59:28.053" v="362"/>
          <ac:spMkLst>
            <pc:docMk/>
            <pc:sldMk cId="1152646578" sldId="273"/>
            <ac:spMk id="14" creationId="{C7278469-3C3C-49CE-AEEE-E176A4900B78}"/>
          </ac:spMkLst>
        </pc:spChg>
        <pc:spChg chg="del">
          <ac:chgData name="Lê Ngọc Hưng" userId="8511c0889c31e0fc" providerId="Windows Live" clId="Web-{0BFEBB33-8DEE-48DB-8215-F50C25FF8927}" dt="2021-10-04T03:59:28.053" v="362"/>
          <ac:spMkLst>
            <pc:docMk/>
            <pc:sldMk cId="1152646578" sldId="273"/>
            <ac:spMk id="20" creationId="{4C6598AB-1C17-4D54-951C-A082D94ACB7A}"/>
          </ac:spMkLst>
        </pc:spChg>
        <pc:spChg chg="del">
          <ac:chgData name="Lê Ngọc Hưng" userId="8511c0889c31e0fc" providerId="Windows Live" clId="Web-{0BFEBB33-8DEE-48DB-8215-F50C25FF8927}" dt="2021-10-04T03:59:28.053" v="362"/>
          <ac:spMkLst>
            <pc:docMk/>
            <pc:sldMk cId="1152646578" sldId="273"/>
            <ac:spMk id="22" creationId="{C83B66D7-137D-4AC1-B172-53D60F08BEB5}"/>
          </ac:spMkLst>
        </pc:spChg>
        <pc:spChg chg="del">
          <ac:chgData name="Lê Ngọc Hưng" userId="8511c0889c31e0fc" providerId="Windows Live" clId="Web-{0BFEBB33-8DEE-48DB-8215-F50C25FF8927}" dt="2021-10-04T03:59:28.053" v="362"/>
          <ac:spMkLst>
            <pc:docMk/>
            <pc:sldMk cId="1152646578" sldId="273"/>
            <ac:spMk id="24" creationId="{F6B92503-6984-4D15-8B98-8718709B785D}"/>
          </ac:spMkLst>
        </pc:spChg>
        <pc:spChg chg="del">
          <ac:chgData name="Lê Ngọc Hưng" userId="8511c0889c31e0fc" providerId="Windows Live" clId="Web-{0BFEBB33-8DEE-48DB-8215-F50C25FF8927}" dt="2021-10-04T03:59:28.053" v="362"/>
          <ac:spMkLst>
            <pc:docMk/>
            <pc:sldMk cId="1152646578" sldId="273"/>
            <ac:spMk id="26" creationId="{08DDF938-524E-4C18-A47D-C00627832366}"/>
          </ac:spMkLst>
        </pc:spChg>
        <pc:spChg chg="del">
          <ac:chgData name="Lê Ngọc Hưng" userId="8511c0889c31e0fc" providerId="Windows Live" clId="Web-{0BFEBB33-8DEE-48DB-8215-F50C25FF8927}" dt="2021-10-04T03:59:28.053" v="362"/>
          <ac:spMkLst>
            <pc:docMk/>
            <pc:sldMk cId="1152646578" sldId="273"/>
            <ac:spMk id="34" creationId="{5A0118C5-4F8D-4CF4-BADD-53FEACC6C42A}"/>
          </ac:spMkLst>
        </pc:spChg>
        <pc:spChg chg="add">
          <ac:chgData name="Lê Ngọc Hưng" userId="8511c0889c31e0fc" providerId="Windows Live" clId="Web-{0BFEBB33-8DEE-48DB-8215-F50C25FF8927}" dt="2021-10-04T03:59:28.053" v="362"/>
          <ac:spMkLst>
            <pc:docMk/>
            <pc:sldMk cId="1152646578" sldId="273"/>
            <ac:spMk id="40" creationId="{979E27D9-03C7-44E2-9FF8-15D0C8506AF7}"/>
          </ac:spMkLst>
        </pc:spChg>
        <pc:spChg chg="add">
          <ac:chgData name="Lê Ngọc Hưng" userId="8511c0889c31e0fc" providerId="Windows Live" clId="Web-{0BFEBB33-8DEE-48DB-8215-F50C25FF8927}" dt="2021-10-04T03:59:28.053" v="362"/>
          <ac:spMkLst>
            <pc:docMk/>
            <pc:sldMk cId="1152646578" sldId="273"/>
            <ac:spMk id="42" creationId="{EEBF1590-3B36-48EE-A89D-3B6F3CB256AB}"/>
          </ac:spMkLst>
        </pc:spChg>
        <pc:spChg chg="add">
          <ac:chgData name="Lê Ngọc Hưng" userId="8511c0889c31e0fc" providerId="Windows Live" clId="Web-{0BFEBB33-8DEE-48DB-8215-F50C25FF8927}" dt="2021-10-04T03:59:28.053" v="362"/>
          <ac:spMkLst>
            <pc:docMk/>
            <pc:sldMk cId="1152646578" sldId="273"/>
            <ac:spMk id="44" creationId="{AC8F6C8C-AB5A-4548-942D-E3FD40ACBC49}"/>
          </ac:spMkLst>
        </pc:spChg>
        <pc:grpChg chg="del">
          <ac:chgData name="Lê Ngọc Hưng" userId="8511c0889c31e0fc" providerId="Windows Live" clId="Web-{0BFEBB33-8DEE-48DB-8215-F50C25FF8927}" dt="2021-10-04T03:59:28.053" v="362"/>
          <ac:grpSpMkLst>
            <pc:docMk/>
            <pc:sldMk cId="1152646578" sldId="273"/>
            <ac:grpSpMk id="16" creationId="{93DC754C-7E09-422D-A8BB-AF632E90DFA2}"/>
          </ac:grpSpMkLst>
        </pc:grpChg>
        <pc:grpChg chg="del">
          <ac:chgData name="Lê Ngọc Hưng" userId="8511c0889c31e0fc" providerId="Windows Live" clId="Web-{0BFEBB33-8DEE-48DB-8215-F50C25FF8927}" dt="2021-10-04T03:59:28.053" v="362"/>
          <ac:grpSpMkLst>
            <pc:docMk/>
            <pc:sldMk cId="1152646578" sldId="273"/>
            <ac:grpSpMk id="28" creationId="{3773FAF5-C452-4455-9411-D6AF5EBD4CA9}"/>
          </ac:grpSpMkLst>
        </pc:grpChg>
        <pc:graphicFrameChg chg="add">
          <ac:chgData name="Lê Ngọc Hưng" userId="8511c0889c31e0fc" providerId="Windows Live" clId="Web-{0BFEBB33-8DEE-48DB-8215-F50C25FF8927}" dt="2021-10-04T03:59:50.335" v="366"/>
          <ac:graphicFrameMkLst>
            <pc:docMk/>
            <pc:sldMk cId="1152646578" sldId="273"/>
            <ac:graphicFrameMk id="46" creationId="{8EFD98AC-3C78-4940-B25B-F28185C6811D}"/>
          </ac:graphicFrameMkLst>
        </pc:graphicFrameChg>
      </pc:sldChg>
      <pc:sldChg chg="addSp delSp modSp">
        <pc:chgData name="Lê Ngọc Hưng" userId="8511c0889c31e0fc" providerId="Windows Live" clId="Web-{0BFEBB33-8DEE-48DB-8215-F50C25FF8927}" dt="2021-10-04T04:00:36.416" v="370" actId="1076"/>
        <pc:sldMkLst>
          <pc:docMk/>
          <pc:sldMk cId="3437006859" sldId="274"/>
        </pc:sldMkLst>
        <pc:spChg chg="mod">
          <ac:chgData name="Lê Ngọc Hưng" userId="8511c0889c31e0fc" providerId="Windows Live" clId="Web-{0BFEBB33-8DEE-48DB-8215-F50C25FF8927}" dt="2021-10-04T04:00:17.743" v="367"/>
          <ac:spMkLst>
            <pc:docMk/>
            <pc:sldMk cId="3437006859" sldId="274"/>
            <ac:spMk id="2" creationId="{CD69A9F3-EA68-4926-B99A-313791C8703D}"/>
          </ac:spMkLst>
        </pc:spChg>
        <pc:spChg chg="mod">
          <ac:chgData name="Lê Ngọc Hưng" userId="8511c0889c31e0fc" providerId="Windows Live" clId="Web-{0BFEBB33-8DEE-48DB-8215-F50C25FF8927}" dt="2021-10-04T04:00:36.416" v="370" actId="1076"/>
          <ac:spMkLst>
            <pc:docMk/>
            <pc:sldMk cId="3437006859" sldId="274"/>
            <ac:spMk id="3" creationId="{8520E2FE-CB42-40C8-8602-3FE7FFE7FF6A}"/>
          </ac:spMkLst>
        </pc:spChg>
        <pc:spChg chg="del">
          <ac:chgData name="Lê Ngọc Hưng" userId="8511c0889c31e0fc" providerId="Windows Live" clId="Web-{0BFEBB33-8DEE-48DB-8215-F50C25FF8927}" dt="2021-10-04T04:00:17.743" v="367"/>
          <ac:spMkLst>
            <pc:docMk/>
            <pc:sldMk cId="3437006859" sldId="274"/>
            <ac:spMk id="33" creationId="{1C091803-41C2-48E0-9228-5148460C7479}"/>
          </ac:spMkLst>
        </pc:spChg>
        <pc:spChg chg="del">
          <ac:chgData name="Lê Ngọc Hưng" userId="8511c0889c31e0fc" providerId="Windows Live" clId="Web-{0BFEBB33-8DEE-48DB-8215-F50C25FF8927}" dt="2021-10-04T04:00:17.743" v="367"/>
          <ac:spMkLst>
            <pc:docMk/>
            <pc:sldMk cId="3437006859" sldId="274"/>
            <ac:spMk id="34" creationId="{B775CD93-9DF2-48CB-9F57-1BCA9A46C7FA}"/>
          </ac:spMkLst>
        </pc:spChg>
        <pc:spChg chg="del">
          <ac:chgData name="Lê Ngọc Hưng" userId="8511c0889c31e0fc" providerId="Windows Live" clId="Web-{0BFEBB33-8DEE-48DB-8215-F50C25FF8927}" dt="2021-10-04T04:00:17.743" v="367"/>
          <ac:spMkLst>
            <pc:docMk/>
            <pc:sldMk cId="3437006859" sldId="274"/>
            <ac:spMk id="35" creationId="{6166C6D1-23AC-49C4-BA07-238E4E9F8CEB}"/>
          </ac:spMkLst>
        </pc:spChg>
        <pc:spChg chg="del">
          <ac:chgData name="Lê Ngọc Hưng" userId="8511c0889c31e0fc" providerId="Windows Live" clId="Web-{0BFEBB33-8DEE-48DB-8215-F50C25FF8927}" dt="2021-10-04T04:00:17.743" v="367"/>
          <ac:spMkLst>
            <pc:docMk/>
            <pc:sldMk cId="3437006859" sldId="274"/>
            <ac:spMk id="36" creationId="{E186B68C-84BC-4A6E-99D1-EE87483C1349}"/>
          </ac:spMkLst>
        </pc:spChg>
        <pc:spChg chg="add">
          <ac:chgData name="Lê Ngọc Hưng" userId="8511c0889c31e0fc" providerId="Windows Live" clId="Web-{0BFEBB33-8DEE-48DB-8215-F50C25FF8927}" dt="2021-10-04T04:00:17.743" v="367"/>
          <ac:spMkLst>
            <pc:docMk/>
            <pc:sldMk cId="3437006859" sldId="274"/>
            <ac:spMk id="41" creationId="{979E27D9-03C7-44E2-9FF8-15D0C8506AF7}"/>
          </ac:spMkLst>
        </pc:spChg>
        <pc:spChg chg="add">
          <ac:chgData name="Lê Ngọc Hưng" userId="8511c0889c31e0fc" providerId="Windows Live" clId="Web-{0BFEBB33-8DEE-48DB-8215-F50C25FF8927}" dt="2021-10-04T04:00:17.743" v="367"/>
          <ac:spMkLst>
            <pc:docMk/>
            <pc:sldMk cId="3437006859" sldId="274"/>
            <ac:spMk id="43" creationId="{EEBF1590-3B36-48EE-A89D-3B6F3CB256AB}"/>
          </ac:spMkLst>
        </pc:spChg>
        <pc:spChg chg="add">
          <ac:chgData name="Lê Ngọc Hưng" userId="8511c0889c31e0fc" providerId="Windows Live" clId="Web-{0BFEBB33-8DEE-48DB-8215-F50C25FF8927}" dt="2021-10-04T04:00:17.743" v="367"/>
          <ac:spMkLst>
            <pc:docMk/>
            <pc:sldMk cId="3437006859" sldId="274"/>
            <ac:spMk id="45" creationId="{AC8F6C8C-AB5A-4548-942D-E3FD40ACBC49}"/>
          </ac:spMkLst>
        </pc:spChg>
      </pc:sldChg>
      <pc:sldChg chg="addSp delSp modSp">
        <pc:chgData name="Lê Ngọc Hưng" userId="8511c0889c31e0fc" providerId="Windows Live" clId="Web-{0BFEBB33-8DEE-48DB-8215-F50C25FF8927}" dt="2021-10-04T04:00:32.916" v="369" actId="1076"/>
        <pc:sldMkLst>
          <pc:docMk/>
          <pc:sldMk cId="861030314" sldId="275"/>
        </pc:sldMkLst>
        <pc:spChg chg="mod">
          <ac:chgData name="Lê Ngọc Hưng" userId="8511c0889c31e0fc" providerId="Windows Live" clId="Web-{0BFEBB33-8DEE-48DB-8215-F50C25FF8927}" dt="2021-10-04T04:00:22.603" v="368"/>
          <ac:spMkLst>
            <pc:docMk/>
            <pc:sldMk cId="861030314" sldId="275"/>
            <ac:spMk id="2" creationId="{CD69A9F3-EA68-4926-B99A-313791C8703D}"/>
          </ac:spMkLst>
        </pc:spChg>
        <pc:spChg chg="mod">
          <ac:chgData name="Lê Ngọc Hưng" userId="8511c0889c31e0fc" providerId="Windows Live" clId="Web-{0BFEBB33-8DEE-48DB-8215-F50C25FF8927}" dt="2021-10-04T04:00:32.916" v="369" actId="1076"/>
          <ac:spMkLst>
            <pc:docMk/>
            <pc:sldMk cId="861030314" sldId="275"/>
            <ac:spMk id="3" creationId="{8520E2FE-CB42-40C8-8602-3FE7FFE7FF6A}"/>
          </ac:spMkLst>
        </pc:spChg>
        <pc:spChg chg="del">
          <ac:chgData name="Lê Ngọc Hưng" userId="8511c0889c31e0fc" providerId="Windows Live" clId="Web-{0BFEBB33-8DEE-48DB-8215-F50C25FF8927}" dt="2021-10-04T04:00:22.603" v="368"/>
          <ac:spMkLst>
            <pc:docMk/>
            <pc:sldMk cId="861030314" sldId="275"/>
            <ac:spMk id="33" creationId="{1C091803-41C2-48E0-9228-5148460C7479}"/>
          </ac:spMkLst>
        </pc:spChg>
        <pc:spChg chg="del">
          <ac:chgData name="Lê Ngọc Hưng" userId="8511c0889c31e0fc" providerId="Windows Live" clId="Web-{0BFEBB33-8DEE-48DB-8215-F50C25FF8927}" dt="2021-10-04T04:00:22.603" v="368"/>
          <ac:spMkLst>
            <pc:docMk/>
            <pc:sldMk cId="861030314" sldId="275"/>
            <ac:spMk id="34" creationId="{B775CD93-9DF2-48CB-9F57-1BCA9A46C7FA}"/>
          </ac:spMkLst>
        </pc:spChg>
        <pc:spChg chg="del">
          <ac:chgData name="Lê Ngọc Hưng" userId="8511c0889c31e0fc" providerId="Windows Live" clId="Web-{0BFEBB33-8DEE-48DB-8215-F50C25FF8927}" dt="2021-10-04T04:00:22.603" v="368"/>
          <ac:spMkLst>
            <pc:docMk/>
            <pc:sldMk cId="861030314" sldId="275"/>
            <ac:spMk id="35" creationId="{6166C6D1-23AC-49C4-BA07-238E4E9F8CEB}"/>
          </ac:spMkLst>
        </pc:spChg>
        <pc:spChg chg="del">
          <ac:chgData name="Lê Ngọc Hưng" userId="8511c0889c31e0fc" providerId="Windows Live" clId="Web-{0BFEBB33-8DEE-48DB-8215-F50C25FF8927}" dt="2021-10-04T04:00:22.603" v="368"/>
          <ac:spMkLst>
            <pc:docMk/>
            <pc:sldMk cId="861030314" sldId="275"/>
            <ac:spMk id="36" creationId="{E186B68C-84BC-4A6E-99D1-EE87483C1349}"/>
          </ac:spMkLst>
        </pc:spChg>
        <pc:spChg chg="add">
          <ac:chgData name="Lê Ngọc Hưng" userId="8511c0889c31e0fc" providerId="Windows Live" clId="Web-{0BFEBB33-8DEE-48DB-8215-F50C25FF8927}" dt="2021-10-04T04:00:22.603" v="368"/>
          <ac:spMkLst>
            <pc:docMk/>
            <pc:sldMk cId="861030314" sldId="275"/>
            <ac:spMk id="41" creationId="{979E27D9-03C7-44E2-9FF8-15D0C8506AF7}"/>
          </ac:spMkLst>
        </pc:spChg>
        <pc:spChg chg="add">
          <ac:chgData name="Lê Ngọc Hưng" userId="8511c0889c31e0fc" providerId="Windows Live" clId="Web-{0BFEBB33-8DEE-48DB-8215-F50C25FF8927}" dt="2021-10-04T04:00:22.603" v="368"/>
          <ac:spMkLst>
            <pc:docMk/>
            <pc:sldMk cId="861030314" sldId="275"/>
            <ac:spMk id="43" creationId="{EEBF1590-3B36-48EE-A89D-3B6F3CB256AB}"/>
          </ac:spMkLst>
        </pc:spChg>
        <pc:spChg chg="add">
          <ac:chgData name="Lê Ngọc Hưng" userId="8511c0889c31e0fc" providerId="Windows Live" clId="Web-{0BFEBB33-8DEE-48DB-8215-F50C25FF8927}" dt="2021-10-04T04:00:22.603" v="368"/>
          <ac:spMkLst>
            <pc:docMk/>
            <pc:sldMk cId="861030314" sldId="275"/>
            <ac:spMk id="45" creationId="{AC8F6C8C-AB5A-4548-942D-E3FD40ACBC49}"/>
          </ac:spMkLst>
        </pc:spChg>
      </pc:sldChg>
      <pc:sldChg chg="addSp delSp modSp new del mod ord setBg addAnim delAnim">
        <pc:chgData name="Lê Ngọc Hưng" userId="8511c0889c31e0fc" providerId="Windows Live" clId="Web-{0BFEBB33-8DEE-48DB-8215-F50C25FF8927}" dt="2021-10-04T03:58:03.360" v="349"/>
        <pc:sldMkLst>
          <pc:docMk/>
          <pc:sldMk cId="731462293" sldId="285"/>
        </pc:sldMkLst>
        <pc:spChg chg="del">
          <ac:chgData name="Lê Ngọc Hưng" userId="8511c0889c31e0fc" providerId="Windows Live" clId="Web-{0BFEBB33-8DEE-48DB-8215-F50C25FF8927}" dt="2021-10-04T03:49:54.363" v="4"/>
          <ac:spMkLst>
            <pc:docMk/>
            <pc:sldMk cId="731462293" sldId="285"/>
            <ac:spMk id="2" creationId="{4C5A9044-649D-455A-9E2C-5D108AE29B5E}"/>
          </ac:spMkLst>
        </pc:spChg>
        <pc:spChg chg="del">
          <ac:chgData name="Lê Ngọc Hưng" userId="8511c0889c31e0fc" providerId="Windows Live" clId="Web-{0BFEBB33-8DEE-48DB-8215-F50C25FF8927}" dt="2021-10-04T03:49:54.363" v="3"/>
          <ac:spMkLst>
            <pc:docMk/>
            <pc:sldMk cId="731462293" sldId="285"/>
            <ac:spMk id="3" creationId="{823C1259-0555-4D72-9C3F-E035417D0357}"/>
          </ac:spMkLst>
        </pc:spChg>
        <pc:spChg chg="add mod">
          <ac:chgData name="Lê Ngọc Hưng" userId="8511c0889c31e0fc" providerId="Windows Live" clId="Web-{0BFEBB33-8DEE-48DB-8215-F50C25FF8927}" dt="2021-10-04T03:50:57.648" v="26" actId="14100"/>
          <ac:spMkLst>
            <pc:docMk/>
            <pc:sldMk cId="731462293" sldId="285"/>
            <ac:spMk id="5" creationId="{61E3CE65-AE5D-4DDA-8B15-AEB2B809B5FF}"/>
          </ac:spMkLst>
        </pc:spChg>
        <pc:spChg chg="add mod">
          <ac:chgData name="Lê Ngọc Hưng" userId="8511c0889c31e0fc" providerId="Windows Live" clId="Web-{0BFEBB33-8DEE-48DB-8215-F50C25FF8927}" dt="2021-10-04T03:51:03.992" v="28" actId="14100"/>
          <ac:spMkLst>
            <pc:docMk/>
            <pc:sldMk cId="731462293" sldId="285"/>
            <ac:spMk id="7" creationId="{1DE55C40-B4D7-4F97-8A9B-4311E84B54E3}"/>
          </ac:spMkLst>
        </pc:spChg>
        <pc:spChg chg="add del">
          <ac:chgData name="Lê Ngọc Hưng" userId="8511c0889c31e0fc" providerId="Windows Live" clId="Web-{0BFEBB33-8DEE-48DB-8215-F50C25FF8927}" dt="2021-10-04T03:50:39.257" v="22"/>
          <ac:spMkLst>
            <pc:docMk/>
            <pc:sldMk cId="731462293" sldId="285"/>
            <ac:spMk id="9" creationId="{5E69658F-8A67-46C3-9BD9-3A09D8FEA12D}"/>
          </ac:spMkLst>
        </pc:spChg>
        <pc:spChg chg="add del">
          <ac:chgData name="Lê Ngọc Hưng" userId="8511c0889c31e0fc" providerId="Windows Live" clId="Web-{0BFEBB33-8DEE-48DB-8215-F50C25FF8927}" dt="2021-10-04T03:50:39.257" v="21"/>
          <ac:spMkLst>
            <pc:docMk/>
            <pc:sldMk cId="731462293" sldId="285"/>
            <ac:spMk id="11" creationId="{C2788702-0CC9-4A9E-914F-D2445D42556E}"/>
          </ac:spMkLst>
        </pc:spChg>
        <pc:spChg chg="add">
          <ac:chgData name="Lê Ngọc Hưng" userId="8511c0889c31e0fc" providerId="Windows Live" clId="Web-{0BFEBB33-8DEE-48DB-8215-F50C25FF8927}" dt="2021-10-04T03:50:47.320" v="23"/>
          <ac:spMkLst>
            <pc:docMk/>
            <pc:sldMk cId="731462293" sldId="285"/>
            <ac:spMk id="12" creationId="{979E27D9-03C7-44E2-9FF8-15D0C8506AF7}"/>
          </ac:spMkLst>
        </pc:spChg>
        <pc:spChg chg="add del">
          <ac:chgData name="Lê Ngọc Hưng" userId="8511c0889c31e0fc" providerId="Windows Live" clId="Web-{0BFEBB33-8DEE-48DB-8215-F50C25FF8927}" dt="2021-10-04T03:50:39.257" v="20"/>
          <ac:spMkLst>
            <pc:docMk/>
            <pc:sldMk cId="731462293" sldId="285"/>
            <ac:spMk id="13" creationId="{3E621FC7-3B8E-4240-8FCE-19E773B792BC}"/>
          </ac:spMkLst>
        </pc:spChg>
        <pc:spChg chg="add">
          <ac:chgData name="Lê Ngọc Hưng" userId="8511c0889c31e0fc" providerId="Windows Live" clId="Web-{0BFEBB33-8DEE-48DB-8215-F50C25FF8927}" dt="2021-10-04T03:50:47.320" v="23"/>
          <ac:spMkLst>
            <pc:docMk/>
            <pc:sldMk cId="731462293" sldId="285"/>
            <ac:spMk id="14" creationId="{EEBF1590-3B36-48EE-A89D-3B6F3CB256AB}"/>
          </ac:spMkLst>
        </pc:spChg>
        <pc:spChg chg="add del">
          <ac:chgData name="Lê Ngọc Hưng" userId="8511c0889c31e0fc" providerId="Windows Live" clId="Web-{0BFEBB33-8DEE-48DB-8215-F50C25FF8927}" dt="2021-10-04T03:50:39.257" v="19"/>
          <ac:spMkLst>
            <pc:docMk/>
            <pc:sldMk cId="731462293" sldId="285"/>
            <ac:spMk id="15" creationId="{43FB014E-B846-4AD6-BB0F-ED1B2169F87A}"/>
          </ac:spMkLst>
        </pc:spChg>
        <pc:spChg chg="add">
          <ac:chgData name="Lê Ngọc Hưng" userId="8511c0889c31e0fc" providerId="Windows Live" clId="Web-{0BFEBB33-8DEE-48DB-8215-F50C25FF8927}" dt="2021-10-04T03:50:47.320" v="23"/>
          <ac:spMkLst>
            <pc:docMk/>
            <pc:sldMk cId="731462293" sldId="285"/>
            <ac:spMk id="16" creationId="{AC8F6C8C-AB5A-4548-942D-E3FD40ACBC49}"/>
          </ac:spMkLst>
        </pc:spChg>
        <pc:spChg chg="add del">
          <ac:chgData name="Lê Ngọc Hưng" userId="8511c0889c31e0fc" providerId="Windows Live" clId="Web-{0BFEBB33-8DEE-48DB-8215-F50C25FF8927}" dt="2021-10-04T03:50:39.257" v="18"/>
          <ac:spMkLst>
            <pc:docMk/>
            <pc:sldMk cId="731462293" sldId="285"/>
            <ac:spMk id="17" creationId="{4CC68001-BD5E-4940-979C-0E7581384B55}"/>
          </ac:spMkLst>
        </pc:spChg>
        <pc:spChg chg="add del">
          <ac:chgData name="Lê Ngọc Hưng" userId="8511c0889c31e0fc" providerId="Windows Live" clId="Web-{0BFEBB33-8DEE-48DB-8215-F50C25FF8927}" dt="2021-10-04T03:50:39.257" v="17"/>
          <ac:spMkLst>
            <pc:docMk/>
            <pc:sldMk cId="731462293" sldId="285"/>
            <ac:spMk id="19" creationId="{545044AD-43C1-4CFD-A0C6-D78CC7837E54}"/>
          </ac:spMkLst>
        </pc:spChg>
        <pc:spChg chg="add del">
          <ac:chgData name="Lê Ngọc Hưng" userId="8511c0889c31e0fc" providerId="Windows Live" clId="Web-{0BFEBB33-8DEE-48DB-8215-F50C25FF8927}" dt="2021-10-04T03:50:39.241" v="16"/>
          <ac:spMkLst>
            <pc:docMk/>
            <pc:sldMk cId="731462293" sldId="285"/>
            <ac:spMk id="21" creationId="{4B73A84C-886F-43B2-8F8C-61DFC26EE4D7}"/>
          </ac:spMkLst>
        </pc:spChg>
        <pc:spChg chg="add del">
          <ac:chgData name="Lê Ngọc Hưng" userId="8511c0889c31e0fc" providerId="Windows Live" clId="Web-{0BFEBB33-8DEE-48DB-8215-F50C25FF8927}" dt="2021-10-04T03:50:39.241" v="15"/>
          <ac:spMkLst>
            <pc:docMk/>
            <pc:sldMk cId="731462293" sldId="285"/>
            <ac:spMk id="23" creationId="{94ED9EA2-B74B-455A-B45F-B29AE743BE59}"/>
          </ac:spMkLst>
        </pc:spChg>
        <pc:spChg chg="add mod">
          <ac:chgData name="Lê Ngọc Hưng" userId="8511c0889c31e0fc" providerId="Windows Live" clId="Web-{0BFEBB33-8DEE-48DB-8215-F50C25FF8927}" dt="2021-10-04T03:55:01.475" v="175" actId="1076"/>
          <ac:spMkLst>
            <pc:docMk/>
            <pc:sldMk cId="731462293" sldId="285"/>
            <ac:spMk id="25" creationId="{78B275E8-0A85-4DC8-94D5-3AB589E9B927}"/>
          </ac:spMkLst>
        </pc:spChg>
        <pc:spChg chg="add mod">
          <ac:chgData name="Lê Ngọc Hưng" userId="8511c0889c31e0fc" providerId="Windows Live" clId="Web-{0BFEBB33-8DEE-48DB-8215-F50C25FF8927}" dt="2021-10-04T03:55:01.537" v="176" actId="1076"/>
          <ac:spMkLst>
            <pc:docMk/>
            <pc:sldMk cId="731462293" sldId="285"/>
            <ac:spMk id="27" creationId="{FC0D6A85-E35E-450A-9DDB-8E700E5E78F2}"/>
          </ac:spMkLst>
        </pc:spChg>
        <pc:spChg chg="add mod">
          <ac:chgData name="Lê Ngọc Hưng" userId="8511c0889c31e0fc" providerId="Windows Live" clId="Web-{0BFEBB33-8DEE-48DB-8215-F50C25FF8927}" dt="2021-10-04T03:55:07.163" v="193" actId="1076"/>
          <ac:spMkLst>
            <pc:docMk/>
            <pc:sldMk cId="731462293" sldId="285"/>
            <ac:spMk id="29" creationId="{00FCF3DA-F6A4-4209-9E5B-165896DE27EE}"/>
          </ac:spMkLst>
        </pc:spChg>
        <pc:spChg chg="add mod">
          <ac:chgData name="Lê Ngọc Hưng" userId="8511c0889c31e0fc" providerId="Windows Live" clId="Web-{0BFEBB33-8DEE-48DB-8215-F50C25FF8927}" dt="2021-10-04T03:55:01.584" v="177" actId="1076"/>
          <ac:spMkLst>
            <pc:docMk/>
            <pc:sldMk cId="731462293" sldId="285"/>
            <ac:spMk id="31" creationId="{04CEF36E-4042-4502-82B9-977147C4A23E}"/>
          </ac:spMkLst>
        </pc:spChg>
        <pc:spChg chg="add mod">
          <ac:chgData name="Lê Ngọc Hưng" userId="8511c0889c31e0fc" providerId="Windows Live" clId="Web-{0BFEBB33-8DEE-48DB-8215-F50C25FF8927}" dt="2021-10-04T03:55:01.647" v="178" actId="1076"/>
          <ac:spMkLst>
            <pc:docMk/>
            <pc:sldMk cId="731462293" sldId="285"/>
            <ac:spMk id="33" creationId="{ED6CAC71-9DF3-4702-95FF-57375FF3CA6B}"/>
          </ac:spMkLst>
        </pc:spChg>
        <pc:spChg chg="add mod">
          <ac:chgData name="Lê Ngọc Hưng" userId="8511c0889c31e0fc" providerId="Windows Live" clId="Web-{0BFEBB33-8DEE-48DB-8215-F50C25FF8927}" dt="2021-10-04T03:55:01.694" v="179" actId="1076"/>
          <ac:spMkLst>
            <pc:docMk/>
            <pc:sldMk cId="731462293" sldId="285"/>
            <ac:spMk id="35" creationId="{494829DF-9641-4A9E-9FBD-E6B73964C39E}"/>
          </ac:spMkLst>
        </pc:spChg>
        <pc:spChg chg="add mod">
          <ac:chgData name="Lê Ngọc Hưng" userId="8511c0889c31e0fc" providerId="Windows Live" clId="Web-{0BFEBB33-8DEE-48DB-8215-F50C25FF8927}" dt="2021-10-04T03:55:01.740" v="180" actId="1076"/>
          <ac:spMkLst>
            <pc:docMk/>
            <pc:sldMk cId="731462293" sldId="285"/>
            <ac:spMk id="37" creationId="{E7740374-1C48-4A8B-9BB6-DACA51FED4F7}"/>
          </ac:spMkLst>
        </pc:spChg>
        <pc:spChg chg="add mod">
          <ac:chgData name="Lê Ngọc Hưng" userId="8511c0889c31e0fc" providerId="Windows Live" clId="Web-{0BFEBB33-8DEE-48DB-8215-F50C25FF8927}" dt="2021-10-04T03:55:01.803" v="181" actId="1076"/>
          <ac:spMkLst>
            <pc:docMk/>
            <pc:sldMk cId="731462293" sldId="285"/>
            <ac:spMk id="39" creationId="{1839D7F5-3121-4C6F-B075-0E8AD624153F}"/>
          </ac:spMkLst>
        </pc:spChg>
        <pc:spChg chg="add mod">
          <ac:chgData name="Lê Ngọc Hưng" userId="8511c0889c31e0fc" providerId="Windows Live" clId="Web-{0BFEBB33-8DEE-48DB-8215-F50C25FF8927}" dt="2021-10-04T03:55:01.850" v="182" actId="1076"/>
          <ac:spMkLst>
            <pc:docMk/>
            <pc:sldMk cId="731462293" sldId="285"/>
            <ac:spMk id="41" creationId="{716C6D7C-C5C1-4B7D-AA75-B0794F6E1FB7}"/>
          </ac:spMkLst>
        </pc:spChg>
        <pc:spChg chg="add del">
          <ac:chgData name="Lê Ngọc Hưng" userId="8511c0889c31e0fc" providerId="Windows Live" clId="Web-{0BFEBB33-8DEE-48DB-8215-F50C25FF8927}" dt="2021-10-04T03:54:12.660" v="116"/>
          <ac:spMkLst>
            <pc:docMk/>
            <pc:sldMk cId="731462293" sldId="285"/>
            <ac:spMk id="64" creationId="{FD47F0BF-005D-4628-ADE0-D830A67291E3}"/>
          </ac:spMkLst>
        </pc:spChg>
        <pc:spChg chg="add del">
          <ac:chgData name="Lê Ngọc Hưng" userId="8511c0889c31e0fc" providerId="Windows Live" clId="Web-{0BFEBB33-8DEE-48DB-8215-F50C25FF8927}" dt="2021-10-04T03:54:12.660" v="115"/>
          <ac:spMkLst>
            <pc:docMk/>
            <pc:sldMk cId="731462293" sldId="285"/>
            <ac:spMk id="66" creationId="{C37B53B2-17E9-445E-B173-5C6B286FF2B6}"/>
          </ac:spMkLst>
        </pc:spChg>
        <pc:spChg chg="add del">
          <ac:chgData name="Lê Ngọc Hưng" userId="8511c0889c31e0fc" providerId="Windows Live" clId="Web-{0BFEBB33-8DEE-48DB-8215-F50C25FF8927}" dt="2021-10-04T03:54:12.660" v="114"/>
          <ac:spMkLst>
            <pc:docMk/>
            <pc:sldMk cId="731462293" sldId="285"/>
            <ac:spMk id="68" creationId="{0C0A152C-9C10-4653-B06E-2499010E474A}"/>
          </ac:spMkLst>
        </pc:spChg>
        <pc:spChg chg="add del">
          <ac:chgData name="Lê Ngọc Hưng" userId="8511c0889c31e0fc" providerId="Windows Live" clId="Web-{0BFEBB33-8DEE-48DB-8215-F50C25FF8927}" dt="2021-10-04T03:54:12.660" v="113"/>
          <ac:spMkLst>
            <pc:docMk/>
            <pc:sldMk cId="731462293" sldId="285"/>
            <ac:spMk id="70" creationId="{44D34DFF-B9FB-490D-8EB2-36882ECC13AC}"/>
          </ac:spMkLst>
        </pc:spChg>
        <pc:spChg chg="add del">
          <ac:chgData name="Lê Ngọc Hưng" userId="8511c0889c31e0fc" providerId="Windows Live" clId="Web-{0BFEBB33-8DEE-48DB-8215-F50C25FF8927}" dt="2021-10-04T03:54:12.660" v="112"/>
          <ac:spMkLst>
            <pc:docMk/>
            <pc:sldMk cId="731462293" sldId="285"/>
            <ac:spMk id="72" creationId="{72975F3B-5089-4C77-A358-B902A3CE462B}"/>
          </ac:spMkLst>
        </pc:spChg>
        <pc:spChg chg="add del">
          <ac:chgData name="Lê Ngọc Hưng" userId="8511c0889c31e0fc" providerId="Windows Live" clId="Web-{0BFEBB33-8DEE-48DB-8215-F50C25FF8927}" dt="2021-10-04T03:54:12.660" v="111"/>
          <ac:spMkLst>
            <pc:docMk/>
            <pc:sldMk cId="731462293" sldId="285"/>
            <ac:spMk id="74" creationId="{634B2D5F-6EE0-48F8-9902-BDA5CC5174F9}"/>
          </ac:spMkLst>
        </pc:spChg>
        <pc:spChg chg="add mod">
          <ac:chgData name="Lê Ngọc Hưng" userId="8511c0889c31e0fc" providerId="Windows Live" clId="Web-{0BFEBB33-8DEE-48DB-8215-F50C25FF8927}" dt="2021-10-04T03:55:24.461" v="196" actId="1076"/>
          <ac:spMkLst>
            <pc:docMk/>
            <pc:sldMk cId="731462293" sldId="285"/>
            <ac:spMk id="76" creationId="{E7F6A256-4E92-414F-92BC-48BB3C93BA2C}"/>
          </ac:spMkLst>
        </pc:spChg>
        <pc:spChg chg="add mod">
          <ac:chgData name="Lê Ngọc Hưng" userId="8511c0889c31e0fc" providerId="Windows Live" clId="Web-{0BFEBB33-8DEE-48DB-8215-F50C25FF8927}" dt="2021-10-04T03:55:20.070" v="195" actId="1076"/>
          <ac:spMkLst>
            <pc:docMk/>
            <pc:sldMk cId="731462293" sldId="285"/>
            <ac:spMk id="78" creationId="{EF18A9EE-9000-4D28-8068-477AC205B517}"/>
          </ac:spMkLst>
        </pc:spChg>
        <pc:spChg chg="add mod">
          <ac:chgData name="Lê Ngọc Hưng" userId="8511c0889c31e0fc" providerId="Windows Live" clId="Web-{0BFEBB33-8DEE-48DB-8215-F50C25FF8927}" dt="2021-10-04T03:55:15.335" v="194" actId="1076"/>
          <ac:spMkLst>
            <pc:docMk/>
            <pc:sldMk cId="731462293" sldId="285"/>
            <ac:spMk id="80" creationId="{3D86005E-A56D-46A4-A617-6E0389B6465F}"/>
          </ac:spMkLst>
        </pc:spChg>
        <pc:spChg chg="add mod">
          <ac:chgData name="Lê Ngọc Hưng" userId="8511c0889c31e0fc" providerId="Windows Live" clId="Web-{0BFEBB33-8DEE-48DB-8215-F50C25FF8927}" dt="2021-10-04T03:54:33.317" v="138" actId="1076"/>
          <ac:spMkLst>
            <pc:docMk/>
            <pc:sldMk cId="731462293" sldId="285"/>
            <ac:spMk id="82" creationId="{DDD79F48-4270-49C9-81CE-D75910C8A36C}"/>
          </ac:spMkLst>
        </pc:spChg>
        <pc:spChg chg="add mod">
          <ac:chgData name="Lê Ngọc Hưng" userId="8511c0889c31e0fc" providerId="Windows Live" clId="Web-{0BFEBB33-8DEE-48DB-8215-F50C25FF8927}" dt="2021-10-04T03:54:33.364" v="139" actId="1076"/>
          <ac:spMkLst>
            <pc:docMk/>
            <pc:sldMk cId="731462293" sldId="285"/>
            <ac:spMk id="84" creationId="{ADB56734-F5D8-4B8C-A796-03E6C2D214BC}"/>
          </ac:spMkLst>
        </pc:spChg>
        <pc:spChg chg="add mod">
          <ac:chgData name="Lê Ngọc Hưng" userId="8511c0889c31e0fc" providerId="Windows Live" clId="Web-{0BFEBB33-8DEE-48DB-8215-F50C25FF8927}" dt="2021-10-04T03:54:33.411" v="140" actId="1076"/>
          <ac:spMkLst>
            <pc:docMk/>
            <pc:sldMk cId="731462293" sldId="285"/>
            <ac:spMk id="86" creationId="{2B018295-A569-40FF-918D-CD56DFAEE595}"/>
          </ac:spMkLst>
        </pc:spChg>
        <pc:inkChg chg="add del">
          <ac:chgData name="Lê Ngọc Hưng" userId="8511c0889c31e0fc" providerId="Windows Live" clId="Web-{0BFEBB33-8DEE-48DB-8215-F50C25FF8927}" dt="2021-10-04T03:52:14.496" v="65"/>
          <ac:inkMkLst>
            <pc:docMk/>
            <pc:sldMk cId="731462293" sldId="285"/>
            <ac:inkMk id="42" creationId="{D390B8E9-AFC5-44B6-ADFA-F233B9CF245A}"/>
          </ac:inkMkLst>
        </pc:inkChg>
        <pc:cxnChg chg="add del mod">
          <ac:chgData name="Lê Ngọc Hưng" userId="8511c0889c31e0fc" providerId="Windows Live" clId="Web-{0BFEBB33-8DEE-48DB-8215-F50C25FF8927}" dt="2021-10-04T03:53:00.734" v="75"/>
          <ac:cxnSpMkLst>
            <pc:docMk/>
            <pc:sldMk cId="731462293" sldId="285"/>
            <ac:cxnSpMk id="44" creationId="{1CB34344-D168-4646-A2A9-473F58571AF2}"/>
          </ac:cxnSpMkLst>
        </pc:cxnChg>
        <pc:cxnChg chg="add del mod">
          <ac:chgData name="Lê Ngọc Hưng" userId="8511c0889c31e0fc" providerId="Windows Live" clId="Web-{0BFEBB33-8DEE-48DB-8215-F50C25FF8927}" dt="2021-10-04T03:52:57.327" v="72"/>
          <ac:cxnSpMkLst>
            <pc:docMk/>
            <pc:sldMk cId="731462293" sldId="285"/>
            <ac:cxnSpMk id="46" creationId="{D94073A2-A5C8-45E7-8E99-B3399DB30CC7}"/>
          </ac:cxnSpMkLst>
        </pc:cxnChg>
        <pc:cxnChg chg="add mod">
          <ac:chgData name="Lê Ngọc Hưng" userId="8511c0889c31e0fc" providerId="Windows Live" clId="Web-{0BFEBB33-8DEE-48DB-8215-F50C25FF8927}" dt="2021-10-04T03:55:01.912" v="183" actId="1076"/>
          <ac:cxnSpMkLst>
            <pc:docMk/>
            <pc:sldMk cId="731462293" sldId="285"/>
            <ac:cxnSpMk id="48" creationId="{A82524C2-CAC6-4CA6-A00D-761813D72B3C}"/>
          </ac:cxnSpMkLst>
        </pc:cxnChg>
        <pc:cxnChg chg="add mod">
          <ac:chgData name="Lê Ngọc Hưng" userId="8511c0889c31e0fc" providerId="Windows Live" clId="Web-{0BFEBB33-8DEE-48DB-8215-F50C25FF8927}" dt="2021-10-04T03:55:01.959" v="184" actId="1076"/>
          <ac:cxnSpMkLst>
            <pc:docMk/>
            <pc:sldMk cId="731462293" sldId="285"/>
            <ac:cxnSpMk id="50" creationId="{5110EE21-A6B4-4A51-B775-922EDBD518BF}"/>
          </ac:cxnSpMkLst>
        </pc:cxnChg>
        <pc:cxnChg chg="add mod">
          <ac:chgData name="Lê Ngọc Hưng" userId="8511c0889c31e0fc" providerId="Windows Live" clId="Web-{0BFEBB33-8DEE-48DB-8215-F50C25FF8927}" dt="2021-10-04T03:55:02.022" v="185" actId="1076"/>
          <ac:cxnSpMkLst>
            <pc:docMk/>
            <pc:sldMk cId="731462293" sldId="285"/>
            <ac:cxnSpMk id="52" creationId="{AC1A75F3-140F-4EC6-B1DA-C5DAF11190E0}"/>
          </ac:cxnSpMkLst>
        </pc:cxnChg>
        <pc:cxnChg chg="add mod">
          <ac:chgData name="Lê Ngọc Hưng" userId="8511c0889c31e0fc" providerId="Windows Live" clId="Web-{0BFEBB33-8DEE-48DB-8215-F50C25FF8927}" dt="2021-10-04T03:55:02.053" v="186" actId="1076"/>
          <ac:cxnSpMkLst>
            <pc:docMk/>
            <pc:sldMk cId="731462293" sldId="285"/>
            <ac:cxnSpMk id="54" creationId="{B764D3A1-51BE-4D6C-B8C2-4987E67C31E7}"/>
          </ac:cxnSpMkLst>
        </pc:cxnChg>
        <pc:cxnChg chg="add mod">
          <ac:chgData name="Lê Ngọc Hưng" userId="8511c0889c31e0fc" providerId="Windows Live" clId="Web-{0BFEBB33-8DEE-48DB-8215-F50C25FF8927}" dt="2021-10-04T03:55:02.116" v="187" actId="1076"/>
          <ac:cxnSpMkLst>
            <pc:docMk/>
            <pc:sldMk cId="731462293" sldId="285"/>
            <ac:cxnSpMk id="56" creationId="{3C6E2919-C606-417A-8010-0AE0318F34BE}"/>
          </ac:cxnSpMkLst>
        </pc:cxnChg>
        <pc:cxnChg chg="add mod">
          <ac:chgData name="Lê Ngọc Hưng" userId="8511c0889c31e0fc" providerId="Windows Live" clId="Web-{0BFEBB33-8DEE-48DB-8215-F50C25FF8927}" dt="2021-10-04T03:55:02.162" v="188" actId="1076"/>
          <ac:cxnSpMkLst>
            <pc:docMk/>
            <pc:sldMk cId="731462293" sldId="285"/>
            <ac:cxnSpMk id="58" creationId="{85607A55-783E-4B5E-A632-5A30E48CCF3E}"/>
          </ac:cxnSpMkLst>
        </pc:cxnChg>
        <pc:cxnChg chg="add mod">
          <ac:chgData name="Lê Ngọc Hưng" userId="8511c0889c31e0fc" providerId="Windows Live" clId="Web-{0BFEBB33-8DEE-48DB-8215-F50C25FF8927}" dt="2021-10-04T03:55:02.209" v="189" actId="1076"/>
          <ac:cxnSpMkLst>
            <pc:docMk/>
            <pc:sldMk cId="731462293" sldId="285"/>
            <ac:cxnSpMk id="60" creationId="{0D431681-F84E-49A0-B4C6-FFDACE79B3B6}"/>
          </ac:cxnSpMkLst>
        </pc:cxnChg>
        <pc:cxnChg chg="add mod">
          <ac:chgData name="Lê Ngọc Hưng" userId="8511c0889c31e0fc" providerId="Windows Live" clId="Web-{0BFEBB33-8DEE-48DB-8215-F50C25FF8927}" dt="2021-10-04T03:55:02.256" v="190" actId="1076"/>
          <ac:cxnSpMkLst>
            <pc:docMk/>
            <pc:sldMk cId="731462293" sldId="285"/>
            <ac:cxnSpMk id="62" creationId="{5D019AD8-2B81-4887-812C-62E7FAB014D2}"/>
          </ac:cxnSpMkLst>
        </pc:cxnChg>
      </pc:sldChg>
      <pc:sldChg chg="addSp delSp modSp new">
        <pc:chgData name="Lê Ngọc Hưng" userId="8511c0889c31e0fc" providerId="Windows Live" clId="Web-{0BFEBB33-8DEE-48DB-8215-F50C25FF8927}" dt="2021-10-04T03:56:58.185" v="239" actId="1076"/>
        <pc:sldMkLst>
          <pc:docMk/>
          <pc:sldMk cId="182098353" sldId="286"/>
        </pc:sldMkLst>
        <pc:spChg chg="del">
          <ac:chgData name="Lê Ngọc Hưng" userId="8511c0889c31e0fc" providerId="Windows Live" clId="Web-{0BFEBB33-8DEE-48DB-8215-F50C25FF8927}" dt="2021-10-04T03:56:43.934" v="200"/>
          <ac:spMkLst>
            <pc:docMk/>
            <pc:sldMk cId="182098353" sldId="286"/>
            <ac:spMk id="2" creationId="{EF74043A-AAD3-4D12-B1AF-F993D3927AA1}"/>
          </ac:spMkLst>
        </pc:spChg>
        <pc:spChg chg="del">
          <ac:chgData name="Lê Ngọc Hưng" userId="8511c0889c31e0fc" providerId="Windows Live" clId="Web-{0BFEBB33-8DEE-48DB-8215-F50C25FF8927}" dt="2021-10-04T03:56:45.809" v="201"/>
          <ac:spMkLst>
            <pc:docMk/>
            <pc:sldMk cId="182098353" sldId="286"/>
            <ac:spMk id="3" creationId="{5DB9D8B2-EC18-44BF-9164-E0A52CC99E6C}"/>
          </ac:spMkLst>
        </pc:spChg>
        <pc:spChg chg="add mod">
          <ac:chgData name="Lê Ngọc Hưng" userId="8511c0889c31e0fc" providerId="Windows Live" clId="Web-{0BFEBB33-8DEE-48DB-8215-F50C25FF8927}" dt="2021-10-04T03:56:57.247" v="221" actId="1076"/>
          <ac:spMkLst>
            <pc:docMk/>
            <pc:sldMk cId="182098353" sldId="286"/>
            <ac:spMk id="5" creationId="{5AB4A4C2-EDFC-444F-AB31-5441342EA6FE}"/>
          </ac:spMkLst>
        </pc:spChg>
        <pc:spChg chg="add mod">
          <ac:chgData name="Lê Ngọc Hưng" userId="8511c0889c31e0fc" providerId="Windows Live" clId="Web-{0BFEBB33-8DEE-48DB-8215-F50C25FF8927}" dt="2021-10-04T03:56:57.294" v="222" actId="1076"/>
          <ac:spMkLst>
            <pc:docMk/>
            <pc:sldMk cId="182098353" sldId="286"/>
            <ac:spMk id="7" creationId="{5A818B6E-8F93-409D-B4C7-1083888CD871}"/>
          </ac:spMkLst>
        </pc:spChg>
        <pc:spChg chg="add mod">
          <ac:chgData name="Lê Ngọc Hưng" userId="8511c0889c31e0fc" providerId="Windows Live" clId="Web-{0BFEBB33-8DEE-48DB-8215-F50C25FF8927}" dt="2021-10-04T03:56:57.357" v="223" actId="1076"/>
          <ac:spMkLst>
            <pc:docMk/>
            <pc:sldMk cId="182098353" sldId="286"/>
            <ac:spMk id="9" creationId="{3B8A342A-A518-4694-8430-51CA28E6F24F}"/>
          </ac:spMkLst>
        </pc:spChg>
        <pc:spChg chg="add mod">
          <ac:chgData name="Lê Ngọc Hưng" userId="8511c0889c31e0fc" providerId="Windows Live" clId="Web-{0BFEBB33-8DEE-48DB-8215-F50C25FF8927}" dt="2021-10-04T03:56:57.450" v="224" actId="1076"/>
          <ac:spMkLst>
            <pc:docMk/>
            <pc:sldMk cId="182098353" sldId="286"/>
            <ac:spMk id="11" creationId="{024485DB-E3D0-40EC-A4EC-D32327F95634}"/>
          </ac:spMkLst>
        </pc:spChg>
        <pc:spChg chg="add mod">
          <ac:chgData name="Lê Ngọc Hưng" userId="8511c0889c31e0fc" providerId="Windows Live" clId="Web-{0BFEBB33-8DEE-48DB-8215-F50C25FF8927}" dt="2021-10-04T03:56:57.497" v="225" actId="1076"/>
          <ac:spMkLst>
            <pc:docMk/>
            <pc:sldMk cId="182098353" sldId="286"/>
            <ac:spMk id="13" creationId="{EE73BBBE-7E75-4896-8727-6CF7C9F2A604}"/>
          </ac:spMkLst>
        </pc:spChg>
        <pc:spChg chg="add mod">
          <ac:chgData name="Lê Ngọc Hưng" userId="8511c0889c31e0fc" providerId="Windows Live" clId="Web-{0BFEBB33-8DEE-48DB-8215-F50C25FF8927}" dt="2021-10-04T03:56:57.544" v="226" actId="1076"/>
          <ac:spMkLst>
            <pc:docMk/>
            <pc:sldMk cId="182098353" sldId="286"/>
            <ac:spMk id="15" creationId="{8914C782-A6CA-4782-A405-B5C20DF7A01D}"/>
          </ac:spMkLst>
        </pc:spChg>
        <pc:spChg chg="add mod">
          <ac:chgData name="Lê Ngọc Hưng" userId="8511c0889c31e0fc" providerId="Windows Live" clId="Web-{0BFEBB33-8DEE-48DB-8215-F50C25FF8927}" dt="2021-10-04T03:56:57.591" v="227" actId="1076"/>
          <ac:spMkLst>
            <pc:docMk/>
            <pc:sldMk cId="182098353" sldId="286"/>
            <ac:spMk id="17" creationId="{0FEDD2CA-A4A4-4E26-A450-F76B6A048A09}"/>
          </ac:spMkLst>
        </pc:spChg>
        <pc:spChg chg="add mod">
          <ac:chgData name="Lê Ngọc Hưng" userId="8511c0889c31e0fc" providerId="Windows Live" clId="Web-{0BFEBB33-8DEE-48DB-8215-F50C25FF8927}" dt="2021-10-04T03:56:57.841" v="232" actId="1076"/>
          <ac:spMkLst>
            <pc:docMk/>
            <pc:sldMk cId="182098353" sldId="286"/>
            <ac:spMk id="27" creationId="{CECACEDD-5904-43B8-8741-E04C60C53FF5}"/>
          </ac:spMkLst>
        </pc:spChg>
        <pc:spChg chg="add mod">
          <ac:chgData name="Lê Ngọc Hưng" userId="8511c0889c31e0fc" providerId="Windows Live" clId="Web-{0BFEBB33-8DEE-48DB-8215-F50C25FF8927}" dt="2021-10-04T03:56:57.888" v="233" actId="1076"/>
          <ac:spMkLst>
            <pc:docMk/>
            <pc:sldMk cId="182098353" sldId="286"/>
            <ac:spMk id="29" creationId="{4C512E99-6A37-4D1D-A701-A3F6CCD751A8}"/>
          </ac:spMkLst>
        </pc:spChg>
        <pc:spChg chg="add mod">
          <ac:chgData name="Lê Ngọc Hưng" userId="8511c0889c31e0fc" providerId="Windows Live" clId="Web-{0BFEBB33-8DEE-48DB-8215-F50C25FF8927}" dt="2021-10-04T03:56:57.935" v="234" actId="1076"/>
          <ac:spMkLst>
            <pc:docMk/>
            <pc:sldMk cId="182098353" sldId="286"/>
            <ac:spMk id="31" creationId="{7E6504D4-C154-4428-A418-933BF55C4F32}"/>
          </ac:spMkLst>
        </pc:spChg>
        <pc:spChg chg="add mod">
          <ac:chgData name="Lê Ngọc Hưng" userId="8511c0889c31e0fc" providerId="Windows Live" clId="Web-{0BFEBB33-8DEE-48DB-8215-F50C25FF8927}" dt="2021-10-04T03:56:57.982" v="235" actId="1076"/>
          <ac:spMkLst>
            <pc:docMk/>
            <pc:sldMk cId="182098353" sldId="286"/>
            <ac:spMk id="33" creationId="{5E090D15-A754-4E95-8179-729C5DB41006}"/>
          </ac:spMkLst>
        </pc:spChg>
        <pc:cxnChg chg="add mod">
          <ac:chgData name="Lê Ngọc Hưng" userId="8511c0889c31e0fc" providerId="Windows Live" clId="Web-{0BFEBB33-8DEE-48DB-8215-F50C25FF8927}" dt="2021-10-04T03:56:57.638" v="228" actId="1076"/>
          <ac:cxnSpMkLst>
            <pc:docMk/>
            <pc:sldMk cId="182098353" sldId="286"/>
            <ac:cxnSpMk id="19" creationId="{235F8EB7-371B-4FF7-BAB2-B5BBF65054C0}"/>
          </ac:cxnSpMkLst>
        </pc:cxnChg>
        <pc:cxnChg chg="add mod">
          <ac:chgData name="Lê Ngọc Hưng" userId="8511c0889c31e0fc" providerId="Windows Live" clId="Web-{0BFEBB33-8DEE-48DB-8215-F50C25FF8927}" dt="2021-10-04T03:56:57.685" v="229" actId="1076"/>
          <ac:cxnSpMkLst>
            <pc:docMk/>
            <pc:sldMk cId="182098353" sldId="286"/>
            <ac:cxnSpMk id="21" creationId="{FF426FD3-F808-46EE-8D1F-81267D04B68E}"/>
          </ac:cxnSpMkLst>
        </pc:cxnChg>
        <pc:cxnChg chg="add mod">
          <ac:chgData name="Lê Ngọc Hưng" userId="8511c0889c31e0fc" providerId="Windows Live" clId="Web-{0BFEBB33-8DEE-48DB-8215-F50C25FF8927}" dt="2021-10-04T03:56:57.747" v="230" actId="1076"/>
          <ac:cxnSpMkLst>
            <pc:docMk/>
            <pc:sldMk cId="182098353" sldId="286"/>
            <ac:cxnSpMk id="23" creationId="{96F177FE-66AD-47C3-849E-961F5BA78E7D}"/>
          </ac:cxnSpMkLst>
        </pc:cxnChg>
        <pc:cxnChg chg="add mod">
          <ac:chgData name="Lê Ngọc Hưng" userId="8511c0889c31e0fc" providerId="Windows Live" clId="Web-{0BFEBB33-8DEE-48DB-8215-F50C25FF8927}" dt="2021-10-04T03:56:57.794" v="231" actId="1076"/>
          <ac:cxnSpMkLst>
            <pc:docMk/>
            <pc:sldMk cId="182098353" sldId="286"/>
            <ac:cxnSpMk id="25" creationId="{0F5C3D3C-E7A4-4FF3-B6E8-0F0C5CF48269}"/>
          </ac:cxnSpMkLst>
        </pc:cxnChg>
        <pc:cxnChg chg="add mod">
          <ac:chgData name="Lê Ngọc Hưng" userId="8511c0889c31e0fc" providerId="Windows Live" clId="Web-{0BFEBB33-8DEE-48DB-8215-F50C25FF8927}" dt="2021-10-04T03:56:58.028" v="236" actId="1076"/>
          <ac:cxnSpMkLst>
            <pc:docMk/>
            <pc:sldMk cId="182098353" sldId="286"/>
            <ac:cxnSpMk id="35" creationId="{236C91AA-68EA-49BB-B445-E3D864E98D58}"/>
          </ac:cxnSpMkLst>
        </pc:cxnChg>
        <pc:cxnChg chg="add mod">
          <ac:chgData name="Lê Ngọc Hưng" userId="8511c0889c31e0fc" providerId="Windows Live" clId="Web-{0BFEBB33-8DEE-48DB-8215-F50C25FF8927}" dt="2021-10-04T03:56:58.091" v="237" actId="1076"/>
          <ac:cxnSpMkLst>
            <pc:docMk/>
            <pc:sldMk cId="182098353" sldId="286"/>
            <ac:cxnSpMk id="37" creationId="{1F3D824F-0A67-4FB8-BC7D-A8EEC24EC5A8}"/>
          </ac:cxnSpMkLst>
        </pc:cxnChg>
        <pc:cxnChg chg="add mod">
          <ac:chgData name="Lê Ngọc Hưng" userId="8511c0889c31e0fc" providerId="Windows Live" clId="Web-{0BFEBB33-8DEE-48DB-8215-F50C25FF8927}" dt="2021-10-04T03:56:58.138" v="238" actId="1076"/>
          <ac:cxnSpMkLst>
            <pc:docMk/>
            <pc:sldMk cId="182098353" sldId="286"/>
            <ac:cxnSpMk id="39" creationId="{49E5B7F8-F6E4-483C-AB5F-9C767D781759}"/>
          </ac:cxnSpMkLst>
        </pc:cxnChg>
        <pc:cxnChg chg="add mod">
          <ac:chgData name="Lê Ngọc Hưng" userId="8511c0889c31e0fc" providerId="Windows Live" clId="Web-{0BFEBB33-8DEE-48DB-8215-F50C25FF8927}" dt="2021-10-04T03:56:58.185" v="239" actId="1076"/>
          <ac:cxnSpMkLst>
            <pc:docMk/>
            <pc:sldMk cId="182098353" sldId="286"/>
            <ac:cxnSpMk id="41" creationId="{1CFDC699-5E82-4F0B-8FFE-7C73C0855B36}"/>
          </ac:cxnSpMkLst>
        </pc:cxnChg>
      </pc:sldChg>
      <pc:sldChg chg="addSp delSp modSp new addAnim delAnim">
        <pc:chgData name="Lê Ngọc Hưng" userId="8511c0889c31e0fc" providerId="Windows Live" clId="Web-{0BFEBB33-8DEE-48DB-8215-F50C25FF8927}" dt="2021-10-04T03:57:58.219" v="348" actId="1076"/>
        <pc:sldMkLst>
          <pc:docMk/>
          <pc:sldMk cId="970517684" sldId="287"/>
        </pc:sldMkLst>
        <pc:spChg chg="del">
          <ac:chgData name="Lê Ngọc Hưng" userId="8511c0889c31e0fc" providerId="Windows Live" clId="Web-{0BFEBB33-8DEE-48DB-8215-F50C25FF8927}" dt="2021-10-04T03:57:14.951" v="242"/>
          <ac:spMkLst>
            <pc:docMk/>
            <pc:sldMk cId="970517684" sldId="287"/>
            <ac:spMk id="2" creationId="{2B5B47C8-4A12-4180-9963-83C227CC3E45}"/>
          </ac:spMkLst>
        </pc:spChg>
        <pc:spChg chg="del">
          <ac:chgData name="Lê Ngọc Hưng" userId="8511c0889c31e0fc" providerId="Windows Live" clId="Web-{0BFEBB33-8DEE-48DB-8215-F50C25FF8927}" dt="2021-10-04T03:57:14.123" v="241"/>
          <ac:spMkLst>
            <pc:docMk/>
            <pc:sldMk cId="970517684" sldId="287"/>
            <ac:spMk id="3" creationId="{869CA664-3758-4E35-A802-14A83EB67C19}"/>
          </ac:spMkLst>
        </pc:spChg>
        <pc:spChg chg="add del">
          <ac:chgData name="Lê Ngọc Hưng" userId="8511c0889c31e0fc" providerId="Windows Live" clId="Web-{0BFEBB33-8DEE-48DB-8215-F50C25FF8927}" dt="2021-10-04T03:57:24.905" v="298"/>
          <ac:spMkLst>
            <pc:docMk/>
            <pc:sldMk cId="970517684" sldId="287"/>
            <ac:spMk id="5" creationId="{053A5FF2-1D47-4DC6-B3D1-CDB2E7EAD3D5}"/>
          </ac:spMkLst>
        </pc:spChg>
        <pc:spChg chg="add del">
          <ac:chgData name="Lê Ngọc Hưng" userId="8511c0889c31e0fc" providerId="Windows Live" clId="Web-{0BFEBB33-8DEE-48DB-8215-F50C25FF8927}" dt="2021-10-04T03:57:24.905" v="297"/>
          <ac:spMkLst>
            <pc:docMk/>
            <pc:sldMk cId="970517684" sldId="287"/>
            <ac:spMk id="7" creationId="{E4363C5F-263A-473D-B2FC-05FE42884501}"/>
          </ac:spMkLst>
        </pc:spChg>
        <pc:spChg chg="add del">
          <ac:chgData name="Lê Ngọc Hưng" userId="8511c0889c31e0fc" providerId="Windows Live" clId="Web-{0BFEBB33-8DEE-48DB-8215-F50C25FF8927}" dt="2021-10-04T03:57:24.905" v="296"/>
          <ac:spMkLst>
            <pc:docMk/>
            <pc:sldMk cId="970517684" sldId="287"/>
            <ac:spMk id="9" creationId="{1CA4879A-845C-47CD-A6B2-554F6242C9C3}"/>
          </ac:spMkLst>
        </pc:spChg>
        <pc:spChg chg="add del">
          <ac:chgData name="Lê Ngọc Hưng" userId="8511c0889c31e0fc" providerId="Windows Live" clId="Web-{0BFEBB33-8DEE-48DB-8215-F50C25FF8927}" dt="2021-10-04T03:57:24.905" v="295"/>
          <ac:spMkLst>
            <pc:docMk/>
            <pc:sldMk cId="970517684" sldId="287"/>
            <ac:spMk id="11" creationId="{2BA49ABA-C1BE-471B-A810-52DDDF87526C}"/>
          </ac:spMkLst>
        </pc:spChg>
        <pc:spChg chg="add del">
          <ac:chgData name="Lê Ngọc Hưng" userId="8511c0889c31e0fc" providerId="Windows Live" clId="Web-{0BFEBB33-8DEE-48DB-8215-F50C25FF8927}" dt="2021-10-04T03:57:24.905" v="294"/>
          <ac:spMkLst>
            <pc:docMk/>
            <pc:sldMk cId="970517684" sldId="287"/>
            <ac:spMk id="13" creationId="{31FFD54D-A791-416F-8F5F-0C2B53982326}"/>
          </ac:spMkLst>
        </pc:spChg>
        <pc:spChg chg="add del">
          <ac:chgData name="Lê Ngọc Hưng" userId="8511c0889c31e0fc" providerId="Windows Live" clId="Web-{0BFEBB33-8DEE-48DB-8215-F50C25FF8927}" dt="2021-10-04T03:57:24.905" v="293"/>
          <ac:spMkLst>
            <pc:docMk/>
            <pc:sldMk cId="970517684" sldId="287"/>
            <ac:spMk id="15" creationId="{34D65940-3A42-4240-A859-E5F67F91A883}"/>
          </ac:spMkLst>
        </pc:spChg>
        <pc:spChg chg="add del">
          <ac:chgData name="Lê Ngọc Hưng" userId="8511c0889c31e0fc" providerId="Windows Live" clId="Web-{0BFEBB33-8DEE-48DB-8215-F50C25FF8927}" dt="2021-10-04T03:57:24.905" v="292"/>
          <ac:spMkLst>
            <pc:docMk/>
            <pc:sldMk cId="970517684" sldId="287"/>
            <ac:spMk id="17" creationId="{9E4EACC4-D256-46A1-B0DA-AA061CD9488B}"/>
          </ac:spMkLst>
        </pc:spChg>
        <pc:spChg chg="add del">
          <ac:chgData name="Lê Ngọc Hưng" userId="8511c0889c31e0fc" providerId="Windows Live" clId="Web-{0BFEBB33-8DEE-48DB-8215-F50C25FF8927}" dt="2021-10-04T03:57:24.889" v="291"/>
          <ac:spMkLst>
            <pc:docMk/>
            <pc:sldMk cId="970517684" sldId="287"/>
            <ac:spMk id="19" creationId="{675588E1-4886-4733-90B2-C72C832431F6}"/>
          </ac:spMkLst>
        </pc:spChg>
        <pc:spChg chg="add del">
          <ac:chgData name="Lê Ngọc Hưng" userId="8511c0889c31e0fc" providerId="Windows Live" clId="Web-{0BFEBB33-8DEE-48DB-8215-F50C25FF8927}" dt="2021-10-04T03:57:24.889" v="290"/>
          <ac:spMkLst>
            <pc:docMk/>
            <pc:sldMk cId="970517684" sldId="287"/>
            <ac:spMk id="21" creationId="{17EE3D08-6BF0-4CA9-871F-EAA0014C071B}"/>
          </ac:spMkLst>
        </pc:spChg>
        <pc:spChg chg="add del">
          <ac:chgData name="Lê Ngọc Hưng" userId="8511c0889c31e0fc" providerId="Windows Live" clId="Web-{0BFEBB33-8DEE-48DB-8215-F50C25FF8927}" dt="2021-10-04T03:57:24.889" v="289"/>
          <ac:spMkLst>
            <pc:docMk/>
            <pc:sldMk cId="970517684" sldId="287"/>
            <ac:spMk id="23" creationId="{62DFE09C-0EF8-42D7-94D8-A7AF44E9D0C2}"/>
          </ac:spMkLst>
        </pc:spChg>
        <pc:spChg chg="add del">
          <ac:chgData name="Lê Ngọc Hưng" userId="8511c0889c31e0fc" providerId="Windows Live" clId="Web-{0BFEBB33-8DEE-48DB-8215-F50C25FF8927}" dt="2021-10-04T03:57:24.889" v="288"/>
          <ac:spMkLst>
            <pc:docMk/>
            <pc:sldMk cId="970517684" sldId="287"/>
            <ac:spMk id="25" creationId="{725D483B-B504-499D-BBC3-7E7BC7AF4048}"/>
          </ac:spMkLst>
        </pc:spChg>
        <pc:spChg chg="add del">
          <ac:chgData name="Lê Ngọc Hưng" userId="8511c0889c31e0fc" providerId="Windows Live" clId="Web-{0BFEBB33-8DEE-48DB-8215-F50C25FF8927}" dt="2021-10-04T03:57:24.889" v="287"/>
          <ac:spMkLst>
            <pc:docMk/>
            <pc:sldMk cId="970517684" sldId="287"/>
            <ac:spMk id="27" creationId="{6C2DE037-AED3-4B46-8DA6-ADAAA9E6BCA9}"/>
          </ac:spMkLst>
        </pc:spChg>
        <pc:spChg chg="add del">
          <ac:chgData name="Lê Ngọc Hưng" userId="8511c0889c31e0fc" providerId="Windows Live" clId="Web-{0BFEBB33-8DEE-48DB-8215-F50C25FF8927}" dt="2021-10-04T03:57:24.874" v="286"/>
          <ac:spMkLst>
            <pc:docMk/>
            <pc:sldMk cId="970517684" sldId="287"/>
            <ac:spMk id="29" creationId="{D9F9027C-AEFC-4879-AC93-1686B6FCCC6F}"/>
          </ac:spMkLst>
        </pc:spChg>
        <pc:spChg chg="add del">
          <ac:chgData name="Lê Ngọc Hưng" userId="8511c0889c31e0fc" providerId="Windows Live" clId="Web-{0BFEBB33-8DEE-48DB-8215-F50C25FF8927}" dt="2021-10-04T03:57:24.874" v="285"/>
          <ac:spMkLst>
            <pc:docMk/>
            <pc:sldMk cId="970517684" sldId="287"/>
            <ac:spMk id="31" creationId="{6CA27064-5E86-40B0-816E-4CA8C5C567AE}"/>
          </ac:spMkLst>
        </pc:spChg>
        <pc:spChg chg="add del">
          <ac:chgData name="Lê Ngọc Hưng" userId="8511c0889c31e0fc" providerId="Windows Live" clId="Web-{0BFEBB33-8DEE-48DB-8215-F50C25FF8927}" dt="2021-10-04T03:57:24.858" v="276"/>
          <ac:spMkLst>
            <pc:docMk/>
            <pc:sldMk cId="970517684" sldId="287"/>
            <ac:spMk id="49" creationId="{D188F57A-FD7B-4A3E-9311-F571BAEE2C8D}"/>
          </ac:spMkLst>
        </pc:spChg>
        <pc:spChg chg="add del">
          <ac:chgData name="Lê Ngọc Hưng" userId="8511c0889c31e0fc" providerId="Windows Live" clId="Web-{0BFEBB33-8DEE-48DB-8215-F50C25FF8927}" dt="2021-10-04T03:57:24.858" v="275"/>
          <ac:spMkLst>
            <pc:docMk/>
            <pc:sldMk cId="970517684" sldId="287"/>
            <ac:spMk id="51" creationId="{891FC6B6-7557-4AC7-AC74-735E49659265}"/>
          </ac:spMkLst>
        </pc:spChg>
        <pc:spChg chg="add del">
          <ac:chgData name="Lê Ngọc Hưng" userId="8511c0889c31e0fc" providerId="Windows Live" clId="Web-{0BFEBB33-8DEE-48DB-8215-F50C25FF8927}" dt="2021-10-04T03:57:24.858" v="274"/>
          <ac:spMkLst>
            <pc:docMk/>
            <pc:sldMk cId="970517684" sldId="287"/>
            <ac:spMk id="53" creationId="{132A35A8-F84D-4A65-821F-506854E37122}"/>
          </ac:spMkLst>
        </pc:spChg>
        <pc:spChg chg="add del">
          <ac:chgData name="Lê Ngọc Hưng" userId="8511c0889c31e0fc" providerId="Windows Live" clId="Web-{0BFEBB33-8DEE-48DB-8215-F50C25FF8927}" dt="2021-10-04T03:57:24.858" v="273"/>
          <ac:spMkLst>
            <pc:docMk/>
            <pc:sldMk cId="970517684" sldId="287"/>
            <ac:spMk id="55" creationId="{AB945368-C765-4AEA-9FFF-3A11B9210DDF}"/>
          </ac:spMkLst>
        </pc:spChg>
        <pc:spChg chg="add del">
          <ac:chgData name="Lê Ngọc Hưng" userId="8511c0889c31e0fc" providerId="Windows Live" clId="Web-{0BFEBB33-8DEE-48DB-8215-F50C25FF8927}" dt="2021-10-04T03:57:24.858" v="272"/>
          <ac:spMkLst>
            <pc:docMk/>
            <pc:sldMk cId="970517684" sldId="287"/>
            <ac:spMk id="57" creationId="{E61F0293-B7EE-4832-90A0-1ECA4453C56E}"/>
          </ac:spMkLst>
        </pc:spChg>
        <pc:spChg chg="add del">
          <ac:chgData name="Lê Ngọc Hưng" userId="8511c0889c31e0fc" providerId="Windows Live" clId="Web-{0BFEBB33-8DEE-48DB-8215-F50C25FF8927}" dt="2021-10-04T03:57:24.858" v="271"/>
          <ac:spMkLst>
            <pc:docMk/>
            <pc:sldMk cId="970517684" sldId="287"/>
            <ac:spMk id="59" creationId="{F1ECD411-EE79-4C8E-B685-C3FD950C4913}"/>
          </ac:spMkLst>
        </pc:spChg>
        <pc:spChg chg="add mod">
          <ac:chgData name="Lê Ngọc Hưng" userId="8511c0889c31e0fc" providerId="Windows Live" clId="Web-{0BFEBB33-8DEE-48DB-8215-F50C25FF8927}" dt="2021-10-04T03:57:46.719" v="323" actId="1076"/>
          <ac:spMkLst>
            <pc:docMk/>
            <pc:sldMk cId="970517684" sldId="287"/>
            <ac:spMk id="61" creationId="{D1D59679-E0E2-479A-8DE0-E8062DB211C0}"/>
          </ac:spMkLst>
        </pc:spChg>
        <pc:spChg chg="add mod">
          <ac:chgData name="Lê Ngọc Hưng" userId="8511c0889c31e0fc" providerId="Windows Live" clId="Web-{0BFEBB33-8DEE-48DB-8215-F50C25FF8927}" dt="2021-10-04T03:57:46.766" v="324" actId="1076"/>
          <ac:spMkLst>
            <pc:docMk/>
            <pc:sldMk cId="970517684" sldId="287"/>
            <ac:spMk id="63" creationId="{8CDCE851-E40A-42F5-B195-70843B17587E}"/>
          </ac:spMkLst>
        </pc:spChg>
        <pc:spChg chg="add mod">
          <ac:chgData name="Lê Ngọc Hưng" userId="8511c0889c31e0fc" providerId="Windows Live" clId="Web-{0BFEBB33-8DEE-48DB-8215-F50C25FF8927}" dt="2021-10-04T03:57:46.813" v="325" actId="1076"/>
          <ac:spMkLst>
            <pc:docMk/>
            <pc:sldMk cId="970517684" sldId="287"/>
            <ac:spMk id="65" creationId="{11DAA2B7-01A4-4A71-A4B7-BD81F1408577}"/>
          </ac:spMkLst>
        </pc:spChg>
        <pc:spChg chg="add mod">
          <ac:chgData name="Lê Ngọc Hưng" userId="8511c0889c31e0fc" providerId="Windows Live" clId="Web-{0BFEBB33-8DEE-48DB-8215-F50C25FF8927}" dt="2021-10-04T03:57:46.859" v="326" actId="1076"/>
          <ac:spMkLst>
            <pc:docMk/>
            <pc:sldMk cId="970517684" sldId="287"/>
            <ac:spMk id="67" creationId="{78157C4D-CAA4-4E8D-BDA8-96C542A731EB}"/>
          </ac:spMkLst>
        </pc:spChg>
        <pc:spChg chg="add mod">
          <ac:chgData name="Lê Ngọc Hưng" userId="8511c0889c31e0fc" providerId="Windows Live" clId="Web-{0BFEBB33-8DEE-48DB-8215-F50C25FF8927}" dt="2021-10-04T03:57:46.906" v="327" actId="1076"/>
          <ac:spMkLst>
            <pc:docMk/>
            <pc:sldMk cId="970517684" sldId="287"/>
            <ac:spMk id="69" creationId="{E7FFCD3B-0AE0-492F-9239-9561CAF7A472}"/>
          </ac:spMkLst>
        </pc:spChg>
        <pc:spChg chg="add mod">
          <ac:chgData name="Lê Ngọc Hưng" userId="8511c0889c31e0fc" providerId="Windows Live" clId="Web-{0BFEBB33-8DEE-48DB-8215-F50C25FF8927}" dt="2021-10-04T03:57:46.938" v="328" actId="1076"/>
          <ac:spMkLst>
            <pc:docMk/>
            <pc:sldMk cId="970517684" sldId="287"/>
            <ac:spMk id="71" creationId="{06B0C48B-6C1C-4588-AD34-551A22DB6DDE}"/>
          </ac:spMkLst>
        </pc:spChg>
        <pc:spChg chg="add mod">
          <ac:chgData name="Lê Ngọc Hưng" userId="8511c0889c31e0fc" providerId="Windows Live" clId="Web-{0BFEBB33-8DEE-48DB-8215-F50C25FF8927}" dt="2021-10-04T03:57:46.984" v="329" actId="1076"/>
          <ac:spMkLst>
            <pc:docMk/>
            <pc:sldMk cId="970517684" sldId="287"/>
            <ac:spMk id="73" creationId="{924DFCE5-1DBB-4927-AA2B-72D3FF9E637F}"/>
          </ac:spMkLst>
        </pc:spChg>
        <pc:spChg chg="add mod">
          <ac:chgData name="Lê Ngọc Hưng" userId="8511c0889c31e0fc" providerId="Windows Live" clId="Web-{0BFEBB33-8DEE-48DB-8215-F50C25FF8927}" dt="2021-10-04T03:57:47.031" v="330" actId="1076"/>
          <ac:spMkLst>
            <pc:docMk/>
            <pc:sldMk cId="970517684" sldId="287"/>
            <ac:spMk id="75" creationId="{74AF44F4-F13C-4C55-ADAB-50197865BF13}"/>
          </ac:spMkLst>
        </pc:spChg>
        <pc:spChg chg="add mod">
          <ac:chgData name="Lê Ngọc Hưng" userId="8511c0889c31e0fc" providerId="Windows Live" clId="Web-{0BFEBB33-8DEE-48DB-8215-F50C25FF8927}" dt="2021-10-04T03:57:47.078" v="331" actId="1076"/>
          <ac:spMkLst>
            <pc:docMk/>
            <pc:sldMk cId="970517684" sldId="287"/>
            <ac:spMk id="77" creationId="{34D344F4-5A5A-472F-BAC5-A1458F2C78A1}"/>
          </ac:spMkLst>
        </pc:spChg>
        <pc:spChg chg="add mod">
          <ac:chgData name="Lê Ngọc Hưng" userId="8511c0889c31e0fc" providerId="Windows Live" clId="Web-{0BFEBB33-8DEE-48DB-8215-F50C25FF8927}" dt="2021-10-04T03:57:47.125" v="332" actId="1076"/>
          <ac:spMkLst>
            <pc:docMk/>
            <pc:sldMk cId="970517684" sldId="287"/>
            <ac:spMk id="79" creationId="{861E4F9F-05AE-4B05-B44E-1215F4D93631}"/>
          </ac:spMkLst>
        </pc:spChg>
        <pc:spChg chg="add mod">
          <ac:chgData name="Lê Ngọc Hưng" userId="8511c0889c31e0fc" providerId="Windows Live" clId="Web-{0BFEBB33-8DEE-48DB-8215-F50C25FF8927}" dt="2021-10-04T03:57:47.547" v="341" actId="1076"/>
          <ac:spMkLst>
            <pc:docMk/>
            <pc:sldMk cId="970517684" sldId="287"/>
            <ac:spMk id="97" creationId="{C0C1AF89-E6F8-460B-89DA-FABBC1580995}"/>
          </ac:spMkLst>
        </pc:spChg>
        <pc:spChg chg="add mod">
          <ac:chgData name="Lê Ngọc Hưng" userId="8511c0889c31e0fc" providerId="Windows Live" clId="Web-{0BFEBB33-8DEE-48DB-8215-F50C25FF8927}" dt="2021-10-04T03:57:47.594" v="342" actId="1076"/>
          <ac:spMkLst>
            <pc:docMk/>
            <pc:sldMk cId="970517684" sldId="287"/>
            <ac:spMk id="99" creationId="{D3DE8614-E528-40FC-A738-63C45D2B1DE3}"/>
          </ac:spMkLst>
        </pc:spChg>
        <pc:spChg chg="add mod">
          <ac:chgData name="Lê Ngọc Hưng" userId="8511c0889c31e0fc" providerId="Windows Live" clId="Web-{0BFEBB33-8DEE-48DB-8215-F50C25FF8927}" dt="2021-10-04T03:57:47.625" v="343" actId="1076"/>
          <ac:spMkLst>
            <pc:docMk/>
            <pc:sldMk cId="970517684" sldId="287"/>
            <ac:spMk id="101" creationId="{C867266A-D792-4F9C-AE28-589DC719091E}"/>
          </ac:spMkLst>
        </pc:spChg>
        <pc:spChg chg="add mod">
          <ac:chgData name="Lê Ngọc Hưng" userId="8511c0889c31e0fc" providerId="Windows Live" clId="Web-{0BFEBB33-8DEE-48DB-8215-F50C25FF8927}" dt="2021-10-04T03:57:47.672" v="344" actId="1076"/>
          <ac:spMkLst>
            <pc:docMk/>
            <pc:sldMk cId="970517684" sldId="287"/>
            <ac:spMk id="103" creationId="{472AE370-DCDC-468F-81F0-E092CCCD3869}"/>
          </ac:spMkLst>
        </pc:spChg>
        <pc:spChg chg="add mod">
          <ac:chgData name="Lê Ngọc Hưng" userId="8511c0889c31e0fc" providerId="Windows Live" clId="Web-{0BFEBB33-8DEE-48DB-8215-F50C25FF8927}" dt="2021-10-04T03:57:47.719" v="345" actId="1076"/>
          <ac:spMkLst>
            <pc:docMk/>
            <pc:sldMk cId="970517684" sldId="287"/>
            <ac:spMk id="105" creationId="{2C3872CF-B9CD-4D2E-9D1B-6BE5554DA336}"/>
          </ac:spMkLst>
        </pc:spChg>
        <pc:spChg chg="add mod">
          <ac:chgData name="Lê Ngọc Hưng" userId="8511c0889c31e0fc" providerId="Windows Live" clId="Web-{0BFEBB33-8DEE-48DB-8215-F50C25FF8927}" dt="2021-10-04T03:57:47.766" v="346" actId="1076"/>
          <ac:spMkLst>
            <pc:docMk/>
            <pc:sldMk cId="970517684" sldId="287"/>
            <ac:spMk id="107" creationId="{3FE44FD0-6F2B-4936-924A-F47C0DDCE6D1}"/>
          </ac:spMkLst>
        </pc:spChg>
        <pc:spChg chg="add mod">
          <ac:chgData name="Lê Ngọc Hưng" userId="8511c0889c31e0fc" providerId="Windows Live" clId="Web-{0BFEBB33-8DEE-48DB-8215-F50C25FF8927}" dt="2021-10-04T03:57:58.219" v="348" actId="1076"/>
          <ac:spMkLst>
            <pc:docMk/>
            <pc:sldMk cId="970517684" sldId="287"/>
            <ac:spMk id="109" creationId="{4A80C3F6-81D6-4844-BAF1-35BEC3B95463}"/>
          </ac:spMkLst>
        </pc:spChg>
        <pc:cxnChg chg="add del">
          <ac:chgData name="Lê Ngọc Hưng" userId="8511c0889c31e0fc" providerId="Windows Live" clId="Web-{0BFEBB33-8DEE-48DB-8215-F50C25FF8927}" dt="2021-10-04T03:57:24.874" v="284"/>
          <ac:cxnSpMkLst>
            <pc:docMk/>
            <pc:sldMk cId="970517684" sldId="287"/>
            <ac:cxnSpMk id="33" creationId="{50F0E2B7-C431-41E4-902D-FD685C694D1B}"/>
          </ac:cxnSpMkLst>
        </pc:cxnChg>
        <pc:cxnChg chg="add del">
          <ac:chgData name="Lê Ngọc Hưng" userId="8511c0889c31e0fc" providerId="Windows Live" clId="Web-{0BFEBB33-8DEE-48DB-8215-F50C25FF8927}" dt="2021-10-04T03:57:24.874" v="283"/>
          <ac:cxnSpMkLst>
            <pc:docMk/>
            <pc:sldMk cId="970517684" sldId="287"/>
            <ac:cxnSpMk id="35" creationId="{9633A50C-B10A-4968-A8F6-C46E7491C58F}"/>
          </ac:cxnSpMkLst>
        </pc:cxnChg>
        <pc:cxnChg chg="add del">
          <ac:chgData name="Lê Ngọc Hưng" userId="8511c0889c31e0fc" providerId="Windows Live" clId="Web-{0BFEBB33-8DEE-48DB-8215-F50C25FF8927}" dt="2021-10-04T03:57:24.874" v="282"/>
          <ac:cxnSpMkLst>
            <pc:docMk/>
            <pc:sldMk cId="970517684" sldId="287"/>
            <ac:cxnSpMk id="37" creationId="{2276199E-814A-4AE8-9593-41522E9F26AA}"/>
          </ac:cxnSpMkLst>
        </pc:cxnChg>
        <pc:cxnChg chg="add del">
          <ac:chgData name="Lê Ngọc Hưng" userId="8511c0889c31e0fc" providerId="Windows Live" clId="Web-{0BFEBB33-8DEE-48DB-8215-F50C25FF8927}" dt="2021-10-04T03:57:24.874" v="281"/>
          <ac:cxnSpMkLst>
            <pc:docMk/>
            <pc:sldMk cId="970517684" sldId="287"/>
            <ac:cxnSpMk id="39" creationId="{52038369-CBD9-4FCB-99C4-F4B036B5568D}"/>
          </ac:cxnSpMkLst>
        </pc:cxnChg>
        <pc:cxnChg chg="add del">
          <ac:chgData name="Lê Ngọc Hưng" userId="8511c0889c31e0fc" providerId="Windows Live" clId="Web-{0BFEBB33-8DEE-48DB-8215-F50C25FF8927}" dt="2021-10-04T03:57:24.874" v="280"/>
          <ac:cxnSpMkLst>
            <pc:docMk/>
            <pc:sldMk cId="970517684" sldId="287"/>
            <ac:cxnSpMk id="41" creationId="{B23149D8-ABC7-413E-B1B7-3ED01B7630FC}"/>
          </ac:cxnSpMkLst>
        </pc:cxnChg>
        <pc:cxnChg chg="add del">
          <ac:chgData name="Lê Ngọc Hưng" userId="8511c0889c31e0fc" providerId="Windows Live" clId="Web-{0BFEBB33-8DEE-48DB-8215-F50C25FF8927}" dt="2021-10-04T03:57:24.874" v="279"/>
          <ac:cxnSpMkLst>
            <pc:docMk/>
            <pc:sldMk cId="970517684" sldId="287"/>
            <ac:cxnSpMk id="43" creationId="{0A1ABCE4-3FF3-4E24-BB5B-7E434790E004}"/>
          </ac:cxnSpMkLst>
        </pc:cxnChg>
        <pc:cxnChg chg="add del">
          <ac:chgData name="Lê Ngọc Hưng" userId="8511c0889c31e0fc" providerId="Windows Live" clId="Web-{0BFEBB33-8DEE-48DB-8215-F50C25FF8927}" dt="2021-10-04T03:57:24.858" v="278"/>
          <ac:cxnSpMkLst>
            <pc:docMk/>
            <pc:sldMk cId="970517684" sldId="287"/>
            <ac:cxnSpMk id="45" creationId="{1F0220C2-4564-4D39-BCE2-F1997045514D}"/>
          </ac:cxnSpMkLst>
        </pc:cxnChg>
        <pc:cxnChg chg="add del">
          <ac:chgData name="Lê Ngọc Hưng" userId="8511c0889c31e0fc" providerId="Windows Live" clId="Web-{0BFEBB33-8DEE-48DB-8215-F50C25FF8927}" dt="2021-10-04T03:57:24.858" v="277"/>
          <ac:cxnSpMkLst>
            <pc:docMk/>
            <pc:sldMk cId="970517684" sldId="287"/>
            <ac:cxnSpMk id="47" creationId="{B62BDEB3-B289-4157-B3A5-97F08861DBBC}"/>
          </ac:cxnSpMkLst>
        </pc:cxnChg>
        <pc:cxnChg chg="add mod">
          <ac:chgData name="Lê Ngọc Hưng" userId="8511c0889c31e0fc" providerId="Windows Live" clId="Web-{0BFEBB33-8DEE-48DB-8215-F50C25FF8927}" dt="2021-10-04T03:57:47.188" v="333" actId="1076"/>
          <ac:cxnSpMkLst>
            <pc:docMk/>
            <pc:sldMk cId="970517684" sldId="287"/>
            <ac:cxnSpMk id="81" creationId="{FE29A4D3-9727-4C8E-873B-9721B2A151A9}"/>
          </ac:cxnSpMkLst>
        </pc:cxnChg>
        <pc:cxnChg chg="add mod">
          <ac:chgData name="Lê Ngọc Hưng" userId="8511c0889c31e0fc" providerId="Windows Live" clId="Web-{0BFEBB33-8DEE-48DB-8215-F50C25FF8927}" dt="2021-10-04T03:57:47.234" v="334" actId="1076"/>
          <ac:cxnSpMkLst>
            <pc:docMk/>
            <pc:sldMk cId="970517684" sldId="287"/>
            <ac:cxnSpMk id="83" creationId="{AE120C34-0643-41BD-B599-3C6F58B98FAD}"/>
          </ac:cxnSpMkLst>
        </pc:cxnChg>
        <pc:cxnChg chg="add mod">
          <ac:chgData name="Lê Ngọc Hưng" userId="8511c0889c31e0fc" providerId="Windows Live" clId="Web-{0BFEBB33-8DEE-48DB-8215-F50C25FF8927}" dt="2021-10-04T03:57:47.281" v="335" actId="1076"/>
          <ac:cxnSpMkLst>
            <pc:docMk/>
            <pc:sldMk cId="970517684" sldId="287"/>
            <ac:cxnSpMk id="85" creationId="{40F7E4C9-D76D-4D86-AC13-54E9E050C844}"/>
          </ac:cxnSpMkLst>
        </pc:cxnChg>
        <pc:cxnChg chg="add mod">
          <ac:chgData name="Lê Ngọc Hưng" userId="8511c0889c31e0fc" providerId="Windows Live" clId="Web-{0BFEBB33-8DEE-48DB-8215-F50C25FF8927}" dt="2021-10-04T03:57:47.328" v="336" actId="1076"/>
          <ac:cxnSpMkLst>
            <pc:docMk/>
            <pc:sldMk cId="970517684" sldId="287"/>
            <ac:cxnSpMk id="87" creationId="{7697F9ED-17AD-455A-812D-9275F71D21C8}"/>
          </ac:cxnSpMkLst>
        </pc:cxnChg>
        <pc:cxnChg chg="add mod">
          <ac:chgData name="Lê Ngọc Hưng" userId="8511c0889c31e0fc" providerId="Windows Live" clId="Web-{0BFEBB33-8DEE-48DB-8215-F50C25FF8927}" dt="2021-10-04T03:57:47.375" v="337" actId="1076"/>
          <ac:cxnSpMkLst>
            <pc:docMk/>
            <pc:sldMk cId="970517684" sldId="287"/>
            <ac:cxnSpMk id="89" creationId="{C85BBB25-5F74-4891-96C2-EA27B879B474}"/>
          </ac:cxnSpMkLst>
        </pc:cxnChg>
        <pc:cxnChg chg="add mod">
          <ac:chgData name="Lê Ngọc Hưng" userId="8511c0889c31e0fc" providerId="Windows Live" clId="Web-{0BFEBB33-8DEE-48DB-8215-F50C25FF8927}" dt="2021-10-04T03:57:47.406" v="338" actId="1076"/>
          <ac:cxnSpMkLst>
            <pc:docMk/>
            <pc:sldMk cId="970517684" sldId="287"/>
            <ac:cxnSpMk id="91" creationId="{8EBE8D42-9C1E-4EEC-91E3-B041DE6ECB10}"/>
          </ac:cxnSpMkLst>
        </pc:cxnChg>
        <pc:cxnChg chg="add mod">
          <ac:chgData name="Lê Ngọc Hưng" userId="8511c0889c31e0fc" providerId="Windows Live" clId="Web-{0BFEBB33-8DEE-48DB-8215-F50C25FF8927}" dt="2021-10-04T03:57:47.453" v="339" actId="1076"/>
          <ac:cxnSpMkLst>
            <pc:docMk/>
            <pc:sldMk cId="970517684" sldId="287"/>
            <ac:cxnSpMk id="93" creationId="{0909DE06-7E11-416A-B879-8CDFE8BDFCAA}"/>
          </ac:cxnSpMkLst>
        </pc:cxnChg>
        <pc:cxnChg chg="add mod">
          <ac:chgData name="Lê Ngọc Hưng" userId="8511c0889c31e0fc" providerId="Windows Live" clId="Web-{0BFEBB33-8DEE-48DB-8215-F50C25FF8927}" dt="2021-10-04T03:57:47.500" v="340" actId="1076"/>
          <ac:cxnSpMkLst>
            <pc:docMk/>
            <pc:sldMk cId="970517684" sldId="287"/>
            <ac:cxnSpMk id="95" creationId="{3FB99E69-47B3-46AA-AB12-7002D12935B2}"/>
          </ac:cxnSpMkLst>
        </pc:cxnChg>
      </pc:sldChg>
      <pc:sldChg chg="addSp delSp modSp new mod setBg addAnim">
        <pc:chgData name="Lê Ngọc Hưng" userId="8511c0889c31e0fc" providerId="Windows Live" clId="Web-{0BFEBB33-8DEE-48DB-8215-F50C25FF8927}" dt="2021-10-04T04:01:43.951" v="387"/>
        <pc:sldMkLst>
          <pc:docMk/>
          <pc:sldMk cId="3101911726" sldId="288"/>
        </pc:sldMkLst>
        <pc:spChg chg="mod">
          <ac:chgData name="Lê Ngọc Hưng" userId="8511c0889c31e0fc" providerId="Windows Live" clId="Web-{0BFEBB33-8DEE-48DB-8215-F50C25FF8927}" dt="2021-10-04T04:01:43.951" v="386"/>
          <ac:spMkLst>
            <pc:docMk/>
            <pc:sldMk cId="3101911726" sldId="288"/>
            <ac:spMk id="2" creationId="{02FBADD6-5052-439A-8560-799B05F25012}"/>
          </ac:spMkLst>
        </pc:spChg>
        <pc:spChg chg="del mod">
          <ac:chgData name="Lê Ngọc Hưng" userId="8511c0889c31e0fc" providerId="Windows Live" clId="Web-{0BFEBB33-8DEE-48DB-8215-F50C25FF8927}" dt="2021-10-04T04:01:37.295" v="385"/>
          <ac:spMkLst>
            <pc:docMk/>
            <pc:sldMk cId="3101911726" sldId="288"/>
            <ac:spMk id="3" creationId="{D2213C36-9978-47FC-9105-D505952B9ED5}"/>
          </ac:spMkLst>
        </pc:spChg>
        <pc:spChg chg="add del">
          <ac:chgData name="Lê Ngọc Hưng" userId="8511c0889c31e0fc" providerId="Windows Live" clId="Web-{0BFEBB33-8DEE-48DB-8215-F50C25FF8927}" dt="2021-10-04T04:01:16.606" v="380"/>
          <ac:spMkLst>
            <pc:docMk/>
            <pc:sldMk cId="3101911726" sldId="288"/>
            <ac:spMk id="5" creationId="{D55CD764-972B-4CA5-A885-53E55C63E174}"/>
          </ac:spMkLst>
        </pc:spChg>
        <pc:spChg chg="add del">
          <ac:chgData name="Lê Ngọc Hưng" userId="8511c0889c31e0fc" providerId="Windows Live" clId="Web-{0BFEBB33-8DEE-48DB-8215-F50C25FF8927}" dt="2021-10-04T04:01:16.606" v="380"/>
          <ac:spMkLst>
            <pc:docMk/>
            <pc:sldMk cId="3101911726" sldId="288"/>
            <ac:spMk id="6" creationId="{34165AB3-7006-4430-BCE3-25476BE13322}"/>
          </ac:spMkLst>
        </pc:spChg>
        <pc:spChg chg="add del">
          <ac:chgData name="Lê Ngọc Hưng" userId="8511c0889c31e0fc" providerId="Windows Live" clId="Web-{0BFEBB33-8DEE-48DB-8215-F50C25FF8927}" dt="2021-10-04T04:01:13.824" v="378"/>
          <ac:spMkLst>
            <pc:docMk/>
            <pc:sldMk cId="3101911726" sldId="288"/>
            <ac:spMk id="8" creationId="{DEE2AD96-B495-4E06-9291-B71706F728CB}"/>
          </ac:spMkLst>
        </pc:spChg>
        <pc:spChg chg="add del">
          <ac:chgData name="Lê Ngọc Hưng" userId="8511c0889c31e0fc" providerId="Windows Live" clId="Web-{0BFEBB33-8DEE-48DB-8215-F50C25FF8927}" dt="2021-10-04T04:01:23.028" v="382"/>
          <ac:spMkLst>
            <pc:docMk/>
            <pc:sldMk cId="3101911726" sldId="288"/>
            <ac:spMk id="9" creationId="{979E27D9-03C7-44E2-9FF8-15D0C8506AF7}"/>
          </ac:spMkLst>
        </pc:spChg>
        <pc:spChg chg="add del">
          <ac:chgData name="Lê Ngọc Hưng" userId="8511c0889c31e0fc" providerId="Windows Live" clId="Web-{0BFEBB33-8DEE-48DB-8215-F50C25FF8927}" dt="2021-10-04T04:01:13.824" v="378"/>
          <ac:spMkLst>
            <pc:docMk/>
            <pc:sldMk cId="3101911726" sldId="288"/>
            <ac:spMk id="10" creationId="{53CF6D67-C5A8-4ADD-9E8E-1E38CA1D3166}"/>
          </ac:spMkLst>
        </pc:spChg>
        <pc:spChg chg="add del">
          <ac:chgData name="Lê Ngọc Hưng" userId="8511c0889c31e0fc" providerId="Windows Live" clId="Web-{0BFEBB33-8DEE-48DB-8215-F50C25FF8927}" dt="2021-10-04T04:01:23.028" v="382"/>
          <ac:spMkLst>
            <pc:docMk/>
            <pc:sldMk cId="3101911726" sldId="288"/>
            <ac:spMk id="11" creationId="{EEBF1590-3B36-48EE-A89D-3B6F3CB256AB}"/>
          </ac:spMkLst>
        </pc:spChg>
        <pc:spChg chg="add del">
          <ac:chgData name="Lê Ngọc Hưng" userId="8511c0889c31e0fc" providerId="Windows Live" clId="Web-{0BFEBB33-8DEE-48DB-8215-F50C25FF8927}" dt="2021-10-04T04:01:13.824" v="378"/>
          <ac:spMkLst>
            <pc:docMk/>
            <pc:sldMk cId="3101911726" sldId="288"/>
            <ac:spMk id="12" creationId="{86909FA0-B515-4681-B7A8-FA281D133B94}"/>
          </ac:spMkLst>
        </pc:spChg>
        <pc:spChg chg="add del">
          <ac:chgData name="Lê Ngọc Hưng" userId="8511c0889c31e0fc" providerId="Windows Live" clId="Web-{0BFEBB33-8DEE-48DB-8215-F50C25FF8927}" dt="2021-10-04T04:01:23.028" v="382"/>
          <ac:spMkLst>
            <pc:docMk/>
            <pc:sldMk cId="3101911726" sldId="288"/>
            <ac:spMk id="13" creationId="{AC8F6C8C-AB5A-4548-942D-E3FD40ACBC49}"/>
          </ac:spMkLst>
        </pc:spChg>
        <pc:spChg chg="add del">
          <ac:chgData name="Lê Ngọc Hưng" userId="8511c0889c31e0fc" providerId="Windows Live" clId="Web-{0BFEBB33-8DEE-48DB-8215-F50C25FF8927}" dt="2021-10-04T04:01:13.824" v="378"/>
          <ac:spMkLst>
            <pc:docMk/>
            <pc:sldMk cId="3101911726" sldId="288"/>
            <ac:spMk id="14" creationId="{21C9FE86-FCC3-4A31-AA1C-C882262B7FE7}"/>
          </ac:spMkLst>
        </pc:spChg>
        <pc:spChg chg="add del">
          <ac:chgData name="Lê Ngọc Hưng" userId="8511c0889c31e0fc" providerId="Windows Live" clId="Web-{0BFEBB33-8DEE-48DB-8215-F50C25FF8927}" dt="2021-10-04T04:01:43.951" v="386"/>
          <ac:spMkLst>
            <pc:docMk/>
            <pc:sldMk cId="3101911726" sldId="288"/>
            <ac:spMk id="15" creationId="{DBF61EA3-B236-439E-9C0B-340980D56BEE}"/>
          </ac:spMkLst>
        </pc:spChg>
        <pc:spChg chg="add del">
          <ac:chgData name="Lê Ngọc Hưng" userId="8511c0889c31e0fc" providerId="Windows Live" clId="Web-{0BFEBB33-8DEE-48DB-8215-F50C25FF8927}" dt="2021-10-04T04:01:13.824" v="378"/>
          <ac:spMkLst>
            <pc:docMk/>
            <pc:sldMk cId="3101911726" sldId="288"/>
            <ac:spMk id="16" creationId="{7D96243B-ECED-4B71-8E06-AE9A285EAD20}"/>
          </ac:spMkLst>
        </pc:spChg>
        <pc:spChg chg="add del">
          <ac:chgData name="Lê Ngọc Hưng" userId="8511c0889c31e0fc" providerId="Windows Live" clId="Web-{0BFEBB33-8DEE-48DB-8215-F50C25FF8927}" dt="2021-10-04T04:01:13.824" v="378"/>
          <ac:spMkLst>
            <pc:docMk/>
            <pc:sldMk cId="3101911726" sldId="288"/>
            <ac:spMk id="18" creationId="{A09989E4-EFDC-4A90-A633-E0525FB4139E}"/>
          </ac:spMkLst>
        </pc:spChg>
        <pc:spChg chg="add del">
          <ac:chgData name="Lê Ngọc Hưng" userId="8511c0889c31e0fc" providerId="Windows Live" clId="Web-{0BFEBB33-8DEE-48DB-8215-F50C25FF8927}" dt="2021-10-04T04:01:43.951" v="386"/>
          <ac:spMkLst>
            <pc:docMk/>
            <pc:sldMk cId="3101911726" sldId="288"/>
            <ac:spMk id="21" creationId="{E659831F-0D9A-4C63-9EBB-8435B85A440F}"/>
          </ac:spMkLst>
        </pc:spChg>
        <pc:spChg chg="add">
          <ac:chgData name="Lê Ngọc Hưng" userId="8511c0889c31e0fc" providerId="Windows Live" clId="Web-{0BFEBB33-8DEE-48DB-8215-F50C25FF8927}" dt="2021-10-04T04:01:43.951" v="386"/>
          <ac:spMkLst>
            <pc:docMk/>
            <pc:sldMk cId="3101911726" sldId="288"/>
            <ac:spMk id="23" creationId="{AFF4A713-7B75-4B21-90D7-5AB19547C728}"/>
          </ac:spMkLst>
        </pc:spChg>
        <pc:spChg chg="add">
          <ac:chgData name="Lê Ngọc Hưng" userId="8511c0889c31e0fc" providerId="Windows Live" clId="Web-{0BFEBB33-8DEE-48DB-8215-F50C25FF8927}" dt="2021-10-04T04:01:43.951" v="386"/>
          <ac:spMkLst>
            <pc:docMk/>
            <pc:sldMk cId="3101911726" sldId="288"/>
            <ac:spMk id="26" creationId="{43C48B49-6135-48B6-AC0F-97E5D8D1F03F}"/>
          </ac:spMkLst>
        </pc:spChg>
        <pc:spChg chg="add">
          <ac:chgData name="Lê Ngọc Hưng" userId="8511c0889c31e0fc" providerId="Windows Live" clId="Web-{0BFEBB33-8DEE-48DB-8215-F50C25FF8927}" dt="2021-10-04T04:01:43.951" v="386"/>
          <ac:spMkLst>
            <pc:docMk/>
            <pc:sldMk cId="3101911726" sldId="288"/>
            <ac:spMk id="28" creationId="{9715DAF0-AE1B-46C9-8A6B-DB2AA05AB91D}"/>
          </ac:spMkLst>
        </pc:spChg>
        <pc:spChg chg="add">
          <ac:chgData name="Lê Ngọc Hưng" userId="8511c0889c31e0fc" providerId="Windows Live" clId="Web-{0BFEBB33-8DEE-48DB-8215-F50C25FF8927}" dt="2021-10-04T04:01:43.951" v="386"/>
          <ac:spMkLst>
            <pc:docMk/>
            <pc:sldMk cId="3101911726" sldId="288"/>
            <ac:spMk id="30" creationId="{DC631C0B-6DA6-4E57-8231-CE32B3434A7E}"/>
          </ac:spMkLst>
        </pc:spChg>
        <pc:spChg chg="add">
          <ac:chgData name="Lê Ngọc Hưng" userId="8511c0889c31e0fc" providerId="Windows Live" clId="Web-{0BFEBB33-8DEE-48DB-8215-F50C25FF8927}" dt="2021-10-04T04:01:43.951" v="386"/>
          <ac:spMkLst>
            <pc:docMk/>
            <pc:sldMk cId="3101911726" sldId="288"/>
            <ac:spMk id="32" creationId="{F256AC18-FB41-4977-8B0C-F5082335AB7D}"/>
          </ac:spMkLst>
        </pc:spChg>
        <pc:spChg chg="add del">
          <ac:chgData name="Lê Ngọc Hưng" userId="8511c0889c31e0fc" providerId="Windows Live" clId="Web-{0BFEBB33-8DEE-48DB-8215-F50C25FF8927}" dt="2021-10-04T04:01:16.606" v="380"/>
          <ac:spMkLst>
            <pc:docMk/>
            <pc:sldMk cId="3101911726" sldId="288"/>
            <ac:spMk id="34" creationId="{E3E51905-F374-4E1A-97CF-B741584B74D5}"/>
          </ac:spMkLst>
        </pc:spChg>
        <pc:grpChg chg="add del">
          <ac:chgData name="Lê Ngọc Hưng" userId="8511c0889c31e0fc" providerId="Windows Live" clId="Web-{0BFEBB33-8DEE-48DB-8215-F50C25FF8927}" dt="2021-10-04T04:01:16.606" v="380"/>
          <ac:grpSpMkLst>
            <pc:docMk/>
            <pc:sldMk cId="3101911726" sldId="288"/>
            <ac:grpSpMk id="7" creationId="{C57F67D8-2BFF-4661-AFAF-E2CE8B7DCE81}"/>
          </ac:grpSpMkLst>
        </pc:grpChg>
        <pc:grpChg chg="add del">
          <ac:chgData name="Lê Ngọc Hưng" userId="8511c0889c31e0fc" providerId="Windows Live" clId="Web-{0BFEBB33-8DEE-48DB-8215-F50C25FF8927}" dt="2021-10-04T04:01:43.951" v="386"/>
          <ac:grpSpMkLst>
            <pc:docMk/>
            <pc:sldMk cId="3101911726" sldId="288"/>
            <ac:grpSpMk id="17" creationId="{28FAF094-D087-493F-8DF9-A486C2D6BBAA}"/>
          </ac:grpSpMkLst>
        </pc:grpChg>
      </pc:sldChg>
    </pc:docChg>
  </pc:docChgLst>
  <pc:docChgLst>
    <pc:chgData name="Lê Ngọc Hưng" userId="8511c0889c31e0fc" providerId="Windows Live" clId="Web-{E9FDA245-EE89-4450-84A2-F69D80837367}"/>
    <pc:docChg chg="modSld">
      <pc:chgData name="Lê Ngọc Hưng" userId="8511c0889c31e0fc" providerId="Windows Live" clId="Web-{E9FDA245-EE89-4450-84A2-F69D80837367}" dt="2021-10-14T09:35:08.299" v="10" actId="20577"/>
      <pc:docMkLst>
        <pc:docMk/>
      </pc:docMkLst>
      <pc:sldChg chg="modSp">
        <pc:chgData name="Lê Ngọc Hưng" userId="8511c0889c31e0fc" providerId="Windows Live" clId="Web-{E9FDA245-EE89-4450-84A2-F69D80837367}" dt="2021-10-14T09:35:08.299" v="10" actId="20577"/>
        <pc:sldMkLst>
          <pc:docMk/>
          <pc:sldMk cId="880332890" sldId="256"/>
        </pc:sldMkLst>
        <pc:spChg chg="mod">
          <ac:chgData name="Lê Ngọc Hưng" userId="8511c0889c31e0fc" providerId="Windows Live" clId="Web-{E9FDA245-EE89-4450-84A2-F69D80837367}" dt="2021-10-14T09:35:08.299" v="10" actId="20577"/>
          <ac:spMkLst>
            <pc:docMk/>
            <pc:sldMk cId="880332890" sldId="256"/>
            <ac:spMk id="2" creationId="{DF7E4E45-E0CD-4849-B51F-D47DE48C013E}"/>
          </ac:spMkLst>
        </pc:spChg>
      </pc:sldChg>
    </pc:docChg>
  </pc:docChgLst>
  <pc:docChgLst>
    <pc:chgData name="Lê Ngọc Hưng" userId="8511c0889c31e0fc" providerId="Windows Live" clId="Web-{96DD893C-28CE-479C-A7A2-063BD41470FC}"/>
    <pc:docChg chg="addSld delSld modSld sldOrd">
      <pc:chgData name="Lê Ngọc Hưng" userId="8511c0889c31e0fc" providerId="Windows Live" clId="Web-{96DD893C-28CE-479C-A7A2-063BD41470FC}" dt="2021-10-14T18:17:10.697" v="470" actId="14100"/>
      <pc:docMkLst>
        <pc:docMk/>
      </pc:docMkLst>
      <pc:sldChg chg="modSp">
        <pc:chgData name="Lê Ngọc Hưng" userId="8511c0889c31e0fc" providerId="Windows Live" clId="Web-{96DD893C-28CE-479C-A7A2-063BD41470FC}" dt="2021-10-14T18:15:14.508" v="408" actId="20577"/>
        <pc:sldMkLst>
          <pc:docMk/>
          <pc:sldMk cId="880332890" sldId="256"/>
        </pc:sldMkLst>
        <pc:spChg chg="mod">
          <ac:chgData name="Lê Ngọc Hưng" userId="8511c0889c31e0fc" providerId="Windows Live" clId="Web-{96DD893C-28CE-479C-A7A2-063BD41470FC}" dt="2021-10-14T18:15:14.508" v="408" actId="20577"/>
          <ac:spMkLst>
            <pc:docMk/>
            <pc:sldMk cId="880332890" sldId="256"/>
            <ac:spMk id="2" creationId="{DF7E4E45-E0CD-4849-B51F-D47DE48C013E}"/>
          </ac:spMkLst>
        </pc:spChg>
      </pc:sldChg>
      <pc:sldChg chg="modSp">
        <pc:chgData name="Lê Ngọc Hưng" userId="8511c0889c31e0fc" providerId="Windows Live" clId="Web-{96DD893C-28CE-479C-A7A2-063BD41470FC}" dt="2021-10-14T18:15:28.711" v="416" actId="20577"/>
        <pc:sldMkLst>
          <pc:docMk/>
          <pc:sldMk cId="3972777190" sldId="259"/>
        </pc:sldMkLst>
        <pc:spChg chg="mod">
          <ac:chgData name="Lê Ngọc Hưng" userId="8511c0889c31e0fc" providerId="Windows Live" clId="Web-{96DD893C-28CE-479C-A7A2-063BD41470FC}" dt="2021-10-14T18:15:21.399" v="411" actId="20577"/>
          <ac:spMkLst>
            <pc:docMk/>
            <pc:sldMk cId="3972777190" sldId="259"/>
            <ac:spMk id="77" creationId="{13CC3749-42CF-4B58-B4FF-9FE9022400CB}"/>
          </ac:spMkLst>
        </pc:spChg>
        <pc:spChg chg="mod">
          <ac:chgData name="Lê Ngọc Hưng" userId="8511c0889c31e0fc" providerId="Windows Live" clId="Web-{96DD893C-28CE-479C-A7A2-063BD41470FC}" dt="2021-10-14T18:15:25.102" v="412" actId="20577"/>
          <ac:spMkLst>
            <pc:docMk/>
            <pc:sldMk cId="3972777190" sldId="259"/>
            <ac:spMk id="78" creationId="{1F8543EE-3AAF-4F08-AA4D-E23E08C658EC}"/>
          </ac:spMkLst>
        </pc:spChg>
        <pc:spChg chg="mod">
          <ac:chgData name="Lê Ngọc Hưng" userId="8511c0889c31e0fc" providerId="Windows Live" clId="Web-{96DD893C-28CE-479C-A7A2-063BD41470FC}" dt="2021-10-14T18:15:28.711" v="416" actId="20577"/>
          <ac:spMkLst>
            <pc:docMk/>
            <pc:sldMk cId="3972777190" sldId="259"/>
            <ac:spMk id="79" creationId="{5FD32D0F-A0E4-4B06-B8D2-563011C5A223}"/>
          </ac:spMkLst>
        </pc:spChg>
      </pc:sldChg>
      <pc:sldChg chg="modSp">
        <pc:chgData name="Lê Ngọc Hưng" userId="8511c0889c31e0fc" providerId="Windows Live" clId="Web-{96DD893C-28CE-479C-A7A2-063BD41470FC}" dt="2021-10-14T18:16:10.759" v="431" actId="20577"/>
        <pc:sldMkLst>
          <pc:docMk/>
          <pc:sldMk cId="509697404" sldId="260"/>
        </pc:sldMkLst>
        <pc:spChg chg="mod">
          <ac:chgData name="Lê Ngọc Hưng" userId="8511c0889c31e0fc" providerId="Windows Live" clId="Web-{96DD893C-28CE-479C-A7A2-063BD41470FC}" dt="2021-10-14T18:15:53.493" v="423" actId="20577"/>
          <ac:spMkLst>
            <pc:docMk/>
            <pc:sldMk cId="509697404" sldId="260"/>
            <ac:spMk id="2" creationId="{53B1093D-9E17-4C81-AA92-1B4278FE8208}"/>
          </ac:spMkLst>
        </pc:spChg>
        <pc:spChg chg="mod">
          <ac:chgData name="Lê Ngọc Hưng" userId="8511c0889c31e0fc" providerId="Windows Live" clId="Web-{96DD893C-28CE-479C-A7A2-063BD41470FC}" dt="2021-10-14T18:16:10.759" v="431" actId="20577"/>
          <ac:spMkLst>
            <pc:docMk/>
            <pc:sldMk cId="509697404" sldId="260"/>
            <ac:spMk id="3" creationId="{DCF178FD-0E45-4D89-B5FF-8C46B4365B05}"/>
          </ac:spMkLst>
        </pc:spChg>
      </pc:sldChg>
      <pc:sldChg chg="modSp">
        <pc:chgData name="Lê Ngọc Hưng" userId="8511c0889c31e0fc" providerId="Windows Live" clId="Web-{96DD893C-28CE-479C-A7A2-063BD41470FC}" dt="2021-10-14T18:16:25.337" v="439" actId="20577"/>
        <pc:sldMkLst>
          <pc:docMk/>
          <pc:sldMk cId="4274267548" sldId="261"/>
        </pc:sldMkLst>
        <pc:spChg chg="mod">
          <ac:chgData name="Lê Ngọc Hưng" userId="8511c0889c31e0fc" providerId="Windows Live" clId="Web-{96DD893C-28CE-479C-A7A2-063BD41470FC}" dt="2021-10-14T18:16:25.337" v="439" actId="20577"/>
          <ac:spMkLst>
            <pc:docMk/>
            <pc:sldMk cId="4274267548" sldId="261"/>
            <ac:spMk id="2" creationId="{53B1093D-9E17-4C81-AA92-1B4278FE8208}"/>
          </ac:spMkLst>
        </pc:spChg>
      </pc:sldChg>
      <pc:sldChg chg="del">
        <pc:chgData name="Lê Ngọc Hưng" userId="8511c0889c31e0fc" providerId="Windows Live" clId="Web-{96DD893C-28CE-479C-A7A2-063BD41470FC}" dt="2021-10-14T18:13:01.881" v="400"/>
        <pc:sldMkLst>
          <pc:docMk/>
          <pc:sldMk cId="571467871" sldId="265"/>
        </pc:sldMkLst>
      </pc:sldChg>
      <pc:sldChg chg="del">
        <pc:chgData name="Lê Ngọc Hưng" userId="8511c0889c31e0fc" providerId="Windows Live" clId="Web-{96DD893C-28CE-479C-A7A2-063BD41470FC}" dt="2021-10-14T18:13:01.865" v="399"/>
        <pc:sldMkLst>
          <pc:docMk/>
          <pc:sldMk cId="3555681174" sldId="266"/>
        </pc:sldMkLst>
      </pc:sldChg>
      <pc:sldChg chg="del">
        <pc:chgData name="Lê Ngọc Hưng" userId="8511c0889c31e0fc" providerId="Windows Live" clId="Web-{96DD893C-28CE-479C-A7A2-063BD41470FC}" dt="2021-10-14T18:13:07.303" v="404"/>
        <pc:sldMkLst>
          <pc:docMk/>
          <pc:sldMk cId="2556329164" sldId="268"/>
        </pc:sldMkLst>
      </pc:sldChg>
      <pc:sldChg chg="del">
        <pc:chgData name="Lê Ngọc Hưng" userId="8511c0889c31e0fc" providerId="Windows Live" clId="Web-{96DD893C-28CE-479C-A7A2-063BD41470FC}" dt="2021-10-14T18:13:05.146" v="402"/>
        <pc:sldMkLst>
          <pc:docMk/>
          <pc:sldMk cId="2008127057" sldId="269"/>
        </pc:sldMkLst>
      </pc:sldChg>
      <pc:sldChg chg="del">
        <pc:chgData name="Lê Ngọc Hưng" userId="8511c0889c31e0fc" providerId="Windows Live" clId="Web-{96DD893C-28CE-479C-A7A2-063BD41470FC}" dt="2021-10-14T18:12:56.959" v="397"/>
        <pc:sldMkLst>
          <pc:docMk/>
          <pc:sldMk cId="2472856031" sldId="272"/>
        </pc:sldMkLst>
      </pc:sldChg>
      <pc:sldChg chg="del">
        <pc:chgData name="Lê Ngọc Hưng" userId="8511c0889c31e0fc" providerId="Windows Live" clId="Web-{96DD893C-28CE-479C-A7A2-063BD41470FC}" dt="2021-10-14T18:12:56.959" v="396"/>
        <pc:sldMkLst>
          <pc:docMk/>
          <pc:sldMk cId="1152646578" sldId="273"/>
        </pc:sldMkLst>
      </pc:sldChg>
      <pc:sldChg chg="del">
        <pc:chgData name="Lê Ngọc Hưng" userId="8511c0889c31e0fc" providerId="Windows Live" clId="Web-{96DD893C-28CE-479C-A7A2-063BD41470FC}" dt="2021-10-14T18:12:56.943" v="395"/>
        <pc:sldMkLst>
          <pc:docMk/>
          <pc:sldMk cId="3437006859" sldId="274"/>
        </pc:sldMkLst>
      </pc:sldChg>
      <pc:sldChg chg="del">
        <pc:chgData name="Lê Ngọc Hưng" userId="8511c0889c31e0fc" providerId="Windows Live" clId="Web-{96DD893C-28CE-479C-A7A2-063BD41470FC}" dt="2021-10-14T18:12:56.943" v="394"/>
        <pc:sldMkLst>
          <pc:docMk/>
          <pc:sldMk cId="861030314" sldId="275"/>
        </pc:sldMkLst>
      </pc:sldChg>
      <pc:sldChg chg="del">
        <pc:chgData name="Lê Ngọc Hưng" userId="8511c0889c31e0fc" providerId="Windows Live" clId="Web-{96DD893C-28CE-479C-A7A2-063BD41470FC}" dt="2021-10-14T18:13:16.850" v="406"/>
        <pc:sldMkLst>
          <pc:docMk/>
          <pc:sldMk cId="1954336978" sldId="276"/>
        </pc:sldMkLst>
      </pc:sldChg>
      <pc:sldChg chg="del">
        <pc:chgData name="Lê Ngọc Hưng" userId="8511c0889c31e0fc" providerId="Windows Live" clId="Web-{96DD893C-28CE-479C-A7A2-063BD41470FC}" dt="2021-10-14T18:12:47.037" v="392"/>
        <pc:sldMkLst>
          <pc:docMk/>
          <pc:sldMk cId="1922793781" sldId="279"/>
        </pc:sldMkLst>
      </pc:sldChg>
      <pc:sldChg chg="del">
        <pc:chgData name="Lê Ngọc Hưng" userId="8511c0889c31e0fc" providerId="Windows Live" clId="Web-{96DD893C-28CE-479C-A7A2-063BD41470FC}" dt="2021-10-14T18:12:47.037" v="391"/>
        <pc:sldMkLst>
          <pc:docMk/>
          <pc:sldMk cId="2721898211" sldId="280"/>
        </pc:sldMkLst>
      </pc:sldChg>
      <pc:sldChg chg="modSp">
        <pc:chgData name="Lê Ngọc Hưng" userId="8511c0889c31e0fc" providerId="Windows Live" clId="Web-{96DD893C-28CE-479C-A7A2-063BD41470FC}" dt="2021-10-14T18:16:39.588" v="449" actId="20577"/>
        <pc:sldMkLst>
          <pc:docMk/>
          <pc:sldMk cId="1734123286" sldId="281"/>
        </pc:sldMkLst>
        <pc:spChg chg="mod">
          <ac:chgData name="Lê Ngọc Hưng" userId="8511c0889c31e0fc" providerId="Windows Live" clId="Web-{96DD893C-28CE-479C-A7A2-063BD41470FC}" dt="2021-10-14T18:16:32.556" v="443" actId="20577"/>
          <ac:spMkLst>
            <pc:docMk/>
            <pc:sldMk cId="1734123286" sldId="281"/>
            <ac:spMk id="2" creationId="{AF479BAB-05F5-48C2-860B-4C357AE677FE}"/>
          </ac:spMkLst>
        </pc:spChg>
        <pc:spChg chg="mod">
          <ac:chgData name="Lê Ngọc Hưng" userId="8511c0889c31e0fc" providerId="Windows Live" clId="Web-{96DD893C-28CE-479C-A7A2-063BD41470FC}" dt="2021-10-14T18:16:39.588" v="449" actId="20577"/>
          <ac:spMkLst>
            <pc:docMk/>
            <pc:sldMk cId="1734123286" sldId="281"/>
            <ac:spMk id="3" creationId="{9C1023B7-4DD2-48F4-9BD0-940BC32DCE84}"/>
          </ac:spMkLst>
        </pc:spChg>
      </pc:sldChg>
      <pc:sldChg chg="del">
        <pc:chgData name="Lê Ngọc Hưng" userId="8511c0889c31e0fc" providerId="Windows Live" clId="Web-{96DD893C-28CE-479C-A7A2-063BD41470FC}" dt="2021-10-14T18:12:47.021" v="390"/>
        <pc:sldMkLst>
          <pc:docMk/>
          <pc:sldMk cId="945630017" sldId="282"/>
        </pc:sldMkLst>
      </pc:sldChg>
      <pc:sldChg chg="del">
        <pc:chgData name="Lê Ngọc Hưng" userId="8511c0889c31e0fc" providerId="Windows Live" clId="Web-{96DD893C-28CE-479C-A7A2-063BD41470FC}" dt="2021-10-14T18:13:09.068" v="405"/>
        <pc:sldMkLst>
          <pc:docMk/>
          <pc:sldMk cId="2836453634" sldId="283"/>
        </pc:sldMkLst>
      </pc:sldChg>
      <pc:sldChg chg="del">
        <pc:chgData name="Lê Ngọc Hưng" userId="8511c0889c31e0fc" providerId="Windows Live" clId="Web-{96DD893C-28CE-479C-A7A2-063BD41470FC}" dt="2021-10-14T18:13:04.177" v="401"/>
        <pc:sldMkLst>
          <pc:docMk/>
          <pc:sldMk cId="4006751143" sldId="284"/>
        </pc:sldMkLst>
      </pc:sldChg>
      <pc:sldChg chg="del">
        <pc:chgData name="Lê Ngọc Hưng" userId="8511c0889c31e0fc" providerId="Windows Live" clId="Web-{96DD893C-28CE-479C-A7A2-063BD41470FC}" dt="2021-10-14T18:12:57.021" v="398"/>
        <pc:sldMkLst>
          <pc:docMk/>
          <pc:sldMk cId="182098353" sldId="286"/>
        </pc:sldMkLst>
      </pc:sldChg>
      <pc:sldChg chg="del">
        <pc:chgData name="Lê Ngọc Hưng" userId="8511c0889c31e0fc" providerId="Windows Live" clId="Web-{96DD893C-28CE-479C-A7A2-063BD41470FC}" dt="2021-10-14T18:13:05.990" v="403"/>
        <pc:sldMkLst>
          <pc:docMk/>
          <pc:sldMk cId="970517684" sldId="287"/>
        </pc:sldMkLst>
      </pc:sldChg>
      <pc:sldChg chg="del">
        <pc:chgData name="Lê Ngọc Hưng" userId="8511c0889c31e0fc" providerId="Windows Live" clId="Web-{96DD893C-28CE-479C-A7A2-063BD41470FC}" dt="2021-10-14T18:12:56.943" v="393"/>
        <pc:sldMkLst>
          <pc:docMk/>
          <pc:sldMk cId="3101911726" sldId="288"/>
        </pc:sldMkLst>
      </pc:sldChg>
      <pc:sldChg chg="ord">
        <pc:chgData name="Lê Ngọc Hưng" userId="8511c0889c31e0fc" providerId="Windows Live" clId="Web-{96DD893C-28CE-479C-A7A2-063BD41470FC}" dt="2021-10-14T18:12:34.255" v="389"/>
        <pc:sldMkLst>
          <pc:docMk/>
          <pc:sldMk cId="883940276" sldId="290"/>
        </pc:sldMkLst>
      </pc:sldChg>
      <pc:sldChg chg="modSp">
        <pc:chgData name="Lê Ngọc Hưng" userId="8511c0889c31e0fc" providerId="Windows Live" clId="Web-{96DD893C-28CE-479C-A7A2-063BD41470FC}" dt="2021-10-14T18:16:47.056" v="454" actId="20577"/>
        <pc:sldMkLst>
          <pc:docMk/>
          <pc:sldMk cId="2037534134" sldId="291"/>
        </pc:sldMkLst>
        <pc:spChg chg="mod">
          <ac:chgData name="Lê Ngọc Hưng" userId="8511c0889c31e0fc" providerId="Windows Live" clId="Web-{96DD893C-28CE-479C-A7A2-063BD41470FC}" dt="2021-10-14T18:16:47.056" v="454" actId="20577"/>
          <ac:spMkLst>
            <pc:docMk/>
            <pc:sldMk cId="2037534134" sldId="291"/>
            <ac:spMk id="2" creationId="{AF479BAB-05F5-48C2-860B-4C357AE677FE}"/>
          </ac:spMkLst>
        </pc:spChg>
      </pc:sldChg>
      <pc:sldChg chg="modSp">
        <pc:chgData name="Lê Ngọc Hưng" userId="8511c0889c31e0fc" providerId="Windows Live" clId="Web-{96DD893C-28CE-479C-A7A2-063BD41470FC}" dt="2021-10-14T18:16:52.697" v="460" actId="20577"/>
        <pc:sldMkLst>
          <pc:docMk/>
          <pc:sldMk cId="321671637" sldId="293"/>
        </pc:sldMkLst>
        <pc:spChg chg="mod">
          <ac:chgData name="Lê Ngọc Hưng" userId="8511c0889c31e0fc" providerId="Windows Live" clId="Web-{96DD893C-28CE-479C-A7A2-063BD41470FC}" dt="2021-10-14T18:16:52.697" v="460" actId="20577"/>
          <ac:spMkLst>
            <pc:docMk/>
            <pc:sldMk cId="321671637" sldId="293"/>
            <ac:spMk id="2" creationId="{AF479BAB-05F5-48C2-860B-4C357AE677FE}"/>
          </ac:spMkLst>
        </pc:spChg>
      </pc:sldChg>
      <pc:sldChg chg="modSp">
        <pc:chgData name="Lê Ngọc Hưng" userId="8511c0889c31e0fc" providerId="Windows Live" clId="Web-{96DD893C-28CE-479C-A7A2-063BD41470FC}" dt="2021-10-14T18:17:02.025" v="466" actId="20577"/>
        <pc:sldMkLst>
          <pc:docMk/>
          <pc:sldMk cId="254947116" sldId="294"/>
        </pc:sldMkLst>
        <pc:spChg chg="mod">
          <ac:chgData name="Lê Ngọc Hưng" userId="8511c0889c31e0fc" providerId="Windows Live" clId="Web-{96DD893C-28CE-479C-A7A2-063BD41470FC}" dt="2021-10-14T18:17:02.025" v="466" actId="20577"/>
          <ac:spMkLst>
            <pc:docMk/>
            <pc:sldMk cId="254947116" sldId="294"/>
            <ac:spMk id="2" creationId="{AF479BAB-05F5-48C2-860B-4C357AE677FE}"/>
          </ac:spMkLst>
        </pc:spChg>
      </pc:sldChg>
      <pc:sldChg chg="modSp">
        <pc:chgData name="Lê Ngọc Hưng" userId="8511c0889c31e0fc" providerId="Windows Live" clId="Web-{96DD893C-28CE-479C-A7A2-063BD41470FC}" dt="2021-10-14T18:16:19.556" v="436" actId="20577"/>
        <pc:sldMkLst>
          <pc:docMk/>
          <pc:sldMk cId="1831428454" sldId="295"/>
        </pc:sldMkLst>
        <pc:spChg chg="mod">
          <ac:chgData name="Lê Ngọc Hưng" userId="8511c0889c31e0fc" providerId="Windows Live" clId="Web-{96DD893C-28CE-479C-A7A2-063BD41470FC}" dt="2021-10-14T18:16:19.556" v="436" actId="20577"/>
          <ac:spMkLst>
            <pc:docMk/>
            <pc:sldMk cId="1831428454" sldId="295"/>
            <ac:spMk id="2" creationId="{53B1093D-9E17-4C81-AA92-1B4278FE8208}"/>
          </ac:spMkLst>
        </pc:spChg>
      </pc:sldChg>
      <pc:sldChg chg="modSp">
        <pc:chgData name="Lê Ngọc Hưng" userId="8511c0889c31e0fc" providerId="Windows Live" clId="Web-{96DD893C-28CE-479C-A7A2-063BD41470FC}" dt="2021-10-14T18:17:10.697" v="470" actId="14100"/>
        <pc:sldMkLst>
          <pc:docMk/>
          <pc:sldMk cId="2046301915" sldId="296"/>
        </pc:sldMkLst>
        <pc:spChg chg="mod">
          <ac:chgData name="Lê Ngọc Hưng" userId="8511c0889c31e0fc" providerId="Windows Live" clId="Web-{96DD893C-28CE-479C-A7A2-063BD41470FC}" dt="2021-10-14T18:16:14.712" v="434" actId="20577"/>
          <ac:spMkLst>
            <pc:docMk/>
            <pc:sldMk cId="2046301915" sldId="296"/>
            <ac:spMk id="2" creationId="{53B1093D-9E17-4C81-AA92-1B4278FE8208}"/>
          </ac:spMkLst>
        </pc:spChg>
        <pc:spChg chg="mod">
          <ac:chgData name="Lê Ngọc Hưng" userId="8511c0889c31e0fc" providerId="Windows Live" clId="Web-{96DD893C-28CE-479C-A7A2-063BD41470FC}" dt="2021-10-14T18:17:10.697" v="470" actId="14100"/>
          <ac:spMkLst>
            <pc:docMk/>
            <pc:sldMk cId="2046301915" sldId="296"/>
            <ac:spMk id="7" creationId="{ECC9B88D-267D-4F53-BE09-95D4D11C7C4D}"/>
          </ac:spMkLst>
        </pc:spChg>
        <pc:spChg chg="mod">
          <ac:chgData name="Lê Ngọc Hưng" userId="8511c0889c31e0fc" providerId="Windows Live" clId="Web-{96DD893C-28CE-479C-A7A2-063BD41470FC}" dt="2021-10-14T17:29:15.271" v="131" actId="20577"/>
          <ac:spMkLst>
            <pc:docMk/>
            <pc:sldMk cId="2046301915" sldId="296"/>
            <ac:spMk id="15" creationId="{B07F8670-7C50-4BA3-8CE0-065537317491}"/>
          </ac:spMkLst>
        </pc:spChg>
      </pc:sldChg>
      <pc:sldChg chg="addSp delSp modSp add replId">
        <pc:chgData name="Lê Ngọc Hưng" userId="8511c0889c31e0fc" providerId="Windows Live" clId="Web-{96DD893C-28CE-479C-A7A2-063BD41470FC}" dt="2021-10-14T18:11:40.426" v="388" actId="1076"/>
        <pc:sldMkLst>
          <pc:docMk/>
          <pc:sldMk cId="3588301680" sldId="297"/>
        </pc:sldMkLst>
        <pc:spChg chg="mod">
          <ac:chgData name="Lê Ngọc Hưng" userId="8511c0889c31e0fc" providerId="Windows Live" clId="Web-{96DD893C-28CE-479C-A7A2-063BD41470FC}" dt="2021-10-14T18:07:27" v="219" actId="20577"/>
          <ac:spMkLst>
            <pc:docMk/>
            <pc:sldMk cId="3588301680" sldId="297"/>
            <ac:spMk id="2" creationId="{53B1093D-9E17-4C81-AA92-1B4278FE8208}"/>
          </ac:spMkLst>
        </pc:spChg>
        <pc:spChg chg="add del mod">
          <ac:chgData name="Lê Ngọc Hưng" userId="8511c0889c31e0fc" providerId="Windows Live" clId="Web-{96DD893C-28CE-479C-A7A2-063BD41470FC}" dt="2021-10-14T18:11:40.426" v="388" actId="1076"/>
          <ac:spMkLst>
            <pc:docMk/>
            <pc:sldMk cId="3588301680" sldId="297"/>
            <ac:spMk id="6" creationId="{ED0E1434-D71A-41B0-96A3-0A2991C07C96}"/>
          </ac:spMkLst>
        </pc:spChg>
        <pc:spChg chg="mod">
          <ac:chgData name="Lê Ngọc Hưng" userId="8511c0889c31e0fc" providerId="Windows Live" clId="Web-{96DD893C-28CE-479C-A7A2-063BD41470FC}" dt="2021-10-14T17:49:03.393" v="150" actId="20577"/>
          <ac:spMkLst>
            <pc:docMk/>
            <pc:sldMk cId="3588301680" sldId="297"/>
            <ac:spMk id="7" creationId="{ECC9B88D-267D-4F53-BE09-95D4D11C7C4D}"/>
          </ac:spMkLst>
        </pc:spChg>
        <pc:spChg chg="mod">
          <ac:chgData name="Lê Ngọc Hưng" userId="8511c0889c31e0fc" providerId="Windows Live" clId="Web-{96DD893C-28CE-479C-A7A2-063BD41470FC}" dt="2021-10-14T18:10:04.549" v="358" actId="20577"/>
          <ac:spMkLst>
            <pc:docMk/>
            <pc:sldMk cId="3588301680" sldId="297"/>
            <ac:spMk id="10" creationId="{450CE935-22CD-4599-A31F-99C22ADF9758}"/>
          </ac:spMkLst>
        </pc:spChg>
        <pc:spChg chg="del mod">
          <ac:chgData name="Lê Ngọc Hưng" userId="8511c0889c31e0fc" providerId="Windows Live" clId="Web-{96DD893C-28CE-479C-A7A2-063BD41470FC}" dt="2021-10-14T18:10:34.722" v="368"/>
          <ac:spMkLst>
            <pc:docMk/>
            <pc:sldMk cId="3588301680" sldId="297"/>
            <ac:spMk id="15" creationId="{B07F8670-7C50-4BA3-8CE0-065537317491}"/>
          </ac:spMkLst>
        </pc:spChg>
        <pc:spChg chg="del">
          <ac:chgData name="Lê Ngọc Hưng" userId="8511c0889c31e0fc" providerId="Windows Live" clId="Web-{96DD893C-28CE-479C-A7A2-063BD41470FC}" dt="2021-10-14T18:10:31.815" v="366"/>
          <ac:spMkLst>
            <pc:docMk/>
            <pc:sldMk cId="3588301680" sldId="297"/>
            <ac:spMk id="18" creationId="{86C429C7-3796-4E5E-B820-D69793519AEF}"/>
          </ac:spMkLst>
        </pc:spChg>
        <pc:picChg chg="add del mod">
          <ac:chgData name="Lê Ngọc Hưng" userId="8511c0889c31e0fc" providerId="Windows Live" clId="Web-{96DD893C-28CE-479C-A7A2-063BD41470FC}" dt="2021-10-14T18:10:23.409" v="363"/>
          <ac:picMkLst>
            <pc:docMk/>
            <pc:sldMk cId="3588301680" sldId="297"/>
            <ac:picMk id="3" creationId="{56E445DB-3338-4432-88FC-35FF36D682A5}"/>
          </ac:picMkLst>
        </pc:picChg>
        <pc:picChg chg="add mod">
          <ac:chgData name="Lê Ngọc Hưng" userId="8511c0889c31e0fc" providerId="Windows Live" clId="Web-{96DD893C-28CE-479C-A7A2-063BD41470FC}" dt="2021-10-14T18:10:28.190" v="365" actId="1076"/>
          <ac:picMkLst>
            <pc:docMk/>
            <pc:sldMk cId="3588301680" sldId="297"/>
            <ac:picMk id="4" creationId="{0839FECC-F74C-4DFD-92CA-FEC6E4A9ABB9}"/>
          </ac:picMkLst>
        </pc:picChg>
        <pc:picChg chg="add mod">
          <ac:chgData name="Lê Ngọc Hưng" userId="8511c0889c31e0fc" providerId="Windows Live" clId="Web-{96DD893C-28CE-479C-A7A2-063BD41470FC}" dt="2021-10-14T18:11:11.097" v="374" actId="1076"/>
          <ac:picMkLst>
            <pc:docMk/>
            <pc:sldMk cId="3588301680" sldId="297"/>
            <ac:picMk id="5" creationId="{9D9B6A01-8F0E-4042-BF86-2D6A2EC3ED0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4298B-F9DA-43A6-A606-6B560F4C7352}"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E7B6C2-30DD-4522-96E6-E28708B6FE0F}" type="slidenum">
              <a:rPr lang="en-US" smtClean="0"/>
              <a:t>‹#›</a:t>
            </a:fld>
            <a:endParaRPr lang="en-US"/>
          </a:p>
        </p:txBody>
      </p:sp>
    </p:spTree>
    <p:extLst>
      <p:ext uri="{BB962C8B-B14F-4D97-AF65-F5344CB8AC3E}">
        <p14:creationId xmlns:p14="http://schemas.microsoft.com/office/powerpoint/2010/main" val="56713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October 18,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59029818"/>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October 18,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79843408"/>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October 18,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94401369"/>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D059-2239-4873-A456-B4B4AC3849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44D880-7388-41EE-B400-0A5FB62AA0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2CC035-665B-4E1B-B58E-E904FFB018F3}"/>
              </a:ext>
            </a:extLst>
          </p:cNvPr>
          <p:cNvSpPr>
            <a:spLocks noGrp="1"/>
          </p:cNvSpPr>
          <p:nvPr>
            <p:ph type="dt" sz="half" idx="10"/>
          </p:nvPr>
        </p:nvSpPr>
        <p:spPr/>
        <p:txBody>
          <a:bodyPr/>
          <a:lstStyle/>
          <a:p>
            <a:fld id="{655A5808-3B61-48CC-92EF-85AC2E0DFA56}" type="datetime2">
              <a:rPr lang="en-US" smtClean="0"/>
              <a:t>Monday, October 18, 2021</a:t>
            </a:fld>
            <a:endParaRPr lang="en-US"/>
          </a:p>
        </p:txBody>
      </p:sp>
      <p:sp>
        <p:nvSpPr>
          <p:cNvPr id="5" name="Footer Placeholder 4">
            <a:extLst>
              <a:ext uri="{FF2B5EF4-FFF2-40B4-BE49-F238E27FC236}">
                <a16:creationId xmlns:a16="http://schemas.microsoft.com/office/drawing/2014/main" id="{B62D65C5-C8C3-4B82-969F-47BCD0E43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2AC52-C45A-44AD-BE4F-230302940E7F}"/>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43801753"/>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B5F7-A493-4375-AB08-8595BEB7A6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B628E4-A016-49FE-B7B3-22357C7935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39294-F37F-4E12-9087-373165762043}"/>
              </a:ext>
            </a:extLst>
          </p:cNvPr>
          <p:cNvSpPr>
            <a:spLocks noGrp="1"/>
          </p:cNvSpPr>
          <p:nvPr>
            <p:ph type="dt" sz="half" idx="10"/>
          </p:nvPr>
        </p:nvSpPr>
        <p:spPr/>
        <p:txBody>
          <a:bodyPr/>
          <a:lstStyle/>
          <a:p>
            <a:fld id="{2F3AF3C6-0FD4-4939-991C-00DDE5C56815}" type="datetime2">
              <a:rPr lang="en-US" smtClean="0"/>
              <a:t>Monday, October 18, 2021</a:t>
            </a:fld>
            <a:endParaRPr lang="en-US"/>
          </a:p>
        </p:txBody>
      </p:sp>
      <p:sp>
        <p:nvSpPr>
          <p:cNvPr id="5" name="Footer Placeholder 4">
            <a:extLst>
              <a:ext uri="{FF2B5EF4-FFF2-40B4-BE49-F238E27FC236}">
                <a16:creationId xmlns:a16="http://schemas.microsoft.com/office/drawing/2014/main" id="{2494F48F-776D-45C2-8243-936CF996D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1E1CB-193C-4131-8222-F63811760815}"/>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29934715"/>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6329-BE91-4B30-8E1B-594BADF63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F8029C-FD13-457B-96B5-E2C8890F29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A3E3CF-90BD-4BFB-BBAA-60BAD6F6F309}"/>
              </a:ext>
            </a:extLst>
          </p:cNvPr>
          <p:cNvSpPr>
            <a:spLocks noGrp="1"/>
          </p:cNvSpPr>
          <p:nvPr>
            <p:ph type="dt" sz="half" idx="10"/>
          </p:nvPr>
        </p:nvSpPr>
        <p:spPr/>
        <p:txBody>
          <a:bodyPr/>
          <a:lstStyle/>
          <a:p>
            <a:fld id="{86807482-8128-47C6-A8DD-6452B0291CFF}" type="datetime2">
              <a:rPr lang="en-US" smtClean="0"/>
              <a:t>Monday, October 18, 2021</a:t>
            </a:fld>
            <a:endParaRPr lang="en-US"/>
          </a:p>
        </p:txBody>
      </p:sp>
      <p:sp>
        <p:nvSpPr>
          <p:cNvPr id="5" name="Footer Placeholder 4">
            <a:extLst>
              <a:ext uri="{FF2B5EF4-FFF2-40B4-BE49-F238E27FC236}">
                <a16:creationId xmlns:a16="http://schemas.microsoft.com/office/drawing/2014/main" id="{014F16FA-4AB2-4155-9408-0D327C793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0DC3C-2237-47FE-8E17-0110F5A4ACA8}"/>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4870182"/>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8687-BF31-4D17-95E9-9EA5BB9D63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02FAB0-9B83-4DAF-8C02-B0F558C642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4E5FB5-D480-4941-BEDF-6B1BF4630C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3D802-130C-4379-A0EC-713F0E804098}"/>
              </a:ext>
            </a:extLst>
          </p:cNvPr>
          <p:cNvSpPr>
            <a:spLocks noGrp="1"/>
          </p:cNvSpPr>
          <p:nvPr>
            <p:ph type="dt" sz="half" idx="10"/>
          </p:nvPr>
        </p:nvSpPr>
        <p:spPr/>
        <p:txBody>
          <a:bodyPr/>
          <a:lstStyle/>
          <a:p>
            <a:fld id="{37903F25-275E-41DE-BE3B-EBF0DB49F9B1}" type="datetime2">
              <a:rPr lang="en-US" smtClean="0"/>
              <a:t>Monday, October 18, 2021</a:t>
            </a:fld>
            <a:endParaRPr lang="en-US"/>
          </a:p>
        </p:txBody>
      </p:sp>
      <p:sp>
        <p:nvSpPr>
          <p:cNvPr id="6" name="Footer Placeholder 5">
            <a:extLst>
              <a:ext uri="{FF2B5EF4-FFF2-40B4-BE49-F238E27FC236}">
                <a16:creationId xmlns:a16="http://schemas.microsoft.com/office/drawing/2014/main" id="{6C56C863-6286-4DB1-9CAA-CCAD40303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B74A02-5B36-43B9-A58E-B1E08AA54AAA}"/>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19075123"/>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F0F7-DFA3-4415-A26B-A85B74F861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1B2B4C-DA0C-4F20-8577-C9D00D357A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C6943-C886-4B48-A85F-DB1E86D5CD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4D8935-0D50-43BE-A850-0810B2257E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DD6B49-DCDF-4AA7-BAD3-62665A4836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507935-C607-4EFD-A8C3-64F43BCC0FD2}"/>
              </a:ext>
            </a:extLst>
          </p:cNvPr>
          <p:cNvSpPr>
            <a:spLocks noGrp="1"/>
          </p:cNvSpPr>
          <p:nvPr>
            <p:ph type="dt" sz="half" idx="10"/>
          </p:nvPr>
        </p:nvSpPr>
        <p:spPr/>
        <p:txBody>
          <a:bodyPr/>
          <a:lstStyle/>
          <a:p>
            <a:fld id="{EE475572-4A44-4171-84AA-64D42C8050A6}" type="datetime2">
              <a:rPr lang="en-US" smtClean="0"/>
              <a:t>Monday, October 18, 2021</a:t>
            </a:fld>
            <a:endParaRPr lang="en-US"/>
          </a:p>
        </p:txBody>
      </p:sp>
      <p:sp>
        <p:nvSpPr>
          <p:cNvPr id="8" name="Footer Placeholder 7">
            <a:extLst>
              <a:ext uri="{FF2B5EF4-FFF2-40B4-BE49-F238E27FC236}">
                <a16:creationId xmlns:a16="http://schemas.microsoft.com/office/drawing/2014/main" id="{3016DC34-B468-45AF-9C05-2EFCF00D89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B2CE79-86DC-4B84-9885-CB0045AE1FA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48332306"/>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E646-316C-4F54-9FB8-5A4130A883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8F1E44-C766-4A8C-AE9C-00EE1F27070D}"/>
              </a:ext>
            </a:extLst>
          </p:cNvPr>
          <p:cNvSpPr>
            <a:spLocks noGrp="1"/>
          </p:cNvSpPr>
          <p:nvPr>
            <p:ph type="dt" sz="half" idx="10"/>
          </p:nvPr>
        </p:nvSpPr>
        <p:spPr/>
        <p:txBody>
          <a:bodyPr/>
          <a:lstStyle/>
          <a:p>
            <a:fld id="{C4C1612E-528E-4FD5-9E9E-E15F1108F171}" type="datetime2">
              <a:rPr lang="en-US" smtClean="0"/>
              <a:t>Monday, October 18, 2021</a:t>
            </a:fld>
            <a:endParaRPr lang="en-US"/>
          </a:p>
        </p:txBody>
      </p:sp>
      <p:sp>
        <p:nvSpPr>
          <p:cNvPr id="4" name="Footer Placeholder 3">
            <a:extLst>
              <a:ext uri="{FF2B5EF4-FFF2-40B4-BE49-F238E27FC236}">
                <a16:creationId xmlns:a16="http://schemas.microsoft.com/office/drawing/2014/main" id="{1806AC89-8425-4886-B678-92B3273D83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064094-EEB8-488C-A7F6-790F7EDE73B5}"/>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68643434"/>
      </p:ext>
    </p:extLst>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EA780A-9783-45C7-8033-D9602FA0FCDB}"/>
              </a:ext>
            </a:extLst>
          </p:cNvPr>
          <p:cNvSpPr>
            <a:spLocks noGrp="1"/>
          </p:cNvSpPr>
          <p:nvPr>
            <p:ph type="dt" sz="half" idx="10"/>
          </p:nvPr>
        </p:nvSpPr>
        <p:spPr/>
        <p:txBody>
          <a:bodyPr/>
          <a:lstStyle/>
          <a:p>
            <a:fld id="{D4F6D862-A06D-436F-A92E-EBAAD50B6E50}" type="datetime2">
              <a:rPr lang="en-US" smtClean="0"/>
              <a:t>Monday, October 18, 2021</a:t>
            </a:fld>
            <a:endParaRPr lang="en-US"/>
          </a:p>
        </p:txBody>
      </p:sp>
      <p:sp>
        <p:nvSpPr>
          <p:cNvPr id="3" name="Footer Placeholder 2">
            <a:extLst>
              <a:ext uri="{FF2B5EF4-FFF2-40B4-BE49-F238E27FC236}">
                <a16:creationId xmlns:a16="http://schemas.microsoft.com/office/drawing/2014/main" id="{9D4FF491-F5B8-4134-8B8C-741737BD96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49190F-DD2E-4099-9A46-D0E72B78800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82697858"/>
      </p:ext>
    </p:extLst>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25B3-EB92-46F3-AFC0-B14025A42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DEFBAD-917E-4F6A-ACE7-B44F30E58A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A924FF-0A94-41CC-A2A1-8BE44877A8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209D2-787C-443D-8D58-EE1754963A8F}"/>
              </a:ext>
            </a:extLst>
          </p:cNvPr>
          <p:cNvSpPr>
            <a:spLocks noGrp="1"/>
          </p:cNvSpPr>
          <p:nvPr>
            <p:ph type="dt" sz="half" idx="10"/>
          </p:nvPr>
        </p:nvSpPr>
        <p:spPr/>
        <p:txBody>
          <a:bodyPr/>
          <a:lstStyle/>
          <a:p>
            <a:fld id="{B73E0B7D-2260-4809-8F0A-9E5F3E24F169}" type="datetime2">
              <a:rPr lang="en-US" smtClean="0"/>
              <a:t>Monday, October 18, 2021</a:t>
            </a:fld>
            <a:endParaRPr lang="en-US"/>
          </a:p>
        </p:txBody>
      </p:sp>
      <p:sp>
        <p:nvSpPr>
          <p:cNvPr id="6" name="Footer Placeholder 5">
            <a:extLst>
              <a:ext uri="{FF2B5EF4-FFF2-40B4-BE49-F238E27FC236}">
                <a16:creationId xmlns:a16="http://schemas.microsoft.com/office/drawing/2014/main" id="{92025F22-4216-4FD3-8E99-38E6704A63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D6B3A-3753-481B-9671-F713D06C318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5437515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October 18,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49385239"/>
      </p:ext>
    </p:extLst>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530B-DC57-470B-9C13-3BC98FD21F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FD0B44-6B2C-4B65-93E3-145AD35B57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F22FED-D88A-49F6-8564-733FD2F69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AE5C46-914B-4705-860B-539902A2CA4C}"/>
              </a:ext>
            </a:extLst>
          </p:cNvPr>
          <p:cNvSpPr>
            <a:spLocks noGrp="1"/>
          </p:cNvSpPr>
          <p:nvPr>
            <p:ph type="dt" sz="half" idx="10"/>
          </p:nvPr>
        </p:nvSpPr>
        <p:spPr/>
        <p:txBody>
          <a:bodyPr/>
          <a:lstStyle/>
          <a:p>
            <a:fld id="{3C8E4735-C637-46A3-94EB-AB3AC4188D2F}" type="datetime2">
              <a:rPr lang="en-US" smtClean="0"/>
              <a:t>Monday, October 18, 2021</a:t>
            </a:fld>
            <a:endParaRPr lang="en-US"/>
          </a:p>
        </p:txBody>
      </p:sp>
      <p:sp>
        <p:nvSpPr>
          <p:cNvPr id="6" name="Footer Placeholder 5">
            <a:extLst>
              <a:ext uri="{FF2B5EF4-FFF2-40B4-BE49-F238E27FC236}">
                <a16:creationId xmlns:a16="http://schemas.microsoft.com/office/drawing/2014/main" id="{5A8991A3-90AE-48BF-84DB-F83769045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BF6567-CA58-4FF5-90EE-5A8D28939B7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18179412"/>
      </p:ext>
    </p:extLst>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FE73-B64A-4BF9-98C2-56E54790B6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40AAA9-7F90-40F6-8B60-2C400AA667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60C38-4877-46CB-A805-37679CE01DC3}"/>
              </a:ext>
            </a:extLst>
          </p:cNvPr>
          <p:cNvSpPr>
            <a:spLocks noGrp="1"/>
          </p:cNvSpPr>
          <p:nvPr>
            <p:ph type="dt" sz="half" idx="10"/>
          </p:nvPr>
        </p:nvSpPr>
        <p:spPr/>
        <p:txBody>
          <a:bodyPr/>
          <a:lstStyle/>
          <a:p>
            <a:fld id="{735E98AF-4574-4509-BF7A-519ACD5BF826}" type="datetime2">
              <a:rPr lang="en-US" smtClean="0"/>
              <a:t>Monday, October 18, 2021</a:t>
            </a:fld>
            <a:endParaRPr lang="en-US"/>
          </a:p>
        </p:txBody>
      </p:sp>
      <p:sp>
        <p:nvSpPr>
          <p:cNvPr id="5" name="Footer Placeholder 4">
            <a:extLst>
              <a:ext uri="{FF2B5EF4-FFF2-40B4-BE49-F238E27FC236}">
                <a16:creationId xmlns:a16="http://schemas.microsoft.com/office/drawing/2014/main" id="{0D3EB2C4-AE1B-4D47-B91D-AC2127BFD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07110-33B2-48A8-885C-23EE0046BDE8}"/>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92406591"/>
      </p:ext>
    </p:extLst>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FEC301-D742-405D-A2C7-6ED3284CBA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CF7315-39F1-4BD4-8015-7EB6BF4ACB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D631F-1421-41F8-863B-69CDE693A68E}"/>
              </a:ext>
            </a:extLst>
          </p:cNvPr>
          <p:cNvSpPr>
            <a:spLocks noGrp="1"/>
          </p:cNvSpPr>
          <p:nvPr>
            <p:ph type="dt" sz="half" idx="10"/>
          </p:nvPr>
        </p:nvSpPr>
        <p:spPr/>
        <p:txBody>
          <a:bodyPr/>
          <a:lstStyle/>
          <a:p>
            <a:fld id="{93DD97D4-9636-490F-85D0-E926C2B6F3B1}" type="datetime2">
              <a:rPr lang="en-US" smtClean="0"/>
              <a:t>Monday, October 18, 2021</a:t>
            </a:fld>
            <a:endParaRPr lang="en-US"/>
          </a:p>
        </p:txBody>
      </p:sp>
      <p:sp>
        <p:nvSpPr>
          <p:cNvPr id="5" name="Footer Placeholder 4">
            <a:extLst>
              <a:ext uri="{FF2B5EF4-FFF2-40B4-BE49-F238E27FC236}">
                <a16:creationId xmlns:a16="http://schemas.microsoft.com/office/drawing/2014/main" id="{4B70BBDF-1CAD-404F-A0B9-0240441C3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2B18F-DC0C-4F17-A53D-E8FB758BCCE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8337770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October 18,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6926346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October 18,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75525818"/>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October 18,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639112"/>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October 18,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830397"/>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October 18,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11385198"/>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October 18,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27728472"/>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October 18,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8000457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Monday, October 18, 2021</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489267915"/>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0" r:id="rId6"/>
    <p:sldLayoutId id="2147483886" r:id="rId7"/>
    <p:sldLayoutId id="2147483887" r:id="rId8"/>
    <p:sldLayoutId id="2147483888" r:id="rId9"/>
    <p:sldLayoutId id="2147483889" r:id="rId10"/>
    <p:sldLayoutId id="2147483891" r:id="rId11"/>
  </p:sldLayoutIdLst>
  <p:transition spd="slow">
    <p:push/>
  </p:transition>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36D53D-A8C4-4DCE-82D5-10C6D45A0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324AAB-8E6C-4A9B-8FEC-03E5966792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5A04D-9D41-42B9-A2C3-EF43EF0AE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C963C-C1DB-4AFD-9DDC-0691666BF49B}" type="datetime2">
              <a:rPr lang="en-US" smtClean="0"/>
              <a:pPr/>
              <a:t>Monday, October 18, 2021</a:t>
            </a:fld>
            <a:endParaRPr lang="en-US" cap="all"/>
          </a:p>
        </p:txBody>
      </p:sp>
      <p:sp>
        <p:nvSpPr>
          <p:cNvPr id="5" name="Footer Placeholder 4">
            <a:extLst>
              <a:ext uri="{FF2B5EF4-FFF2-40B4-BE49-F238E27FC236}">
                <a16:creationId xmlns:a16="http://schemas.microsoft.com/office/drawing/2014/main" id="{4F0D20E7-C332-41EE-9B6D-140DA8BFE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a:p>
        </p:txBody>
      </p:sp>
      <p:sp>
        <p:nvSpPr>
          <p:cNvPr id="6" name="Slide Number Placeholder 5">
            <a:extLst>
              <a:ext uri="{FF2B5EF4-FFF2-40B4-BE49-F238E27FC236}">
                <a16:creationId xmlns:a16="http://schemas.microsoft.com/office/drawing/2014/main" id="{D8CEF6CB-0493-4D48-A427-310FAC637C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886040268"/>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ransition spd="slow">
    <p:push/>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70">
            <a:extLst>
              <a:ext uri="{FF2B5EF4-FFF2-40B4-BE49-F238E27FC236}">
                <a16:creationId xmlns:a16="http://schemas.microsoft.com/office/drawing/2014/main" id="{9EDC711F-4DA7-4E33-A776-F079ACDA6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72">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74">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7" y="-626409"/>
            <a:ext cx="6858002" cy="8110820"/>
          </a:xfrm>
          <a:prstGeom prst="rect">
            <a:avLst/>
          </a:prstGeom>
          <a:gradFill>
            <a:gsLst>
              <a:gs pos="11000">
                <a:schemeClr val="accent2">
                  <a:alpha val="50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6">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8315" y="-1878315"/>
            <a:ext cx="4354180"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78826">
            <a:off x="1555888" y="899682"/>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E4E45-E0CD-4849-B51F-D47DE48C013E}"/>
              </a:ext>
            </a:extLst>
          </p:cNvPr>
          <p:cNvSpPr>
            <a:spLocks noGrp="1"/>
          </p:cNvSpPr>
          <p:nvPr>
            <p:ph type="ctrTitle"/>
          </p:nvPr>
        </p:nvSpPr>
        <p:spPr>
          <a:xfrm>
            <a:off x="863600" y="1457365"/>
            <a:ext cx="4880706" cy="2548275"/>
          </a:xfrm>
        </p:spPr>
        <p:txBody>
          <a:bodyPr anchor="t">
            <a:normAutofit/>
          </a:bodyPr>
          <a:lstStyle/>
          <a:p>
            <a:br>
              <a:rPr lang="en-US" dirty="0">
                <a:latin typeface="Times New Roman"/>
                <a:cs typeface="Times New Roman"/>
              </a:rPr>
            </a:br>
            <a:r>
              <a:rPr lang="en-US" err="1">
                <a:solidFill>
                  <a:schemeClr val="bg1"/>
                </a:solidFill>
                <a:latin typeface="Times New Roman"/>
                <a:cs typeface="Times New Roman"/>
              </a:rPr>
              <a:t>Tổng</a:t>
            </a:r>
            <a:r>
              <a:rPr lang="en-US" dirty="0">
                <a:solidFill>
                  <a:schemeClr val="bg1"/>
                </a:solidFill>
                <a:latin typeface="Times New Roman"/>
                <a:cs typeface="Times New Roman"/>
              </a:rPr>
              <a:t> Quan </a:t>
            </a:r>
            <a:r>
              <a:rPr lang="en-US" err="1">
                <a:solidFill>
                  <a:schemeClr val="bg1"/>
                </a:solidFill>
                <a:latin typeface="Times New Roman"/>
                <a:cs typeface="Times New Roman"/>
              </a:rPr>
              <a:t>về</a:t>
            </a:r>
            <a:r>
              <a:rPr lang="en-US" dirty="0">
                <a:solidFill>
                  <a:schemeClr val="bg1"/>
                </a:solidFill>
                <a:latin typeface="Times New Roman"/>
                <a:cs typeface="Times New Roman"/>
              </a:rPr>
              <a:t> giao </a:t>
            </a:r>
            <a:r>
              <a:rPr lang="en-US">
                <a:solidFill>
                  <a:schemeClr val="bg1"/>
                </a:solidFill>
                <a:latin typeface="Times New Roman"/>
                <a:cs typeface="Times New Roman"/>
              </a:rPr>
              <a:t>tác</a:t>
            </a:r>
          </a:p>
        </p:txBody>
      </p:sp>
      <p:sp>
        <p:nvSpPr>
          <p:cNvPr id="3" name="Subtitle 2">
            <a:extLst>
              <a:ext uri="{FF2B5EF4-FFF2-40B4-BE49-F238E27FC236}">
                <a16:creationId xmlns:a16="http://schemas.microsoft.com/office/drawing/2014/main" id="{5FD44378-25B4-43AC-889A-4531378D42B0}"/>
              </a:ext>
            </a:extLst>
          </p:cNvPr>
          <p:cNvSpPr>
            <a:spLocks noGrp="1"/>
          </p:cNvSpPr>
          <p:nvPr>
            <p:ph type="subTitle" idx="1"/>
          </p:nvPr>
        </p:nvSpPr>
        <p:spPr>
          <a:xfrm>
            <a:off x="1371600" y="4651581"/>
            <a:ext cx="4724399" cy="1577386"/>
          </a:xfrm>
        </p:spPr>
        <p:txBody>
          <a:bodyPr>
            <a:normAutofit/>
          </a:bodyPr>
          <a:lstStyle/>
          <a:p>
            <a:pPr algn="l"/>
            <a:r>
              <a:rPr lang="en-US" sz="1400">
                <a:solidFill>
                  <a:schemeClr val="bg1"/>
                </a:solidFill>
                <a:latin typeface="Times New Roman" panose="02020603050405020304" pitchFamily="18" charset="0"/>
                <a:cs typeface="Times New Roman" panose="02020603050405020304" pitchFamily="18" charset="0"/>
              </a:rPr>
              <a:t>Nhóm 1</a:t>
            </a:r>
          </a:p>
        </p:txBody>
      </p:sp>
      <p:pic>
        <p:nvPicPr>
          <p:cNvPr id="5" name="Picture 4" descr="Logo, company name&#10;&#10;Description automatically generated">
            <a:extLst>
              <a:ext uri="{FF2B5EF4-FFF2-40B4-BE49-F238E27FC236}">
                <a16:creationId xmlns:a16="http://schemas.microsoft.com/office/drawing/2014/main" id="{BDD0A0C4-087C-4A22-89D9-717E4F6D88D5}"/>
              </a:ext>
            </a:extLst>
          </p:cNvPr>
          <p:cNvPicPr>
            <a:picLocks noChangeAspect="1"/>
          </p:cNvPicPr>
          <p:nvPr/>
        </p:nvPicPr>
        <p:blipFill rotWithShape="1">
          <a:blip r:embed="rId2">
            <a:extLst>
              <a:ext uri="{28A0092B-C50C-407E-A947-70E740481C1C}">
                <a14:useLocalDpi xmlns:a14="http://schemas.microsoft.com/office/drawing/2010/main" val="0"/>
              </a:ext>
            </a:extLst>
          </a:blip>
          <a:srcRect l="5496" r="5495" b="-2"/>
          <a:stretch/>
        </p:blipFill>
        <p:spPr>
          <a:xfrm>
            <a:off x="6685721" y="1305509"/>
            <a:ext cx="5049079" cy="4254495"/>
          </a:xfrm>
          <a:prstGeom prst="rect">
            <a:avLst/>
          </a:prstGeom>
        </p:spPr>
      </p:pic>
    </p:spTree>
    <p:extLst>
      <p:ext uri="{BB962C8B-B14F-4D97-AF65-F5344CB8AC3E}">
        <p14:creationId xmlns:p14="http://schemas.microsoft.com/office/powerpoint/2010/main" val="880332890"/>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9">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1093D-9E17-4C81-AA92-1B4278FE8208}"/>
              </a:ext>
            </a:extLst>
          </p:cNvPr>
          <p:cNvSpPr>
            <a:spLocks noGrp="1"/>
          </p:cNvSpPr>
          <p:nvPr>
            <p:ph type="title"/>
          </p:nvPr>
        </p:nvSpPr>
        <p:spPr>
          <a:xfrm>
            <a:off x="1371601" y="271584"/>
            <a:ext cx="9448800" cy="1061357"/>
          </a:xfrm>
        </p:spPr>
        <p:txBody>
          <a:bodyPr>
            <a:normAutofit/>
          </a:bodyPr>
          <a:lstStyle/>
          <a:p>
            <a:r>
              <a:rPr lang="en-US" sz="4000">
                <a:latin typeface="Times New Roman"/>
                <a:cs typeface="Times New Roman"/>
              </a:rPr>
              <a:t>Giao TÁC </a:t>
            </a:r>
            <a:endParaRPr lang="en-US"/>
          </a:p>
        </p:txBody>
      </p:sp>
      <p:sp>
        <p:nvSpPr>
          <p:cNvPr id="3" name="Content Placeholder 2">
            <a:extLst>
              <a:ext uri="{FF2B5EF4-FFF2-40B4-BE49-F238E27FC236}">
                <a16:creationId xmlns:a16="http://schemas.microsoft.com/office/drawing/2014/main" id="{DCF178FD-0E45-4D89-B5FF-8C46B4365B05}"/>
              </a:ext>
            </a:extLst>
          </p:cNvPr>
          <p:cNvSpPr>
            <a:spLocks noGrp="1"/>
          </p:cNvSpPr>
          <p:nvPr>
            <p:ph idx="1"/>
          </p:nvPr>
        </p:nvSpPr>
        <p:spPr>
          <a:xfrm>
            <a:off x="1546035" y="1506615"/>
            <a:ext cx="9448800" cy="1292285"/>
          </a:xfrm>
        </p:spPr>
        <p:txBody>
          <a:bodyPr vert="horz" lIns="0" tIns="0" rIns="0" bIns="0" rtlCol="0" anchor="t">
            <a:normAutofit/>
          </a:bodyPr>
          <a:lstStyle/>
          <a:p>
            <a:r>
              <a:rPr lang="en-US" sz="1800">
                <a:latin typeface="Times New Roman"/>
                <a:cs typeface="Times New Roman"/>
              </a:rPr>
              <a:t>Phiên bản đơn giản hóa của một ứng dụng đặt chỗ được truy xuất CSDL được đặc tả bằng SQL sau:</a:t>
            </a:r>
            <a:endParaRPr lang="en-US" sz="1800" dirty="0">
              <a:latin typeface="Times New Roman"/>
            </a:endParaRPr>
          </a:p>
        </p:txBody>
      </p:sp>
      <p:sp>
        <p:nvSpPr>
          <p:cNvPr id="33" name="Rectangle 31">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3">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10;&#10;Description automatically generated">
            <a:extLst>
              <a:ext uri="{FF2B5EF4-FFF2-40B4-BE49-F238E27FC236}">
                <a16:creationId xmlns:a16="http://schemas.microsoft.com/office/drawing/2014/main" id="{26054785-CB2A-4F07-8415-4FDD603372FC}"/>
              </a:ext>
            </a:extLst>
          </p:cNvPr>
          <p:cNvPicPr>
            <a:picLocks noChangeAspect="1"/>
          </p:cNvPicPr>
          <p:nvPr/>
        </p:nvPicPr>
        <p:blipFill>
          <a:blip r:embed="rId2"/>
          <a:stretch>
            <a:fillRect/>
          </a:stretch>
        </p:blipFill>
        <p:spPr>
          <a:xfrm>
            <a:off x="2360247" y="2228985"/>
            <a:ext cx="7754814" cy="3621185"/>
          </a:xfrm>
          <a:prstGeom prst="rect">
            <a:avLst/>
          </a:prstGeom>
        </p:spPr>
      </p:pic>
    </p:spTree>
    <p:extLst>
      <p:ext uri="{BB962C8B-B14F-4D97-AF65-F5344CB8AC3E}">
        <p14:creationId xmlns:p14="http://schemas.microsoft.com/office/powerpoint/2010/main" val="4722597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9">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1093D-9E17-4C81-AA92-1B4278FE8208}"/>
              </a:ext>
            </a:extLst>
          </p:cNvPr>
          <p:cNvSpPr>
            <a:spLocks noGrp="1"/>
          </p:cNvSpPr>
          <p:nvPr>
            <p:ph type="title"/>
          </p:nvPr>
        </p:nvSpPr>
        <p:spPr>
          <a:xfrm>
            <a:off x="1371601" y="271584"/>
            <a:ext cx="9448800" cy="1061357"/>
          </a:xfrm>
        </p:spPr>
        <p:txBody>
          <a:bodyPr>
            <a:normAutofit/>
          </a:bodyPr>
          <a:lstStyle/>
          <a:p>
            <a:r>
              <a:rPr lang="en-US" sz="4000">
                <a:latin typeface="Times New Roman"/>
                <a:cs typeface="Times New Roman"/>
              </a:rPr>
              <a:t>Giao tác</a:t>
            </a:r>
            <a:r>
              <a:rPr lang="en-US" sz="4000" dirty="0">
                <a:latin typeface="Times New Roman"/>
                <a:cs typeface="Times New Roman"/>
              </a:rPr>
              <a:t> </a:t>
            </a:r>
            <a:endParaRPr lang="en-US" dirty="0"/>
          </a:p>
        </p:txBody>
      </p:sp>
      <p:sp>
        <p:nvSpPr>
          <p:cNvPr id="33" name="Rectangle 31">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3">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CC9B88D-267D-4F53-BE09-95D4D11C7C4D}"/>
              </a:ext>
            </a:extLst>
          </p:cNvPr>
          <p:cNvSpPr txBox="1"/>
          <p:nvPr/>
        </p:nvSpPr>
        <p:spPr>
          <a:xfrm>
            <a:off x="1501966" y="1437700"/>
            <a:ext cx="32389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Times New Roman"/>
                <a:cs typeface="Times New Roman"/>
              </a:rPr>
              <a:t>Tình</a:t>
            </a:r>
            <a:r>
              <a:rPr lang="en-US" dirty="0">
                <a:latin typeface="Times New Roman"/>
                <a:cs typeface="Times New Roman"/>
              </a:rPr>
              <a:t> </a:t>
            </a:r>
            <a:r>
              <a:rPr lang="en-US" err="1">
                <a:latin typeface="Times New Roman"/>
                <a:cs typeface="Times New Roman"/>
              </a:rPr>
              <a:t>huống</a:t>
            </a:r>
            <a:r>
              <a:rPr lang="en-US" dirty="0">
                <a:latin typeface="Times New Roman"/>
                <a:cs typeface="Times New Roman"/>
              </a:rPr>
              <a:t> </a:t>
            </a:r>
            <a:r>
              <a:rPr lang="en-US">
                <a:latin typeface="Times New Roman"/>
                <a:cs typeface="Times New Roman"/>
              </a:rPr>
              <a:t>kết</a:t>
            </a:r>
            <a:r>
              <a:rPr lang="en-US" dirty="0">
                <a:latin typeface="Times New Roman"/>
                <a:cs typeface="Times New Roman"/>
              </a:rPr>
              <a:t> </a:t>
            </a:r>
            <a:r>
              <a:rPr lang="en-US" err="1">
                <a:latin typeface="Times New Roman"/>
                <a:cs typeface="Times New Roman"/>
              </a:rPr>
              <a:t>thúc</a:t>
            </a:r>
            <a:r>
              <a:rPr lang="en-US" dirty="0">
                <a:latin typeface="Times New Roman"/>
                <a:cs typeface="Times New Roman"/>
              </a:rPr>
              <a:t> </a:t>
            </a:r>
            <a:r>
              <a:rPr lang="en-US" err="1">
                <a:latin typeface="Times New Roman"/>
                <a:cs typeface="Times New Roman"/>
              </a:rPr>
              <a:t>giao</a:t>
            </a:r>
            <a:r>
              <a:rPr lang="en-US" dirty="0">
                <a:latin typeface="Times New Roman"/>
                <a:cs typeface="Times New Roman"/>
              </a:rPr>
              <a:t> </a:t>
            </a:r>
            <a:r>
              <a:rPr lang="en-US" err="1">
                <a:latin typeface="Times New Roman"/>
                <a:cs typeface="Times New Roman"/>
              </a:rPr>
              <a:t>tác</a:t>
            </a:r>
            <a:endParaRPr lang="en-US">
              <a:latin typeface="Times New Roman"/>
              <a:cs typeface="Times New Roman"/>
            </a:endParaRPr>
          </a:p>
        </p:txBody>
      </p:sp>
      <p:sp>
        <p:nvSpPr>
          <p:cNvPr id="10" name="Content Placeholder 2">
            <a:extLst>
              <a:ext uri="{FF2B5EF4-FFF2-40B4-BE49-F238E27FC236}">
                <a16:creationId xmlns:a16="http://schemas.microsoft.com/office/drawing/2014/main" id="{450CE935-22CD-4599-A31F-99C22ADF9758}"/>
              </a:ext>
            </a:extLst>
          </p:cNvPr>
          <p:cNvSpPr>
            <a:spLocks noGrp="1"/>
          </p:cNvSpPr>
          <p:nvPr>
            <p:ph idx="1"/>
          </p:nvPr>
        </p:nvSpPr>
        <p:spPr>
          <a:xfrm>
            <a:off x="1839818" y="1909508"/>
            <a:ext cx="9448800" cy="1701179"/>
          </a:xfrm>
        </p:spPr>
        <p:txBody>
          <a:bodyPr vert="horz" lIns="0" tIns="0" rIns="0" bIns="0" rtlCol="0" anchor="t">
            <a:normAutofit/>
          </a:bodyPr>
          <a:lstStyle/>
          <a:p>
            <a:r>
              <a:rPr lang="en-US" sz="1800">
                <a:latin typeface="Times New Roman"/>
                <a:cs typeface="Times New Roman"/>
              </a:rPr>
              <a:t>Một giao tác luôn luôn phải kết thúc ngay cả khi có sảy ra sự cố. Nếu giao tác nó có thể hoàn tất thành công tác vụ của nó, chúng ta nói rằng giao tác có ủy thác (commit). Ngược lại nếu một giao tác phải ngừng lại khi chưa hoàn tất công việc, chúng ta nói rằng nó bị hủy bỏ (abort). Một giao tác phải tự hủy bỏ vì có một điều kiện làm cho nó không hoàn tất được công việc, ngoài ta thì hệ quản trị CSDL có thể hủy bỏ thao tác.</a:t>
            </a:r>
          </a:p>
        </p:txBody>
      </p:sp>
      <p:sp>
        <p:nvSpPr>
          <p:cNvPr id="18" name="TextBox 17">
            <a:extLst>
              <a:ext uri="{FF2B5EF4-FFF2-40B4-BE49-F238E27FC236}">
                <a16:creationId xmlns:a16="http://schemas.microsoft.com/office/drawing/2014/main" id="{86C429C7-3796-4E5E-B820-D69793519AEF}"/>
              </a:ext>
            </a:extLst>
          </p:cNvPr>
          <p:cNvSpPr txBox="1"/>
          <p:nvPr/>
        </p:nvSpPr>
        <p:spPr>
          <a:xfrm>
            <a:off x="1501965" y="3650254"/>
            <a:ext cx="56993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Vai trò quan trọng ủy thác biểu hiện ở hai mặt</a:t>
            </a:r>
          </a:p>
        </p:txBody>
      </p:sp>
      <p:sp>
        <p:nvSpPr>
          <p:cNvPr id="15" name="Content Placeholder 2">
            <a:extLst>
              <a:ext uri="{FF2B5EF4-FFF2-40B4-BE49-F238E27FC236}">
                <a16:creationId xmlns:a16="http://schemas.microsoft.com/office/drawing/2014/main" id="{B07F8670-7C50-4BA3-8CE0-065537317491}"/>
              </a:ext>
            </a:extLst>
          </p:cNvPr>
          <p:cNvSpPr txBox="1">
            <a:spLocks/>
          </p:cNvSpPr>
          <p:nvPr/>
        </p:nvSpPr>
        <p:spPr>
          <a:xfrm>
            <a:off x="1836146" y="4127571"/>
            <a:ext cx="9457980" cy="2279564"/>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err="1">
                <a:latin typeface="Times New Roman"/>
                <a:cs typeface="Times New Roman"/>
              </a:rPr>
              <a:t>Thứ</a:t>
            </a:r>
            <a:r>
              <a:rPr lang="en-US" sz="1800">
                <a:latin typeface="Times New Roman"/>
                <a:cs typeface="Times New Roman"/>
              </a:rPr>
              <a:t> </a:t>
            </a:r>
            <a:r>
              <a:rPr lang="en-US" sz="1800" err="1">
                <a:latin typeface="Times New Roman"/>
                <a:cs typeface="Times New Roman"/>
              </a:rPr>
              <a:t>nhất</a:t>
            </a:r>
            <a:r>
              <a:rPr lang="en-US" sz="1800">
                <a:latin typeface="Times New Roman"/>
                <a:cs typeface="Times New Roman"/>
              </a:rPr>
              <a:t> </a:t>
            </a:r>
            <a:r>
              <a:rPr lang="en-US" sz="1800" err="1">
                <a:latin typeface="Times New Roman"/>
                <a:cs typeface="Times New Roman"/>
              </a:rPr>
              <a:t>lện</a:t>
            </a:r>
            <a:r>
              <a:rPr lang="en-US" sz="1800">
                <a:latin typeface="Times New Roman"/>
                <a:cs typeface="Times New Roman"/>
              </a:rPr>
              <a:t> </a:t>
            </a:r>
            <a:r>
              <a:rPr lang="en-US" sz="1800" err="1">
                <a:latin typeface="Times New Roman"/>
                <a:cs typeface="Times New Roman"/>
              </a:rPr>
              <a:t>ủy</a:t>
            </a:r>
            <a:r>
              <a:rPr lang="en-US" sz="1800">
                <a:latin typeface="Times New Roman"/>
                <a:cs typeface="Times New Roman"/>
              </a:rPr>
              <a:t> </a:t>
            </a:r>
            <a:r>
              <a:rPr lang="en-US" sz="1800" err="1">
                <a:latin typeface="Times New Roman"/>
                <a:cs typeface="Times New Roman"/>
              </a:rPr>
              <a:t>thác</a:t>
            </a:r>
            <a:r>
              <a:rPr lang="en-US" sz="1800">
                <a:latin typeface="Times New Roman"/>
                <a:cs typeface="Times New Roman"/>
              </a:rPr>
              <a:t> </a:t>
            </a:r>
            <a:r>
              <a:rPr lang="en-US" sz="1800" err="1">
                <a:latin typeface="Times New Roman"/>
                <a:cs typeface="Times New Roman"/>
              </a:rPr>
              <a:t>báo</a:t>
            </a:r>
            <a:r>
              <a:rPr lang="en-US" sz="1800">
                <a:latin typeface="Times New Roman"/>
                <a:cs typeface="Times New Roman"/>
              </a:rPr>
              <a:t> </a:t>
            </a:r>
            <a:r>
              <a:rPr lang="en-US" sz="1800" err="1">
                <a:latin typeface="Times New Roman"/>
                <a:cs typeface="Times New Roman"/>
              </a:rPr>
              <a:t>cho</a:t>
            </a:r>
            <a:r>
              <a:rPr lang="en-US" sz="1800">
                <a:latin typeface="Times New Roman"/>
                <a:cs typeface="Times New Roman"/>
              </a:rPr>
              <a:t> </a:t>
            </a:r>
            <a:r>
              <a:rPr lang="en-US" sz="1800" err="1">
                <a:latin typeface="Times New Roman"/>
                <a:cs typeface="Times New Roman"/>
              </a:rPr>
              <a:t>hệ</a:t>
            </a:r>
            <a:r>
              <a:rPr lang="en-US" sz="1800">
                <a:latin typeface="Times New Roman"/>
                <a:cs typeface="Times New Roman"/>
              </a:rPr>
              <a:t> </a:t>
            </a:r>
            <a:r>
              <a:rPr lang="en-US" sz="1800" err="1">
                <a:latin typeface="Times New Roman"/>
                <a:cs typeface="Times New Roman"/>
              </a:rPr>
              <a:t>quản</a:t>
            </a:r>
            <a:r>
              <a:rPr lang="en-US" sz="1800">
                <a:latin typeface="Times New Roman"/>
                <a:cs typeface="Times New Roman"/>
              </a:rPr>
              <a:t> </a:t>
            </a:r>
            <a:r>
              <a:rPr lang="en-US" sz="1800" err="1">
                <a:latin typeface="Times New Roman"/>
                <a:cs typeface="Times New Roman"/>
              </a:rPr>
              <a:t>trị</a:t>
            </a:r>
            <a:r>
              <a:rPr lang="en-US" sz="1800">
                <a:latin typeface="Times New Roman"/>
                <a:cs typeface="Times New Roman"/>
              </a:rPr>
              <a:t> CSDL </a:t>
            </a:r>
            <a:r>
              <a:rPr lang="en-US" sz="1800" err="1">
                <a:latin typeface="Times New Roman"/>
                <a:cs typeface="Times New Roman"/>
              </a:rPr>
              <a:t>biết</a:t>
            </a:r>
            <a:r>
              <a:rPr lang="en-US" sz="1800">
                <a:latin typeface="Times New Roman"/>
                <a:cs typeface="Times New Roman"/>
              </a:rPr>
              <a:t> </a:t>
            </a:r>
            <a:r>
              <a:rPr lang="en-US" sz="1800" err="1">
                <a:latin typeface="Times New Roman"/>
                <a:cs typeface="Times New Roman"/>
              </a:rPr>
              <a:t>rằng</a:t>
            </a:r>
            <a:r>
              <a:rPr lang="en-US" sz="1800">
                <a:latin typeface="Times New Roman"/>
                <a:cs typeface="Times New Roman"/>
              </a:rPr>
              <a:t> </a:t>
            </a:r>
            <a:r>
              <a:rPr lang="en-US" sz="1800" err="1">
                <a:latin typeface="Times New Roman"/>
                <a:cs typeface="Times New Roman"/>
              </a:rPr>
              <a:t>tác</a:t>
            </a:r>
            <a:r>
              <a:rPr lang="en-US" sz="1800">
                <a:latin typeface="Times New Roman"/>
                <a:cs typeface="Times New Roman"/>
              </a:rPr>
              <a:t> </a:t>
            </a:r>
            <a:r>
              <a:rPr lang="en-US" sz="1800" err="1">
                <a:latin typeface="Times New Roman"/>
                <a:cs typeface="Times New Roman"/>
              </a:rPr>
              <a:t>dụng</a:t>
            </a:r>
            <a:r>
              <a:rPr lang="en-US" sz="1800">
                <a:latin typeface="Times New Roman"/>
                <a:cs typeface="Times New Roman"/>
              </a:rPr>
              <a:t> </a:t>
            </a:r>
            <a:r>
              <a:rPr lang="en-US" sz="1800" err="1">
                <a:latin typeface="Times New Roman"/>
                <a:cs typeface="Times New Roman"/>
              </a:rPr>
              <a:t>của</a:t>
            </a:r>
            <a:r>
              <a:rPr lang="en-US" sz="1800">
                <a:latin typeface="Times New Roman"/>
                <a:cs typeface="Times New Roman"/>
              </a:rPr>
              <a:t> </a:t>
            </a:r>
            <a:r>
              <a:rPr lang="en-US" sz="1800" err="1">
                <a:latin typeface="Times New Roman"/>
                <a:cs typeface="Times New Roman"/>
              </a:rPr>
              <a:t>giao</a:t>
            </a:r>
            <a:r>
              <a:rPr lang="en-US" sz="1800">
                <a:latin typeface="Times New Roman"/>
                <a:cs typeface="Times New Roman"/>
              </a:rPr>
              <a:t> </a:t>
            </a:r>
            <a:r>
              <a:rPr lang="en-US" sz="1800" err="1">
                <a:latin typeface="Times New Roman"/>
                <a:cs typeface="Times New Roman"/>
              </a:rPr>
              <a:t>tác</a:t>
            </a:r>
            <a:r>
              <a:rPr lang="en-US" sz="1800">
                <a:latin typeface="Times New Roman"/>
                <a:cs typeface="Times New Roman"/>
              </a:rPr>
              <a:t> </a:t>
            </a:r>
            <a:r>
              <a:rPr lang="en-US" sz="1800" err="1">
                <a:latin typeface="Times New Roman"/>
                <a:cs typeface="Times New Roman"/>
              </a:rPr>
              <a:t>đó</a:t>
            </a:r>
            <a:r>
              <a:rPr lang="en-US" sz="1800">
                <a:latin typeface="Times New Roman"/>
                <a:cs typeface="Times New Roman"/>
              </a:rPr>
              <a:t> </a:t>
            </a:r>
            <a:r>
              <a:rPr lang="en-US" sz="1800" err="1">
                <a:latin typeface="Times New Roman"/>
                <a:cs typeface="Times New Roman"/>
              </a:rPr>
              <a:t>bây</a:t>
            </a:r>
            <a:r>
              <a:rPr lang="en-US" sz="1800">
                <a:latin typeface="Times New Roman"/>
                <a:cs typeface="Times New Roman"/>
              </a:rPr>
              <a:t> </a:t>
            </a:r>
            <a:r>
              <a:rPr lang="en-US" sz="1800" err="1">
                <a:latin typeface="Times New Roman"/>
                <a:cs typeface="Times New Roman"/>
              </a:rPr>
              <a:t>giờ</a:t>
            </a:r>
            <a:r>
              <a:rPr lang="en-US" sz="1800">
                <a:latin typeface="Times New Roman"/>
                <a:cs typeface="Times New Roman"/>
              </a:rPr>
              <a:t> </a:t>
            </a:r>
            <a:r>
              <a:rPr lang="en-US" sz="1800" err="1">
                <a:latin typeface="Times New Roman"/>
                <a:cs typeface="Times New Roman"/>
              </a:rPr>
              <a:t>cần</a:t>
            </a:r>
            <a:r>
              <a:rPr lang="en-US" sz="1800">
                <a:latin typeface="Times New Roman"/>
                <a:cs typeface="Times New Roman"/>
              </a:rPr>
              <a:t> </a:t>
            </a:r>
            <a:r>
              <a:rPr lang="en-US" sz="1800" err="1">
                <a:latin typeface="Times New Roman"/>
                <a:cs typeface="Times New Roman"/>
              </a:rPr>
              <a:t>được</a:t>
            </a:r>
            <a:r>
              <a:rPr lang="en-US" sz="1800">
                <a:latin typeface="Times New Roman"/>
                <a:cs typeface="Times New Roman"/>
              </a:rPr>
              <a:t>  </a:t>
            </a:r>
            <a:r>
              <a:rPr lang="en-US" sz="1800" err="1">
                <a:latin typeface="Times New Roman"/>
                <a:cs typeface="Times New Roman"/>
              </a:rPr>
              <a:t>phản</a:t>
            </a:r>
            <a:r>
              <a:rPr lang="en-US" sz="1800">
                <a:latin typeface="Times New Roman"/>
                <a:cs typeface="Times New Roman"/>
              </a:rPr>
              <a:t> </a:t>
            </a:r>
            <a:r>
              <a:rPr lang="en-US" sz="1800" err="1">
                <a:latin typeface="Times New Roman"/>
                <a:cs typeface="Times New Roman"/>
              </a:rPr>
              <a:t>ánh</a:t>
            </a:r>
            <a:r>
              <a:rPr lang="en-US" sz="1800">
                <a:latin typeface="Times New Roman"/>
                <a:cs typeface="Times New Roman"/>
              </a:rPr>
              <a:t> </a:t>
            </a:r>
            <a:r>
              <a:rPr lang="en-US" sz="1800" err="1">
                <a:latin typeface="Times New Roman"/>
                <a:cs typeface="Times New Roman"/>
              </a:rPr>
              <a:t>vào</a:t>
            </a:r>
            <a:r>
              <a:rPr lang="en-US" sz="1800">
                <a:latin typeface="Times New Roman"/>
                <a:cs typeface="Times New Roman"/>
              </a:rPr>
              <a:t> CSDL, qua </a:t>
            </a:r>
            <a:r>
              <a:rPr lang="en-US" sz="1800" err="1">
                <a:latin typeface="Times New Roman"/>
                <a:cs typeface="Times New Roman"/>
              </a:rPr>
              <a:t>đó</a:t>
            </a:r>
            <a:r>
              <a:rPr lang="en-US" sz="1800">
                <a:latin typeface="Times New Roman"/>
                <a:cs typeface="Times New Roman"/>
              </a:rPr>
              <a:t> </a:t>
            </a:r>
            <a:r>
              <a:rPr lang="en-US" sz="1800" err="1">
                <a:latin typeface="Times New Roman"/>
                <a:cs typeface="Times New Roman"/>
              </a:rPr>
              <a:t>làm</a:t>
            </a:r>
            <a:r>
              <a:rPr lang="en-US" sz="1800">
                <a:latin typeface="Times New Roman"/>
                <a:cs typeface="Times New Roman"/>
              </a:rPr>
              <a:t> </a:t>
            </a:r>
            <a:r>
              <a:rPr lang="en-US" sz="1800" err="1">
                <a:latin typeface="Times New Roman"/>
                <a:cs typeface="Times New Roman"/>
              </a:rPr>
              <a:t>cho</a:t>
            </a:r>
            <a:r>
              <a:rPr lang="en-US" sz="1800">
                <a:latin typeface="Times New Roman"/>
                <a:cs typeface="Times New Roman"/>
              </a:rPr>
              <a:t> </a:t>
            </a:r>
            <a:r>
              <a:rPr lang="en-US" sz="1800" err="1">
                <a:latin typeface="Times New Roman"/>
                <a:cs typeface="Times New Roman"/>
              </a:rPr>
              <a:t>các</a:t>
            </a:r>
            <a:r>
              <a:rPr lang="en-US" sz="1800">
                <a:latin typeface="Times New Roman"/>
                <a:cs typeface="Times New Roman"/>
              </a:rPr>
              <a:t> </a:t>
            </a:r>
            <a:r>
              <a:rPr lang="en-US" sz="1800" err="1">
                <a:latin typeface="Times New Roman"/>
                <a:cs typeface="Times New Roman"/>
              </a:rPr>
              <a:t>giao</a:t>
            </a:r>
            <a:r>
              <a:rPr lang="en-US" sz="1800">
                <a:latin typeface="Times New Roman"/>
                <a:cs typeface="Times New Roman"/>
              </a:rPr>
              <a:t> </a:t>
            </a:r>
            <a:r>
              <a:rPr lang="en-US" sz="1800" err="1">
                <a:latin typeface="Times New Roman"/>
                <a:cs typeface="Times New Roman"/>
              </a:rPr>
              <a:t>tác</a:t>
            </a:r>
            <a:r>
              <a:rPr lang="en-US" sz="1800">
                <a:latin typeface="Times New Roman"/>
                <a:cs typeface="Times New Roman"/>
              </a:rPr>
              <a:t> </a:t>
            </a:r>
            <a:r>
              <a:rPr lang="en-US" sz="1800" err="1">
                <a:latin typeface="Times New Roman"/>
                <a:cs typeface="Times New Roman"/>
              </a:rPr>
              <a:t>đang</a:t>
            </a:r>
            <a:r>
              <a:rPr lang="en-US" sz="1800">
                <a:latin typeface="Times New Roman"/>
                <a:cs typeface="Times New Roman"/>
              </a:rPr>
              <a:t> </a:t>
            </a:r>
            <a:r>
              <a:rPr lang="en-US" sz="1800" err="1">
                <a:latin typeface="Times New Roman"/>
                <a:cs typeface="Times New Roman"/>
              </a:rPr>
              <a:t>truy</a:t>
            </a:r>
            <a:r>
              <a:rPr lang="en-US" sz="1800">
                <a:latin typeface="Times New Roman"/>
                <a:cs typeface="Times New Roman"/>
              </a:rPr>
              <a:t> </a:t>
            </a:r>
            <a:r>
              <a:rPr lang="en-US" sz="1800" err="1">
                <a:latin typeface="Times New Roman"/>
                <a:cs typeface="Times New Roman"/>
              </a:rPr>
              <a:t>xuất</a:t>
            </a:r>
            <a:r>
              <a:rPr lang="en-US" sz="1800">
                <a:latin typeface="Times New Roman"/>
                <a:cs typeface="Times New Roman"/>
              </a:rPr>
              <a:t> </a:t>
            </a:r>
            <a:r>
              <a:rPr lang="en-US" sz="1800" err="1">
                <a:latin typeface="Times New Roman"/>
                <a:cs typeface="Times New Roman"/>
              </a:rPr>
              <a:t>các</a:t>
            </a:r>
            <a:r>
              <a:rPr lang="en-US" sz="1800">
                <a:latin typeface="Times New Roman"/>
                <a:cs typeface="Times New Roman"/>
              </a:rPr>
              <a:t> </a:t>
            </a:r>
            <a:r>
              <a:rPr lang="en-US" sz="1800" err="1">
                <a:latin typeface="Times New Roman"/>
                <a:cs typeface="Times New Roman"/>
              </a:rPr>
              <a:t>mục</a:t>
            </a:r>
            <a:r>
              <a:rPr lang="en-US" sz="1800">
                <a:latin typeface="Times New Roman"/>
                <a:cs typeface="Times New Roman"/>
              </a:rPr>
              <a:t> </a:t>
            </a:r>
            <a:r>
              <a:rPr lang="en-US" sz="1800" err="1">
                <a:latin typeface="Times New Roman"/>
                <a:cs typeface="Times New Roman"/>
              </a:rPr>
              <a:t>dữ</a:t>
            </a:r>
            <a:r>
              <a:rPr lang="en-US" sz="1800">
                <a:latin typeface="Times New Roman"/>
                <a:cs typeface="Times New Roman"/>
              </a:rPr>
              <a:t> </a:t>
            </a:r>
            <a:r>
              <a:rPr lang="en-US" sz="1800" err="1">
                <a:latin typeface="Times New Roman"/>
                <a:cs typeface="Times New Roman"/>
              </a:rPr>
              <a:t>liệu</a:t>
            </a:r>
            <a:r>
              <a:rPr lang="en-US" sz="1800">
                <a:latin typeface="Times New Roman"/>
                <a:cs typeface="Times New Roman"/>
              </a:rPr>
              <a:t> </a:t>
            </a:r>
            <a:r>
              <a:rPr lang="en-US" sz="1800" err="1">
                <a:latin typeface="Times New Roman"/>
                <a:cs typeface="Times New Roman"/>
              </a:rPr>
              <a:t>có</a:t>
            </a:r>
            <a:r>
              <a:rPr lang="en-US" sz="1800">
                <a:latin typeface="Times New Roman"/>
                <a:cs typeface="Times New Roman"/>
              </a:rPr>
              <a:t> </a:t>
            </a:r>
            <a:r>
              <a:rPr lang="en-US" sz="1800" err="1">
                <a:latin typeface="Times New Roman"/>
                <a:cs typeface="Times New Roman"/>
              </a:rPr>
              <a:t>thể</a:t>
            </a:r>
            <a:r>
              <a:rPr lang="en-US" sz="1800">
                <a:latin typeface="Times New Roman"/>
                <a:cs typeface="Times New Roman"/>
              </a:rPr>
              <a:t> </a:t>
            </a:r>
            <a:r>
              <a:rPr lang="en-US" sz="1800" err="1">
                <a:latin typeface="Times New Roman"/>
                <a:cs typeface="Times New Roman"/>
              </a:rPr>
              <a:t>thấy</a:t>
            </a:r>
            <a:r>
              <a:rPr lang="en-US" sz="1800">
                <a:latin typeface="Times New Roman"/>
                <a:cs typeface="Times New Roman"/>
              </a:rPr>
              <a:t> </a:t>
            </a:r>
            <a:r>
              <a:rPr lang="en-US" sz="1800" err="1">
                <a:latin typeface="Times New Roman"/>
                <a:cs typeface="Times New Roman"/>
              </a:rPr>
              <a:t>được</a:t>
            </a:r>
            <a:r>
              <a:rPr lang="en-US" sz="1800">
                <a:latin typeface="Times New Roman"/>
                <a:cs typeface="Times New Roman"/>
              </a:rPr>
              <a:t> </a:t>
            </a:r>
            <a:r>
              <a:rPr lang="en-US" sz="1800" err="1">
                <a:latin typeface="Times New Roman"/>
                <a:cs typeface="Times New Roman"/>
              </a:rPr>
              <a:t>chúng</a:t>
            </a:r>
            <a:r>
              <a:rPr lang="en-US" sz="1800">
                <a:latin typeface="Times New Roman"/>
                <a:cs typeface="Times New Roman"/>
              </a:rPr>
              <a:t>.</a:t>
            </a:r>
          </a:p>
          <a:p>
            <a:r>
              <a:rPr lang="en-US" sz="1800" err="1">
                <a:latin typeface="Times New Roman"/>
                <a:cs typeface="Times New Roman"/>
              </a:rPr>
              <a:t>Thứ</a:t>
            </a:r>
            <a:r>
              <a:rPr lang="en-US" sz="1800">
                <a:latin typeface="Times New Roman"/>
                <a:cs typeface="Times New Roman"/>
              </a:rPr>
              <a:t> </a:t>
            </a:r>
            <a:r>
              <a:rPr lang="en-US" sz="1800" err="1">
                <a:latin typeface="Times New Roman"/>
                <a:cs typeface="Times New Roman"/>
              </a:rPr>
              <a:t>hai</a:t>
            </a:r>
            <a:r>
              <a:rPr lang="en-US" sz="1800">
                <a:latin typeface="Times New Roman"/>
                <a:cs typeface="Times New Roman"/>
              </a:rPr>
              <a:t> </a:t>
            </a:r>
            <a:r>
              <a:rPr lang="en-US" sz="1800" err="1">
                <a:latin typeface="Times New Roman"/>
                <a:cs typeface="Times New Roman"/>
              </a:rPr>
              <a:t>điểm</a:t>
            </a:r>
            <a:r>
              <a:rPr lang="en-US" sz="1800">
                <a:latin typeface="Times New Roman"/>
                <a:cs typeface="Times New Roman"/>
              </a:rPr>
              <a:t> </a:t>
            </a:r>
            <a:r>
              <a:rPr lang="en-US" sz="1800" err="1">
                <a:latin typeface="Times New Roman"/>
                <a:cs typeface="Times New Roman"/>
              </a:rPr>
              <a:t>mà</a:t>
            </a:r>
            <a:r>
              <a:rPr lang="en-US" sz="1800">
                <a:latin typeface="Times New Roman"/>
                <a:cs typeface="Times New Roman"/>
              </a:rPr>
              <a:t> </a:t>
            </a:r>
            <a:r>
              <a:rPr lang="en-US" sz="1800" err="1">
                <a:latin typeface="Times New Roman"/>
                <a:cs typeface="Times New Roman"/>
              </a:rPr>
              <a:t>giao</a:t>
            </a:r>
            <a:r>
              <a:rPr lang="en-US" sz="1800">
                <a:latin typeface="Times New Roman"/>
                <a:cs typeface="Times New Roman"/>
              </a:rPr>
              <a:t> </a:t>
            </a:r>
            <a:r>
              <a:rPr lang="en-US" sz="1800" err="1">
                <a:latin typeface="Times New Roman"/>
                <a:cs typeface="Times New Roman"/>
              </a:rPr>
              <a:t>tác</a:t>
            </a:r>
            <a:r>
              <a:rPr lang="en-US" sz="1800">
                <a:latin typeface="Times New Roman"/>
                <a:cs typeface="Times New Roman"/>
              </a:rPr>
              <a:t> </a:t>
            </a:r>
            <a:r>
              <a:rPr lang="en-US" sz="1800" err="1">
                <a:latin typeface="Times New Roman"/>
                <a:cs typeface="Times New Roman"/>
              </a:rPr>
              <a:t>ủy</a:t>
            </a:r>
            <a:r>
              <a:rPr lang="en-US" sz="1800">
                <a:latin typeface="Times New Roman"/>
                <a:cs typeface="Times New Roman"/>
              </a:rPr>
              <a:t> </a:t>
            </a:r>
            <a:r>
              <a:rPr lang="en-US" sz="1800" err="1">
                <a:latin typeface="Times New Roman"/>
                <a:cs typeface="Times New Roman"/>
              </a:rPr>
              <a:t>thác</a:t>
            </a:r>
            <a:r>
              <a:rPr lang="en-US" sz="1800">
                <a:latin typeface="Times New Roman"/>
                <a:cs typeface="Times New Roman"/>
              </a:rPr>
              <a:t> </a:t>
            </a:r>
            <a:r>
              <a:rPr lang="en-US" sz="1800" err="1">
                <a:latin typeface="Times New Roman"/>
                <a:cs typeface="Times New Roman"/>
              </a:rPr>
              <a:t>là</a:t>
            </a:r>
            <a:r>
              <a:rPr lang="en-US" sz="1800">
                <a:latin typeface="Times New Roman"/>
                <a:cs typeface="Times New Roman"/>
              </a:rPr>
              <a:t> 1 </a:t>
            </a:r>
            <a:r>
              <a:rPr lang="en-US" sz="1800" err="1">
                <a:latin typeface="Times New Roman"/>
                <a:cs typeface="Times New Roman"/>
              </a:rPr>
              <a:t>điểm</a:t>
            </a:r>
            <a:r>
              <a:rPr lang="en-US" sz="1800">
                <a:latin typeface="Times New Roman"/>
                <a:cs typeface="Times New Roman"/>
              </a:rPr>
              <a:t> </a:t>
            </a:r>
            <a:r>
              <a:rPr lang="en-US" sz="1800" err="1">
                <a:latin typeface="Times New Roman"/>
                <a:cs typeface="Times New Roman"/>
              </a:rPr>
              <a:t>không</a:t>
            </a:r>
            <a:r>
              <a:rPr lang="en-US" sz="1800">
                <a:latin typeface="Times New Roman"/>
                <a:cs typeface="Times New Roman"/>
              </a:rPr>
              <a:t> </a:t>
            </a:r>
            <a:r>
              <a:rPr lang="en-US" sz="1800" err="1">
                <a:latin typeface="Times New Roman"/>
                <a:cs typeface="Times New Roman"/>
              </a:rPr>
              <a:t>đường</a:t>
            </a:r>
            <a:r>
              <a:rPr lang="en-US" sz="1800">
                <a:latin typeface="Times New Roman"/>
                <a:cs typeface="Times New Roman"/>
              </a:rPr>
              <a:t> </a:t>
            </a:r>
            <a:r>
              <a:rPr lang="en-US" sz="1800" err="1">
                <a:latin typeface="Times New Roman"/>
                <a:cs typeface="Times New Roman"/>
              </a:rPr>
              <a:t>về</a:t>
            </a:r>
            <a:r>
              <a:rPr lang="en-US" sz="1800">
                <a:latin typeface="Times New Roman"/>
                <a:cs typeface="Times New Roman"/>
              </a:rPr>
              <a:t> "</a:t>
            </a:r>
            <a:r>
              <a:rPr lang="en-US" sz="1800" err="1">
                <a:latin typeface="Times New Roman"/>
                <a:cs typeface="Times New Roman"/>
              </a:rPr>
              <a:t>không</a:t>
            </a:r>
            <a:r>
              <a:rPr lang="en-US" sz="1800">
                <a:latin typeface="Times New Roman"/>
                <a:cs typeface="Times New Roman"/>
              </a:rPr>
              <a:t> </a:t>
            </a:r>
            <a:r>
              <a:rPr lang="en-US" sz="1800" err="1">
                <a:latin typeface="Times New Roman"/>
                <a:cs typeface="Times New Roman"/>
              </a:rPr>
              <a:t>đường</a:t>
            </a:r>
            <a:r>
              <a:rPr lang="en-US" sz="1800">
                <a:latin typeface="Times New Roman"/>
                <a:cs typeface="Times New Roman"/>
              </a:rPr>
              <a:t> </a:t>
            </a:r>
            <a:r>
              <a:rPr lang="en-US" sz="1800" err="1">
                <a:latin typeface="Times New Roman"/>
                <a:cs typeface="Times New Roman"/>
              </a:rPr>
              <a:t>về</a:t>
            </a:r>
            <a:r>
              <a:rPr lang="en-US" sz="1800">
                <a:latin typeface="Times New Roman"/>
                <a:cs typeface="Times New Roman"/>
              </a:rPr>
              <a:t>" </a:t>
            </a:r>
          </a:p>
          <a:p>
            <a:pPr marL="0" indent="0">
              <a:buNone/>
            </a:pPr>
            <a:r>
              <a:rPr lang="en-US" sz="1800">
                <a:latin typeface="Times New Roman"/>
                <a:cs typeface="Times New Roman"/>
              </a:rPr>
              <a:t>=&gt; </a:t>
            </a:r>
            <a:r>
              <a:rPr lang="en-US" sz="1800" err="1">
                <a:latin typeface="Times New Roman"/>
                <a:cs typeface="Times New Roman"/>
              </a:rPr>
              <a:t>Kết</a:t>
            </a:r>
            <a:r>
              <a:rPr lang="en-US" sz="1800">
                <a:latin typeface="Times New Roman"/>
                <a:cs typeface="Times New Roman"/>
              </a:rPr>
              <a:t> </a:t>
            </a:r>
            <a:r>
              <a:rPr lang="en-US" sz="1800" err="1">
                <a:latin typeface="Times New Roman"/>
                <a:cs typeface="Times New Roman"/>
              </a:rPr>
              <a:t>quả</a:t>
            </a:r>
            <a:r>
              <a:rPr lang="en-US" sz="1800">
                <a:latin typeface="Times New Roman"/>
                <a:cs typeface="Times New Roman"/>
              </a:rPr>
              <a:t> </a:t>
            </a:r>
            <a:r>
              <a:rPr lang="en-US" sz="1800" err="1">
                <a:latin typeface="Times New Roman"/>
                <a:cs typeface="Times New Roman"/>
              </a:rPr>
              <a:t>của</a:t>
            </a:r>
            <a:r>
              <a:rPr lang="en-US" sz="1800">
                <a:latin typeface="Times New Roman"/>
                <a:cs typeface="Times New Roman"/>
              </a:rPr>
              <a:t> </a:t>
            </a:r>
            <a:r>
              <a:rPr lang="en-US" sz="1800" err="1">
                <a:latin typeface="Times New Roman"/>
                <a:cs typeface="Times New Roman"/>
              </a:rPr>
              <a:t>giao</a:t>
            </a:r>
            <a:r>
              <a:rPr lang="en-US" sz="1800">
                <a:latin typeface="Times New Roman"/>
                <a:cs typeface="Times New Roman"/>
              </a:rPr>
              <a:t> </a:t>
            </a:r>
            <a:r>
              <a:rPr lang="en-US" sz="1800" err="1">
                <a:latin typeface="Times New Roman"/>
                <a:cs typeface="Times New Roman"/>
              </a:rPr>
              <a:t>tác</a:t>
            </a:r>
            <a:r>
              <a:rPr lang="en-US" sz="1800">
                <a:latin typeface="Times New Roman"/>
                <a:cs typeface="Times New Roman"/>
              </a:rPr>
              <a:t> </a:t>
            </a:r>
            <a:r>
              <a:rPr lang="en-US" sz="1800" err="1">
                <a:latin typeface="Times New Roman"/>
                <a:cs typeface="Times New Roman"/>
              </a:rPr>
              <a:t>ủy</a:t>
            </a:r>
            <a:r>
              <a:rPr lang="en-US" sz="1800">
                <a:latin typeface="Times New Roman"/>
                <a:cs typeface="Times New Roman"/>
              </a:rPr>
              <a:t> </a:t>
            </a:r>
            <a:r>
              <a:rPr lang="en-US" sz="1800" err="1">
                <a:latin typeface="Times New Roman"/>
                <a:cs typeface="Times New Roman"/>
              </a:rPr>
              <a:t>thác</a:t>
            </a:r>
            <a:r>
              <a:rPr lang="en-US" sz="1800">
                <a:latin typeface="Times New Roman"/>
                <a:cs typeface="Times New Roman"/>
              </a:rPr>
              <a:t> </a:t>
            </a:r>
            <a:r>
              <a:rPr lang="en-US" sz="1800" err="1">
                <a:latin typeface="Times New Roman"/>
                <a:cs typeface="Times New Roman"/>
              </a:rPr>
              <a:t>bây</a:t>
            </a:r>
            <a:r>
              <a:rPr lang="en-US" sz="1800">
                <a:latin typeface="Times New Roman"/>
                <a:cs typeface="Times New Roman"/>
              </a:rPr>
              <a:t> </a:t>
            </a:r>
            <a:r>
              <a:rPr lang="en-US" sz="1800" err="1">
                <a:latin typeface="Times New Roman"/>
                <a:cs typeface="Times New Roman"/>
              </a:rPr>
              <a:t>giờ</a:t>
            </a:r>
            <a:r>
              <a:rPr lang="en-US" sz="1800">
                <a:latin typeface="Times New Roman"/>
                <a:cs typeface="Times New Roman"/>
              </a:rPr>
              <a:t> </a:t>
            </a:r>
            <a:r>
              <a:rPr lang="en-US" sz="1800" err="1">
                <a:latin typeface="Times New Roman"/>
                <a:cs typeface="Times New Roman"/>
              </a:rPr>
              <a:t>được</a:t>
            </a:r>
            <a:r>
              <a:rPr lang="en-US" sz="1800">
                <a:latin typeface="Times New Roman"/>
                <a:cs typeface="Times New Roman"/>
              </a:rPr>
              <a:t> </a:t>
            </a:r>
            <a:r>
              <a:rPr lang="en-US" sz="1800" err="1">
                <a:latin typeface="Times New Roman"/>
                <a:cs typeface="Times New Roman"/>
              </a:rPr>
              <a:t>lưu</a:t>
            </a:r>
            <a:r>
              <a:rPr lang="en-US" sz="1800">
                <a:latin typeface="Times New Roman"/>
                <a:cs typeface="Times New Roman"/>
              </a:rPr>
              <a:t> </a:t>
            </a:r>
            <a:r>
              <a:rPr lang="en-US" sz="1800" err="1">
                <a:latin typeface="Times New Roman"/>
                <a:cs typeface="Times New Roman"/>
              </a:rPr>
              <a:t>cố</a:t>
            </a:r>
            <a:r>
              <a:rPr lang="en-US" sz="1800">
                <a:latin typeface="Times New Roman"/>
                <a:cs typeface="Times New Roman"/>
              </a:rPr>
              <a:t> </a:t>
            </a:r>
            <a:r>
              <a:rPr lang="en-US" sz="1800" err="1">
                <a:latin typeface="Times New Roman"/>
                <a:cs typeface="Times New Roman"/>
              </a:rPr>
              <a:t>định</a:t>
            </a:r>
            <a:r>
              <a:rPr lang="en-US" sz="1800">
                <a:latin typeface="Times New Roman"/>
                <a:cs typeface="Times New Roman"/>
              </a:rPr>
              <a:t> </a:t>
            </a:r>
            <a:r>
              <a:rPr lang="en-US" sz="1800" err="1">
                <a:latin typeface="Times New Roman"/>
                <a:cs typeface="Times New Roman"/>
              </a:rPr>
              <a:t>vào</a:t>
            </a:r>
            <a:r>
              <a:rPr lang="en-US" sz="1800">
                <a:latin typeface="Times New Roman"/>
                <a:cs typeface="Times New Roman"/>
              </a:rPr>
              <a:t> CSDL </a:t>
            </a:r>
            <a:r>
              <a:rPr lang="en-US" sz="1800" err="1">
                <a:latin typeface="Times New Roman"/>
                <a:cs typeface="Times New Roman"/>
              </a:rPr>
              <a:t>và</a:t>
            </a:r>
            <a:r>
              <a:rPr lang="en-US" sz="1800">
                <a:latin typeface="Times New Roman"/>
                <a:cs typeface="Times New Roman"/>
              </a:rPr>
              <a:t> </a:t>
            </a:r>
            <a:r>
              <a:rPr lang="en-US" sz="1800" err="1">
                <a:latin typeface="Times New Roman"/>
                <a:cs typeface="Times New Roman"/>
              </a:rPr>
              <a:t>không</a:t>
            </a:r>
            <a:r>
              <a:rPr lang="en-US" sz="1800">
                <a:latin typeface="Times New Roman"/>
                <a:cs typeface="Times New Roman"/>
              </a:rPr>
              <a:t> </a:t>
            </a:r>
            <a:r>
              <a:rPr lang="en-US" sz="1800" err="1">
                <a:latin typeface="Times New Roman"/>
                <a:cs typeface="Times New Roman"/>
              </a:rPr>
              <a:t>thể</a:t>
            </a:r>
            <a:r>
              <a:rPr lang="en-US" sz="1800">
                <a:latin typeface="Times New Roman"/>
                <a:cs typeface="Times New Roman"/>
              </a:rPr>
              <a:t> </a:t>
            </a:r>
            <a:r>
              <a:rPr lang="en-US" sz="1800" err="1">
                <a:latin typeface="Times New Roman"/>
                <a:cs typeface="Times New Roman"/>
              </a:rPr>
              <a:t>phục</a:t>
            </a:r>
            <a:r>
              <a:rPr lang="en-US" sz="1800">
                <a:latin typeface="Times New Roman"/>
                <a:cs typeface="Times New Roman"/>
              </a:rPr>
              <a:t> </a:t>
            </a:r>
            <a:r>
              <a:rPr lang="en-US" sz="1800" err="1">
                <a:latin typeface="Times New Roman"/>
                <a:cs typeface="Times New Roman"/>
              </a:rPr>
              <a:t>hồi</a:t>
            </a:r>
            <a:r>
              <a:rPr lang="en-US" sz="1800">
                <a:latin typeface="Times New Roman"/>
                <a:cs typeface="Times New Roman"/>
              </a:rPr>
              <a:t> </a:t>
            </a:r>
            <a:r>
              <a:rPr lang="en-US" sz="1800" err="1">
                <a:latin typeface="Times New Roman"/>
                <a:cs typeface="Times New Roman"/>
              </a:rPr>
              <a:t>được</a:t>
            </a:r>
            <a:r>
              <a:rPr lang="en-US" sz="1800">
                <a:latin typeface="Times New Roman"/>
                <a:cs typeface="Times New Roman"/>
              </a:rPr>
              <a:t>.</a:t>
            </a:r>
          </a:p>
        </p:txBody>
      </p:sp>
    </p:spTree>
    <p:extLst>
      <p:ext uri="{BB962C8B-B14F-4D97-AF65-F5344CB8AC3E}">
        <p14:creationId xmlns:p14="http://schemas.microsoft.com/office/powerpoint/2010/main" val="2046301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8"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1093D-9E17-4C81-AA92-1B4278FE8208}"/>
              </a:ext>
            </a:extLst>
          </p:cNvPr>
          <p:cNvSpPr>
            <a:spLocks noGrp="1"/>
          </p:cNvSpPr>
          <p:nvPr>
            <p:ph type="title"/>
          </p:nvPr>
        </p:nvSpPr>
        <p:spPr>
          <a:xfrm>
            <a:off x="687754" y="-50800"/>
            <a:ext cx="4911393" cy="1556724"/>
          </a:xfrm>
        </p:spPr>
        <p:txBody>
          <a:bodyPr vert="horz" lIns="0" tIns="0" rIns="0" bIns="0" rtlCol="0" anchor="b">
            <a:normAutofit/>
          </a:bodyPr>
          <a:lstStyle/>
          <a:p>
            <a:r>
              <a:rPr lang="en-US"/>
              <a:t>Giao tác </a:t>
            </a:r>
            <a:endParaRPr lang="en-US" dirty="0"/>
          </a:p>
        </p:txBody>
      </p:sp>
      <p:sp>
        <p:nvSpPr>
          <p:cNvPr id="7" name="TextBox 6">
            <a:extLst>
              <a:ext uri="{FF2B5EF4-FFF2-40B4-BE49-F238E27FC236}">
                <a16:creationId xmlns:a16="http://schemas.microsoft.com/office/drawing/2014/main" id="{ECC9B88D-267D-4F53-BE09-95D4D11C7C4D}"/>
              </a:ext>
            </a:extLst>
          </p:cNvPr>
          <p:cNvSpPr txBox="1"/>
          <p:nvPr/>
        </p:nvSpPr>
        <p:spPr>
          <a:xfrm>
            <a:off x="922216" y="1632481"/>
            <a:ext cx="4911392" cy="3583940"/>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indent="-228600">
              <a:lnSpc>
                <a:spcPct val="120000"/>
              </a:lnSpc>
              <a:spcAft>
                <a:spcPts val="600"/>
              </a:spcAft>
              <a:buFont typeface="Arial" panose="020B0604020202020204" pitchFamily="34" charset="0"/>
              <a:buChar char="•"/>
            </a:pPr>
            <a:r>
              <a:rPr lang="en-US" sz="1600">
                <a:latin typeface="Times New Roman"/>
                <a:cs typeface="Times New Roman"/>
              </a:rPr>
              <a:t>Như ví dụ ban đầu chúng ta chưa hề xét đến trường hợp không còn chỗ trống trên chuyến bay.</a:t>
            </a:r>
          </a:p>
          <a:p>
            <a:pPr>
              <a:lnSpc>
                <a:spcPct val="120000"/>
              </a:lnSpc>
              <a:spcAft>
                <a:spcPts val="600"/>
              </a:spcAft>
            </a:pPr>
            <a:r>
              <a:rPr lang="en-US" sz="1600">
                <a:latin typeface="Times New Roman"/>
                <a:cs typeface="Times New Roman"/>
              </a:rPr>
              <a:t>=&gt; Giao tác được viết lại như sau:</a:t>
            </a:r>
            <a:endParaRPr lang="en-US" sz="1600" dirty="0">
              <a:latin typeface="Times New Roman"/>
              <a:cs typeface="Times New Roman"/>
            </a:endParaRPr>
          </a:p>
        </p:txBody>
      </p:sp>
      <p:pic>
        <p:nvPicPr>
          <p:cNvPr id="5" name="Picture 5" descr="A picture containing timeline&#10;&#10;Description automatically generated">
            <a:extLst>
              <a:ext uri="{FF2B5EF4-FFF2-40B4-BE49-F238E27FC236}">
                <a16:creationId xmlns:a16="http://schemas.microsoft.com/office/drawing/2014/main" id="{0489C969-6524-4EFD-B7D4-16BEEB6E8D17}"/>
              </a:ext>
            </a:extLst>
          </p:cNvPr>
          <p:cNvPicPr>
            <a:picLocks noChangeAspect="1"/>
          </p:cNvPicPr>
          <p:nvPr/>
        </p:nvPicPr>
        <p:blipFill>
          <a:blip r:embed="rId2"/>
          <a:stretch>
            <a:fillRect/>
          </a:stretch>
        </p:blipFill>
        <p:spPr>
          <a:xfrm>
            <a:off x="6156624" y="115277"/>
            <a:ext cx="5333498" cy="6283221"/>
          </a:xfrm>
          <a:prstGeom prst="rect">
            <a:avLst/>
          </a:prstGeom>
        </p:spPr>
      </p:pic>
      <p:sp>
        <p:nvSpPr>
          <p:cNvPr id="42" name="Rectangle 41">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29464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9">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1093D-9E17-4C81-AA92-1B4278FE8208}"/>
              </a:ext>
            </a:extLst>
          </p:cNvPr>
          <p:cNvSpPr>
            <a:spLocks noGrp="1"/>
          </p:cNvSpPr>
          <p:nvPr>
            <p:ph type="title"/>
          </p:nvPr>
        </p:nvSpPr>
        <p:spPr>
          <a:xfrm>
            <a:off x="1371601" y="271584"/>
            <a:ext cx="9448800" cy="1061357"/>
          </a:xfrm>
        </p:spPr>
        <p:txBody>
          <a:bodyPr>
            <a:normAutofit/>
          </a:bodyPr>
          <a:lstStyle/>
          <a:p>
            <a:r>
              <a:rPr lang="en-US" sz="4000">
                <a:latin typeface="Times New Roman"/>
                <a:cs typeface="Times New Roman"/>
              </a:rPr>
              <a:t>Giao Tác</a:t>
            </a:r>
            <a:r>
              <a:rPr lang="en-US" sz="4000" dirty="0">
                <a:latin typeface="Times New Roman"/>
                <a:cs typeface="Times New Roman"/>
              </a:rPr>
              <a:t> </a:t>
            </a:r>
            <a:endParaRPr lang="en-US" dirty="0"/>
          </a:p>
        </p:txBody>
      </p:sp>
      <p:sp>
        <p:nvSpPr>
          <p:cNvPr id="33" name="Rectangle 31">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3">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CC9B88D-267D-4F53-BE09-95D4D11C7C4D}"/>
              </a:ext>
            </a:extLst>
          </p:cNvPr>
          <p:cNvSpPr txBox="1"/>
          <p:nvPr/>
        </p:nvSpPr>
        <p:spPr>
          <a:xfrm>
            <a:off x="1501966" y="14377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Times New Roman"/>
                <a:cs typeface="Times New Roman"/>
              </a:rPr>
              <a:t>Đặc</a:t>
            </a:r>
            <a:r>
              <a:rPr lang="en-US">
                <a:latin typeface="Times New Roman"/>
                <a:cs typeface="Times New Roman"/>
              </a:rPr>
              <a:t> </a:t>
            </a:r>
            <a:r>
              <a:rPr lang="en-US" err="1">
                <a:latin typeface="Times New Roman"/>
                <a:cs typeface="Times New Roman"/>
              </a:rPr>
              <a:t>trưng</a:t>
            </a:r>
            <a:r>
              <a:rPr lang="en-US">
                <a:latin typeface="Times New Roman"/>
                <a:cs typeface="Times New Roman"/>
              </a:rPr>
              <a:t> </a:t>
            </a:r>
            <a:r>
              <a:rPr lang="en-US" err="1">
                <a:latin typeface="Times New Roman"/>
                <a:cs typeface="Times New Roman"/>
              </a:rPr>
              <a:t>hóa</a:t>
            </a:r>
            <a:r>
              <a:rPr lang="en-US">
                <a:latin typeface="Times New Roman"/>
                <a:cs typeface="Times New Roman"/>
              </a:rPr>
              <a:t> </a:t>
            </a:r>
            <a:r>
              <a:rPr lang="en-US" err="1">
                <a:latin typeface="Times New Roman"/>
                <a:cs typeface="Times New Roman"/>
              </a:rPr>
              <a:t>các</a:t>
            </a:r>
            <a:r>
              <a:rPr lang="en-US">
                <a:latin typeface="Times New Roman"/>
                <a:cs typeface="Times New Roman"/>
              </a:rPr>
              <a:t> </a:t>
            </a:r>
            <a:r>
              <a:rPr lang="en-US" err="1">
                <a:latin typeface="Times New Roman"/>
                <a:cs typeface="Times New Roman"/>
              </a:rPr>
              <a:t>giao</a:t>
            </a:r>
            <a:r>
              <a:rPr lang="en-US">
                <a:latin typeface="Times New Roman"/>
                <a:cs typeface="Times New Roman"/>
              </a:rPr>
              <a:t> </a:t>
            </a:r>
            <a:r>
              <a:rPr lang="en-US" err="1">
                <a:latin typeface="Times New Roman"/>
                <a:cs typeface="Times New Roman"/>
              </a:rPr>
              <a:t>tác</a:t>
            </a:r>
            <a:endParaRPr lang="en-US">
              <a:latin typeface="Times New Roman"/>
              <a:cs typeface="Times New Roman"/>
            </a:endParaRPr>
          </a:p>
        </p:txBody>
      </p:sp>
      <p:sp>
        <p:nvSpPr>
          <p:cNvPr id="10" name="Content Placeholder 2">
            <a:extLst>
              <a:ext uri="{FF2B5EF4-FFF2-40B4-BE49-F238E27FC236}">
                <a16:creationId xmlns:a16="http://schemas.microsoft.com/office/drawing/2014/main" id="{450CE935-22CD-4599-A31F-99C22ADF9758}"/>
              </a:ext>
            </a:extLst>
          </p:cNvPr>
          <p:cNvSpPr>
            <a:spLocks noGrp="1"/>
          </p:cNvSpPr>
          <p:nvPr>
            <p:ph idx="1"/>
          </p:nvPr>
        </p:nvSpPr>
        <p:spPr>
          <a:xfrm>
            <a:off x="1839818" y="1909508"/>
            <a:ext cx="9448800" cy="1701179"/>
          </a:xfrm>
        </p:spPr>
        <p:txBody>
          <a:bodyPr vert="horz" lIns="0" tIns="0" rIns="0" bIns="0" rtlCol="0" anchor="t">
            <a:normAutofit/>
          </a:bodyPr>
          <a:lstStyle/>
          <a:p>
            <a:r>
              <a:rPr lang="en-US" sz="1800">
                <a:latin typeface="Times New Roman"/>
                <a:cs typeface="Times New Roman"/>
              </a:rPr>
              <a:t>Các </a:t>
            </a:r>
            <a:r>
              <a:rPr lang="en-US" sz="1800" err="1">
                <a:latin typeface="Times New Roman"/>
                <a:cs typeface="Times New Roman"/>
              </a:rPr>
              <a:t>giao</a:t>
            </a:r>
            <a:r>
              <a:rPr lang="en-US" sz="1800" dirty="0">
                <a:latin typeface="Times New Roman"/>
                <a:cs typeface="Times New Roman"/>
              </a:rPr>
              <a:t> </a:t>
            </a:r>
            <a:r>
              <a:rPr lang="en-US" sz="1800" err="1">
                <a:latin typeface="Times New Roman"/>
                <a:cs typeface="Times New Roman"/>
              </a:rPr>
              <a:t>tác</a:t>
            </a:r>
            <a:r>
              <a:rPr lang="en-US" sz="1800" dirty="0">
                <a:latin typeface="Times New Roman"/>
                <a:cs typeface="Times New Roman"/>
              </a:rPr>
              <a:t> </a:t>
            </a:r>
            <a:r>
              <a:rPr lang="en-US" sz="1800" err="1">
                <a:latin typeface="Times New Roman"/>
                <a:cs typeface="Times New Roman"/>
              </a:rPr>
              <a:t>đều</a:t>
            </a:r>
            <a:r>
              <a:rPr lang="en-US" sz="1800" dirty="0">
                <a:latin typeface="Times New Roman"/>
                <a:cs typeface="Times New Roman"/>
              </a:rPr>
              <a:t> </a:t>
            </a:r>
            <a:r>
              <a:rPr lang="en-US" sz="1800" err="1">
                <a:latin typeface="Times New Roman"/>
                <a:cs typeface="Times New Roman"/>
              </a:rPr>
              <a:t>đọc</a:t>
            </a:r>
            <a:r>
              <a:rPr lang="en-US" sz="1800" dirty="0">
                <a:latin typeface="Times New Roman"/>
                <a:cs typeface="Times New Roman"/>
              </a:rPr>
              <a:t> </a:t>
            </a:r>
            <a:r>
              <a:rPr lang="en-US" sz="1800" err="1">
                <a:latin typeface="Times New Roman"/>
                <a:cs typeface="Times New Roman"/>
              </a:rPr>
              <a:t>ghi</a:t>
            </a:r>
            <a:r>
              <a:rPr lang="en-US" sz="1800" dirty="0">
                <a:latin typeface="Times New Roman"/>
                <a:cs typeface="Times New Roman"/>
              </a:rPr>
              <a:t> </a:t>
            </a:r>
            <a:r>
              <a:rPr lang="en-US" sz="1800" err="1">
                <a:latin typeface="Times New Roman"/>
                <a:cs typeface="Times New Roman"/>
              </a:rPr>
              <a:t>một</a:t>
            </a:r>
            <a:r>
              <a:rPr lang="en-US" sz="1800" dirty="0">
                <a:latin typeface="Times New Roman"/>
                <a:cs typeface="Times New Roman"/>
              </a:rPr>
              <a:t> </a:t>
            </a:r>
            <a:r>
              <a:rPr lang="en-US" sz="1800" err="1">
                <a:latin typeface="Times New Roman"/>
                <a:cs typeface="Times New Roman"/>
              </a:rPr>
              <a:t>số</a:t>
            </a:r>
            <a:r>
              <a:rPr lang="en-US" sz="1800" dirty="0">
                <a:latin typeface="Times New Roman"/>
                <a:cs typeface="Times New Roman"/>
              </a:rPr>
              <a:t> </a:t>
            </a:r>
            <a:r>
              <a:rPr lang="en-US" sz="1800" err="1">
                <a:latin typeface="Times New Roman"/>
                <a:cs typeface="Times New Roman"/>
              </a:rPr>
              <a:t>dữ</a:t>
            </a:r>
            <a:r>
              <a:rPr lang="en-US" sz="1800" dirty="0">
                <a:latin typeface="Times New Roman"/>
                <a:cs typeface="Times New Roman"/>
              </a:rPr>
              <a:t> </a:t>
            </a:r>
            <a:r>
              <a:rPr lang="en-US" sz="1800" err="1">
                <a:latin typeface="Times New Roman"/>
                <a:cs typeface="Times New Roman"/>
              </a:rPr>
              <a:t>liệu</a:t>
            </a:r>
            <a:r>
              <a:rPr lang="en-US" sz="1800">
                <a:latin typeface="Times New Roman"/>
                <a:cs typeface="Times New Roman"/>
              </a:rPr>
              <a:t>, </a:t>
            </a:r>
            <a:r>
              <a:rPr lang="en-US" sz="1800" err="1">
                <a:latin typeface="Times New Roman"/>
                <a:cs typeface="Times New Roman"/>
              </a:rPr>
              <a:t>điều</a:t>
            </a:r>
            <a:r>
              <a:rPr lang="en-US" sz="1800" dirty="0">
                <a:latin typeface="Times New Roman"/>
                <a:cs typeface="Times New Roman"/>
              </a:rPr>
              <a:t> </a:t>
            </a:r>
            <a:r>
              <a:rPr lang="en-US" sz="1800" err="1">
                <a:latin typeface="Times New Roman"/>
                <a:cs typeface="Times New Roman"/>
              </a:rPr>
              <a:t>nhày</a:t>
            </a:r>
            <a:r>
              <a:rPr lang="en-US" sz="1800" dirty="0">
                <a:latin typeface="Times New Roman"/>
                <a:cs typeface="Times New Roman"/>
              </a:rPr>
              <a:t> </a:t>
            </a:r>
            <a:r>
              <a:rPr lang="en-US" sz="1800" err="1">
                <a:latin typeface="Times New Roman"/>
                <a:cs typeface="Times New Roman"/>
              </a:rPr>
              <a:t>làm</a:t>
            </a:r>
            <a:r>
              <a:rPr lang="en-US" sz="1800" dirty="0">
                <a:latin typeface="Times New Roman"/>
                <a:cs typeface="Times New Roman"/>
              </a:rPr>
              <a:t> </a:t>
            </a:r>
            <a:r>
              <a:rPr lang="en-US" sz="1800" err="1">
                <a:latin typeface="Times New Roman"/>
                <a:cs typeface="Times New Roman"/>
              </a:rPr>
              <a:t>nên</a:t>
            </a:r>
            <a:r>
              <a:rPr lang="en-US" sz="1800" dirty="0">
                <a:latin typeface="Times New Roman"/>
                <a:cs typeface="Times New Roman"/>
              </a:rPr>
              <a:t> </a:t>
            </a:r>
            <a:r>
              <a:rPr lang="en-US" sz="1800" err="1">
                <a:latin typeface="Times New Roman"/>
                <a:cs typeface="Times New Roman"/>
              </a:rPr>
              <a:t>cơ</a:t>
            </a:r>
            <a:r>
              <a:rPr lang="en-US" sz="1800" dirty="0">
                <a:latin typeface="Times New Roman"/>
                <a:cs typeface="Times New Roman"/>
              </a:rPr>
              <a:t> </a:t>
            </a:r>
            <a:r>
              <a:rPr lang="en-US" sz="1800" err="1">
                <a:latin typeface="Times New Roman"/>
                <a:cs typeface="Times New Roman"/>
              </a:rPr>
              <a:t>sở</a:t>
            </a:r>
            <a:r>
              <a:rPr lang="en-US" sz="1800" dirty="0">
                <a:latin typeface="Times New Roman"/>
                <a:cs typeface="Times New Roman"/>
              </a:rPr>
              <a:t> </a:t>
            </a:r>
            <a:r>
              <a:rPr lang="en-US" sz="1800" err="1">
                <a:latin typeface="Times New Roman"/>
                <a:cs typeface="Times New Roman"/>
              </a:rPr>
              <a:t>nhận</a:t>
            </a:r>
            <a:r>
              <a:rPr lang="en-US" sz="1800" dirty="0">
                <a:latin typeface="Times New Roman"/>
                <a:cs typeface="Times New Roman"/>
              </a:rPr>
              <a:t> </a:t>
            </a:r>
            <a:r>
              <a:rPr lang="en-US" sz="1800" err="1">
                <a:latin typeface="Times New Roman"/>
                <a:cs typeface="Times New Roman"/>
              </a:rPr>
              <a:t>biết</a:t>
            </a:r>
            <a:r>
              <a:rPr lang="en-US" sz="1800" dirty="0">
                <a:latin typeface="Times New Roman"/>
                <a:cs typeface="Times New Roman"/>
              </a:rPr>
              <a:t> </a:t>
            </a:r>
            <a:r>
              <a:rPr lang="en-US" sz="1800" err="1">
                <a:latin typeface="Times New Roman"/>
                <a:cs typeface="Times New Roman"/>
              </a:rPr>
              <a:t>một</a:t>
            </a:r>
            <a:r>
              <a:rPr lang="en-US" sz="1800" dirty="0">
                <a:latin typeface="Times New Roman"/>
                <a:cs typeface="Times New Roman"/>
              </a:rPr>
              <a:t> </a:t>
            </a:r>
            <a:r>
              <a:rPr lang="en-US" sz="1800" err="1">
                <a:latin typeface="Times New Roman"/>
                <a:cs typeface="Times New Roman"/>
              </a:rPr>
              <a:t>thao</a:t>
            </a:r>
            <a:r>
              <a:rPr lang="en-US" sz="1800">
                <a:latin typeface="Times New Roman"/>
                <a:cs typeface="Times New Roman"/>
              </a:rPr>
              <a:t> tác. Các mục dữ liệu được giao tác đọc nên tập đọc là RS (read set) , tương tự với tập ghi là WS (write set), chú ý là tập đọc và ghi không nhất thiết phải tách biệt , cuối cùng hợp của tập đọc và tập ghi của giao tác là BS (base set) nghĩa là </a:t>
            </a:r>
          </a:p>
        </p:txBody>
      </p:sp>
      <p:pic>
        <p:nvPicPr>
          <p:cNvPr id="4" name="Picture 4">
            <a:extLst>
              <a:ext uri="{FF2B5EF4-FFF2-40B4-BE49-F238E27FC236}">
                <a16:creationId xmlns:a16="http://schemas.microsoft.com/office/drawing/2014/main" id="{0839FECC-F74C-4DFD-92CA-FEC6E4A9ABB9}"/>
              </a:ext>
            </a:extLst>
          </p:cNvPr>
          <p:cNvPicPr>
            <a:picLocks noChangeAspect="1"/>
          </p:cNvPicPr>
          <p:nvPr/>
        </p:nvPicPr>
        <p:blipFill>
          <a:blip r:embed="rId2"/>
          <a:stretch>
            <a:fillRect/>
          </a:stretch>
        </p:blipFill>
        <p:spPr>
          <a:xfrm>
            <a:off x="4345179" y="2946438"/>
            <a:ext cx="1628775" cy="285750"/>
          </a:xfrm>
          <a:prstGeom prst="rect">
            <a:avLst/>
          </a:prstGeom>
        </p:spPr>
      </p:pic>
      <p:pic>
        <p:nvPicPr>
          <p:cNvPr id="5" name="Picture 5" descr="Text&#10;&#10;Description automatically generated">
            <a:extLst>
              <a:ext uri="{FF2B5EF4-FFF2-40B4-BE49-F238E27FC236}">
                <a16:creationId xmlns:a16="http://schemas.microsoft.com/office/drawing/2014/main" id="{9D9B6A01-8F0E-4042-BF86-2D6A2EC3ED01}"/>
              </a:ext>
            </a:extLst>
          </p:cNvPr>
          <p:cNvPicPr>
            <a:picLocks noChangeAspect="1"/>
          </p:cNvPicPr>
          <p:nvPr/>
        </p:nvPicPr>
        <p:blipFill>
          <a:blip r:embed="rId3"/>
          <a:stretch>
            <a:fillRect/>
          </a:stretch>
        </p:blipFill>
        <p:spPr>
          <a:xfrm>
            <a:off x="2989245" y="3877668"/>
            <a:ext cx="6305319" cy="1489652"/>
          </a:xfrm>
          <a:prstGeom prst="rect">
            <a:avLst/>
          </a:prstGeom>
        </p:spPr>
      </p:pic>
      <p:sp>
        <p:nvSpPr>
          <p:cNvPr id="6" name="TextBox 5">
            <a:extLst>
              <a:ext uri="{FF2B5EF4-FFF2-40B4-BE49-F238E27FC236}">
                <a16:creationId xmlns:a16="http://schemas.microsoft.com/office/drawing/2014/main" id="{ED0E1434-D71A-41B0-96A3-0A2991C07C96}"/>
              </a:ext>
            </a:extLst>
          </p:cNvPr>
          <p:cNvSpPr txBox="1"/>
          <p:nvPr/>
        </p:nvSpPr>
        <p:spPr>
          <a:xfrm>
            <a:off x="2300689" y="328302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Ví dụ:</a:t>
            </a:r>
          </a:p>
        </p:txBody>
      </p:sp>
    </p:spTree>
    <p:extLst>
      <p:ext uri="{BB962C8B-B14F-4D97-AF65-F5344CB8AC3E}">
        <p14:creationId xmlns:p14="http://schemas.microsoft.com/office/powerpoint/2010/main" val="358830168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9">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1093D-9E17-4C81-AA92-1B4278FE8208}"/>
              </a:ext>
            </a:extLst>
          </p:cNvPr>
          <p:cNvSpPr>
            <a:spLocks noGrp="1"/>
          </p:cNvSpPr>
          <p:nvPr>
            <p:ph type="title"/>
          </p:nvPr>
        </p:nvSpPr>
        <p:spPr>
          <a:xfrm>
            <a:off x="1371601" y="271584"/>
            <a:ext cx="9448800" cy="1061357"/>
          </a:xfrm>
        </p:spPr>
        <p:txBody>
          <a:bodyPr>
            <a:normAutofit/>
          </a:bodyPr>
          <a:lstStyle/>
          <a:p>
            <a:r>
              <a:rPr lang="en-US" sz="4000">
                <a:latin typeface="Times New Roman"/>
                <a:cs typeface="Times New Roman"/>
              </a:rPr>
              <a:t>Giao Tác</a:t>
            </a:r>
            <a:r>
              <a:rPr lang="en-US" sz="4000" dirty="0">
                <a:latin typeface="Times New Roman"/>
                <a:cs typeface="Times New Roman"/>
              </a:rPr>
              <a:t> </a:t>
            </a:r>
            <a:endParaRPr lang="en-US" dirty="0"/>
          </a:p>
        </p:txBody>
      </p:sp>
      <p:sp>
        <p:nvSpPr>
          <p:cNvPr id="33" name="Rectangle 31">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3">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CC9B88D-267D-4F53-BE09-95D4D11C7C4D}"/>
              </a:ext>
            </a:extLst>
          </p:cNvPr>
          <p:cNvSpPr txBox="1"/>
          <p:nvPr/>
        </p:nvSpPr>
        <p:spPr>
          <a:xfrm>
            <a:off x="1501966" y="1437700"/>
            <a:ext cx="48180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Hình </a:t>
            </a:r>
            <a:r>
              <a:rPr lang="en-US" dirty="0" err="1">
                <a:latin typeface="Times New Roman"/>
                <a:cs typeface="Times New Roman"/>
              </a:rPr>
              <a:t>thức</a:t>
            </a:r>
            <a:r>
              <a:rPr lang="en-US" dirty="0">
                <a:latin typeface="Times New Roman"/>
                <a:cs typeface="Times New Roman"/>
              </a:rPr>
              <a:t> </a:t>
            </a:r>
            <a:r>
              <a:rPr lang="en-US" dirty="0" err="1">
                <a:latin typeface="Times New Roman"/>
                <a:cs typeface="Times New Roman"/>
              </a:rPr>
              <a:t>hóa</a:t>
            </a:r>
            <a:r>
              <a:rPr lang="en-US" dirty="0">
                <a:latin typeface="Times New Roman"/>
                <a:cs typeface="Times New Roman"/>
              </a:rPr>
              <a:t> </a:t>
            </a:r>
            <a:r>
              <a:rPr lang="en-US" dirty="0" err="1">
                <a:latin typeface="Times New Roman"/>
                <a:cs typeface="Times New Roman"/>
              </a:rPr>
              <a:t>khái</a:t>
            </a:r>
            <a:r>
              <a:rPr lang="en-US" dirty="0">
                <a:latin typeface="Times New Roman"/>
                <a:cs typeface="Times New Roman"/>
              </a:rPr>
              <a:t> </a:t>
            </a:r>
            <a:r>
              <a:rPr lang="en-US" dirty="0" err="1">
                <a:latin typeface="Times New Roman"/>
                <a:cs typeface="Times New Roman"/>
              </a:rPr>
              <a:t>niệm</a:t>
            </a:r>
            <a:r>
              <a:rPr lang="en-US" dirty="0">
                <a:latin typeface="Times New Roman"/>
                <a:cs typeface="Times New Roman"/>
              </a:rPr>
              <a:t> </a:t>
            </a:r>
            <a:r>
              <a:rPr lang="en-US" dirty="0" err="1">
                <a:latin typeface="Times New Roman"/>
                <a:cs typeface="Times New Roman"/>
              </a:rPr>
              <a:t>giao</a:t>
            </a:r>
            <a:r>
              <a:rPr lang="en-US" dirty="0">
                <a:latin typeface="Times New Roman"/>
                <a:cs typeface="Times New Roman"/>
              </a:rPr>
              <a:t> </a:t>
            </a:r>
            <a:r>
              <a:rPr lang="en-US" dirty="0" err="1">
                <a:latin typeface="Times New Roman"/>
                <a:cs typeface="Times New Roman"/>
              </a:rPr>
              <a:t>tác</a:t>
            </a:r>
          </a:p>
        </p:txBody>
      </p:sp>
      <p:sp>
        <p:nvSpPr>
          <p:cNvPr id="10" name="Content Placeholder 2">
            <a:extLst>
              <a:ext uri="{FF2B5EF4-FFF2-40B4-BE49-F238E27FC236}">
                <a16:creationId xmlns:a16="http://schemas.microsoft.com/office/drawing/2014/main" id="{450CE935-22CD-4599-A31F-99C22ADF9758}"/>
              </a:ext>
            </a:extLst>
          </p:cNvPr>
          <p:cNvSpPr>
            <a:spLocks noGrp="1"/>
          </p:cNvSpPr>
          <p:nvPr>
            <p:ph idx="1"/>
          </p:nvPr>
        </p:nvSpPr>
        <p:spPr>
          <a:xfrm>
            <a:off x="1986709" y="3176449"/>
            <a:ext cx="8695981" cy="746383"/>
          </a:xfrm>
        </p:spPr>
        <p:txBody>
          <a:bodyPr vert="horz" lIns="0" tIns="0" rIns="0" bIns="0" rtlCol="0" anchor="t">
            <a:normAutofit/>
          </a:bodyPr>
          <a:lstStyle/>
          <a:p>
            <a:r>
              <a:rPr lang="en-US" sz="1800" dirty="0" err="1">
                <a:latin typeface="Times New Roman"/>
                <a:cs typeface="Times New Roman"/>
              </a:rPr>
              <a:t>Kí</a:t>
            </a:r>
            <a:r>
              <a:rPr lang="en-US" sz="1800" dirty="0">
                <a:latin typeface="Times New Roman"/>
                <a:cs typeface="Times New Roman"/>
              </a:rPr>
              <a:t> </a:t>
            </a:r>
            <a:r>
              <a:rPr lang="en-US" sz="1800" dirty="0" err="1">
                <a:latin typeface="Times New Roman"/>
                <a:cs typeface="Times New Roman"/>
              </a:rPr>
              <a:t>hiệu</a:t>
            </a:r>
            <a:r>
              <a:rPr lang="en-US" sz="1800" dirty="0">
                <a:latin typeface="Times New Roman"/>
                <a:cs typeface="Times New Roman"/>
              </a:rPr>
              <a:t>: OSi </a:t>
            </a:r>
            <a:r>
              <a:rPr lang="en-US" sz="1800" dirty="0" err="1">
                <a:latin typeface="Times New Roman"/>
                <a:cs typeface="Times New Roman"/>
              </a:rPr>
              <a:t>là</a:t>
            </a:r>
            <a:r>
              <a:rPr lang="en-US" sz="1800" dirty="0">
                <a:latin typeface="Times New Roman"/>
                <a:cs typeface="Times New Roman"/>
              </a:rPr>
              <a:t> </a:t>
            </a:r>
            <a:r>
              <a:rPr lang="en-US" sz="1800" dirty="0" err="1">
                <a:latin typeface="Times New Roman"/>
                <a:cs typeface="Times New Roman"/>
              </a:rPr>
              <a:t>tập</a:t>
            </a:r>
            <a:r>
              <a:rPr lang="en-US" sz="1800" dirty="0">
                <a:latin typeface="Times New Roman"/>
                <a:cs typeface="Times New Roman"/>
              </a:rPr>
              <a:t> </a:t>
            </a:r>
            <a:r>
              <a:rPr lang="en-US" sz="1800" dirty="0" err="1">
                <a:latin typeface="Times New Roman"/>
                <a:cs typeface="Times New Roman"/>
              </a:rPr>
              <a:t>hợp</a:t>
            </a:r>
            <a:r>
              <a:rPr lang="en-US" sz="1800" dirty="0">
                <a:latin typeface="Times New Roman"/>
                <a:cs typeface="Times New Roman"/>
              </a:rPr>
              <a:t> </a:t>
            </a:r>
            <a:r>
              <a:rPr lang="en-US" sz="1800" dirty="0" err="1">
                <a:latin typeface="Times New Roman"/>
                <a:cs typeface="Times New Roman"/>
              </a:rPr>
              <a:t>tất</a:t>
            </a:r>
            <a:r>
              <a:rPr lang="en-US" sz="1800" dirty="0">
                <a:latin typeface="Times New Roman"/>
                <a:cs typeface="Times New Roman"/>
              </a:rPr>
              <a:t> </a:t>
            </a:r>
            <a:r>
              <a:rPr lang="en-US" sz="1800" dirty="0" err="1">
                <a:latin typeface="Times New Roman"/>
                <a:cs typeface="Times New Roman"/>
              </a:rPr>
              <a:t>cả</a:t>
            </a:r>
            <a:r>
              <a:rPr lang="en-US" sz="1800" dirty="0">
                <a:latin typeface="Times New Roman"/>
                <a:cs typeface="Times New Roman"/>
              </a:rPr>
              <a:t> </a:t>
            </a:r>
            <a:r>
              <a:rPr lang="en-US" sz="1800" dirty="0" err="1">
                <a:latin typeface="Times New Roman"/>
                <a:cs typeface="Times New Roman"/>
              </a:rPr>
              <a:t>các</a:t>
            </a:r>
            <a:r>
              <a:rPr lang="en-US" sz="1800" dirty="0">
                <a:latin typeface="Times New Roman"/>
                <a:cs typeface="Times New Roman"/>
              </a:rPr>
              <a:t> </a:t>
            </a:r>
            <a:r>
              <a:rPr lang="en-US" sz="1800" dirty="0" err="1">
                <a:latin typeface="Times New Roman"/>
                <a:cs typeface="Times New Roman"/>
              </a:rPr>
              <a:t>phép</a:t>
            </a:r>
            <a:r>
              <a:rPr lang="en-US" sz="1800" dirty="0">
                <a:latin typeface="Times New Roman"/>
                <a:cs typeface="Times New Roman"/>
              </a:rPr>
              <a:t> </a:t>
            </a:r>
            <a:r>
              <a:rPr lang="en-US" sz="1800" dirty="0" err="1">
                <a:latin typeface="Times New Roman"/>
                <a:cs typeface="Times New Roman"/>
              </a:rPr>
              <a:t>toán</a:t>
            </a:r>
            <a:r>
              <a:rPr lang="en-US" sz="1800" dirty="0">
                <a:latin typeface="Times New Roman"/>
                <a:cs typeface="Times New Roman"/>
              </a:rPr>
              <a:t> </a:t>
            </a:r>
            <a:r>
              <a:rPr lang="en-US" sz="1800" dirty="0" err="1">
                <a:latin typeface="Times New Roman"/>
                <a:cs typeface="Times New Roman"/>
              </a:rPr>
              <a:t>trong</a:t>
            </a:r>
            <a:r>
              <a:rPr lang="en-US" sz="1800" dirty="0">
                <a:latin typeface="Times New Roman"/>
                <a:cs typeface="Times New Roman"/>
              </a:rPr>
              <a:t> </a:t>
            </a:r>
            <a:r>
              <a:rPr lang="en-US" sz="1800" dirty="0" err="1">
                <a:latin typeface="Times New Roman"/>
                <a:cs typeface="Times New Roman"/>
              </a:rPr>
              <a:t>Ti</a:t>
            </a:r>
            <a:r>
              <a:rPr lang="en-US" sz="1800" dirty="0">
                <a:latin typeface="Times New Roman"/>
                <a:cs typeface="Times New Roman"/>
              </a:rPr>
              <a:t> ,  Ni </a:t>
            </a:r>
            <a:r>
              <a:rPr lang="en-US" sz="1800" dirty="0" err="1">
                <a:latin typeface="Times New Roman"/>
                <a:cs typeface="Times New Roman"/>
              </a:rPr>
              <a:t>biểu</a:t>
            </a:r>
            <a:r>
              <a:rPr lang="en-US" sz="1800" dirty="0">
                <a:latin typeface="Times New Roman"/>
                <a:cs typeface="Times New Roman"/>
              </a:rPr>
              <a:t> </a:t>
            </a:r>
            <a:r>
              <a:rPr lang="en-US" sz="1800" dirty="0" err="1">
                <a:latin typeface="Times New Roman"/>
                <a:cs typeface="Times New Roman"/>
              </a:rPr>
              <a:t>thị</a:t>
            </a:r>
            <a:r>
              <a:rPr lang="en-US" sz="1800" dirty="0">
                <a:latin typeface="Times New Roman"/>
                <a:cs typeface="Times New Roman"/>
              </a:rPr>
              <a:t> </a:t>
            </a:r>
            <a:r>
              <a:rPr lang="en-US" sz="1800" dirty="0" err="1">
                <a:latin typeface="Times New Roman"/>
                <a:cs typeface="Times New Roman"/>
              </a:rPr>
              <a:t>tình</a:t>
            </a:r>
            <a:r>
              <a:rPr lang="en-US" sz="1800" dirty="0">
                <a:latin typeface="Times New Roman"/>
                <a:cs typeface="Times New Roman"/>
              </a:rPr>
              <a:t> </a:t>
            </a:r>
            <a:r>
              <a:rPr lang="en-US" sz="1800" dirty="0" err="1">
                <a:latin typeface="Times New Roman"/>
                <a:cs typeface="Times New Roman"/>
              </a:rPr>
              <a:t>huống</a:t>
            </a:r>
            <a:r>
              <a:rPr lang="en-US" sz="1800" dirty="0">
                <a:latin typeface="Times New Roman"/>
                <a:cs typeface="Times New Roman"/>
              </a:rPr>
              <a:t> </a:t>
            </a:r>
            <a:r>
              <a:rPr lang="en-US" sz="1800" dirty="0" err="1">
                <a:latin typeface="Times New Roman"/>
                <a:cs typeface="Times New Roman"/>
              </a:rPr>
              <a:t>của</a:t>
            </a:r>
            <a:r>
              <a:rPr lang="en-US" sz="1800" dirty="0">
                <a:latin typeface="Times New Roman"/>
                <a:cs typeface="Times New Roman"/>
              </a:rPr>
              <a:t> </a:t>
            </a:r>
            <a:r>
              <a:rPr lang="en-US" sz="1800" dirty="0" err="1">
                <a:latin typeface="Times New Roman"/>
                <a:cs typeface="Times New Roman"/>
              </a:rPr>
              <a:t>Ti</a:t>
            </a:r>
            <a:r>
              <a:rPr lang="en-US" sz="1800" dirty="0">
                <a:latin typeface="Times New Roman"/>
                <a:cs typeface="Times New Roman"/>
              </a:rPr>
              <a:t> </a:t>
            </a:r>
            <a:r>
              <a:rPr lang="en-US" sz="1800" dirty="0" err="1">
                <a:latin typeface="Times New Roman"/>
                <a:cs typeface="Times New Roman"/>
              </a:rPr>
              <a:t>trong</a:t>
            </a:r>
            <a:r>
              <a:rPr lang="en-US" sz="1800" dirty="0">
                <a:latin typeface="Times New Roman"/>
                <a:cs typeface="Times New Roman"/>
              </a:rPr>
              <a:t> </a:t>
            </a:r>
            <a:r>
              <a:rPr lang="en-US" sz="1800" dirty="0" err="1">
                <a:latin typeface="Times New Roman"/>
                <a:cs typeface="Times New Roman"/>
              </a:rPr>
              <a:t>đó</a:t>
            </a:r>
            <a:r>
              <a:rPr lang="en-US" sz="1800" dirty="0">
                <a:latin typeface="Times New Roman"/>
                <a:cs typeface="Times New Roman"/>
              </a:rPr>
              <a:t> </a:t>
            </a:r>
          </a:p>
        </p:txBody>
      </p:sp>
      <p:pic>
        <p:nvPicPr>
          <p:cNvPr id="3" name="Picture 7">
            <a:extLst>
              <a:ext uri="{FF2B5EF4-FFF2-40B4-BE49-F238E27FC236}">
                <a16:creationId xmlns:a16="http://schemas.microsoft.com/office/drawing/2014/main" id="{360136E2-2B85-4885-BB82-E6953C26DE2C}"/>
              </a:ext>
            </a:extLst>
          </p:cNvPr>
          <p:cNvPicPr>
            <a:picLocks noChangeAspect="1"/>
          </p:cNvPicPr>
          <p:nvPr/>
        </p:nvPicPr>
        <p:blipFill>
          <a:blip r:embed="rId2"/>
          <a:stretch>
            <a:fillRect/>
          </a:stretch>
        </p:blipFill>
        <p:spPr>
          <a:xfrm>
            <a:off x="7342742" y="1913090"/>
            <a:ext cx="609600" cy="314325"/>
          </a:xfrm>
          <a:prstGeom prst="rect">
            <a:avLst/>
          </a:prstGeom>
        </p:spPr>
      </p:pic>
      <p:sp>
        <p:nvSpPr>
          <p:cNvPr id="9" name="Arrow: Right 8">
            <a:extLst>
              <a:ext uri="{FF2B5EF4-FFF2-40B4-BE49-F238E27FC236}">
                <a16:creationId xmlns:a16="http://schemas.microsoft.com/office/drawing/2014/main" id="{B3B8C65C-CF8E-440F-9B8F-25C6A67A72F3}"/>
              </a:ext>
            </a:extLst>
          </p:cNvPr>
          <p:cNvSpPr/>
          <p:nvPr/>
        </p:nvSpPr>
        <p:spPr>
          <a:xfrm>
            <a:off x="8072393" y="1952451"/>
            <a:ext cx="348868" cy="247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a:extLst>
              <a:ext uri="{FF2B5EF4-FFF2-40B4-BE49-F238E27FC236}">
                <a16:creationId xmlns:a16="http://schemas.microsoft.com/office/drawing/2014/main" id="{3B106C93-3731-46ED-9094-65C20B82A690}"/>
              </a:ext>
            </a:extLst>
          </p:cNvPr>
          <p:cNvPicPr>
            <a:picLocks noChangeAspect="1"/>
          </p:cNvPicPr>
          <p:nvPr/>
        </p:nvPicPr>
        <p:blipFill>
          <a:blip r:embed="rId3"/>
          <a:stretch>
            <a:fillRect/>
          </a:stretch>
        </p:blipFill>
        <p:spPr>
          <a:xfrm>
            <a:off x="8668610" y="1917509"/>
            <a:ext cx="1666875" cy="323850"/>
          </a:xfrm>
          <a:prstGeom prst="rect">
            <a:avLst/>
          </a:prstGeom>
        </p:spPr>
      </p:pic>
      <p:sp>
        <p:nvSpPr>
          <p:cNvPr id="12" name="Content Placeholder 2">
            <a:extLst>
              <a:ext uri="{FF2B5EF4-FFF2-40B4-BE49-F238E27FC236}">
                <a16:creationId xmlns:a16="http://schemas.microsoft.com/office/drawing/2014/main" id="{98F40407-1C24-461D-BAE8-1CA5E9B75AEB}"/>
              </a:ext>
            </a:extLst>
          </p:cNvPr>
          <p:cNvSpPr txBox="1">
            <a:spLocks/>
          </p:cNvSpPr>
          <p:nvPr/>
        </p:nvSpPr>
        <p:spPr>
          <a:xfrm>
            <a:off x="1983037" y="1915016"/>
            <a:ext cx="6263090" cy="480143"/>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a:latin typeface="Times New Roman"/>
                <a:cs typeface="Times New Roman"/>
              </a:rPr>
              <a:t>Phép</a:t>
            </a:r>
            <a:r>
              <a:rPr lang="en-US" sz="1800" dirty="0">
                <a:latin typeface="Times New Roman"/>
                <a:cs typeface="Times New Roman"/>
              </a:rPr>
              <a:t> </a:t>
            </a:r>
            <a:r>
              <a:rPr lang="en-US" sz="1800" dirty="0" err="1">
                <a:latin typeface="Times New Roman"/>
                <a:cs typeface="Times New Roman"/>
              </a:rPr>
              <a:t>toán</a:t>
            </a:r>
            <a:r>
              <a:rPr lang="en-US" sz="1800" dirty="0">
                <a:latin typeface="Times New Roman"/>
                <a:cs typeface="Times New Roman"/>
              </a:rPr>
              <a:t> </a:t>
            </a:r>
            <a:r>
              <a:rPr lang="en-US" sz="1800" dirty="0" err="1">
                <a:latin typeface="Times New Roman"/>
                <a:cs typeface="Times New Roman"/>
              </a:rPr>
              <a:t>Oj</a:t>
            </a:r>
            <a:r>
              <a:rPr lang="en-US" sz="1800" dirty="0">
                <a:latin typeface="Times New Roman"/>
                <a:cs typeface="Times New Roman"/>
              </a:rPr>
              <a:t> </a:t>
            </a:r>
            <a:r>
              <a:rPr lang="en-US" sz="1800" dirty="0" err="1">
                <a:latin typeface="Times New Roman"/>
                <a:cs typeface="Times New Roman"/>
              </a:rPr>
              <a:t>của</a:t>
            </a:r>
            <a:r>
              <a:rPr lang="en-US" sz="1800" dirty="0">
                <a:latin typeface="Times New Roman"/>
                <a:cs typeface="Times New Roman"/>
              </a:rPr>
              <a:t> </a:t>
            </a:r>
            <a:r>
              <a:rPr lang="en-US" sz="1800" dirty="0" err="1">
                <a:latin typeface="Times New Roman"/>
                <a:cs typeface="Times New Roman"/>
              </a:rPr>
              <a:t>thao</a:t>
            </a:r>
            <a:r>
              <a:rPr lang="en-US" sz="1800" dirty="0">
                <a:latin typeface="Times New Roman"/>
                <a:cs typeface="Times New Roman"/>
              </a:rPr>
              <a:t> </a:t>
            </a:r>
            <a:r>
              <a:rPr lang="en-US" sz="1800" dirty="0" err="1">
                <a:latin typeface="Times New Roman"/>
                <a:cs typeface="Times New Roman"/>
              </a:rPr>
              <a:t>tác</a:t>
            </a:r>
            <a:r>
              <a:rPr lang="en-US" sz="1800" dirty="0">
                <a:latin typeface="Times New Roman"/>
                <a:cs typeface="Times New Roman"/>
              </a:rPr>
              <a:t> </a:t>
            </a:r>
            <a:r>
              <a:rPr lang="en-US" sz="1800" dirty="0" err="1">
                <a:latin typeface="Times New Roman"/>
                <a:cs typeface="Times New Roman"/>
              </a:rPr>
              <a:t>Ti</a:t>
            </a:r>
            <a:r>
              <a:rPr lang="en-US" sz="1800" dirty="0">
                <a:latin typeface="Times New Roman"/>
                <a:cs typeface="Times New Roman"/>
              </a:rPr>
              <a:t> </a:t>
            </a:r>
            <a:r>
              <a:rPr lang="en-US" sz="1800" dirty="0" err="1">
                <a:latin typeface="Times New Roman"/>
                <a:cs typeface="Times New Roman"/>
              </a:rPr>
              <a:t>khi</a:t>
            </a:r>
            <a:r>
              <a:rPr lang="en-US" sz="1800" dirty="0">
                <a:latin typeface="Times New Roman"/>
                <a:cs typeface="Times New Roman"/>
              </a:rPr>
              <a:t> </a:t>
            </a:r>
            <a:r>
              <a:rPr lang="en-US" sz="1800" dirty="0" err="1">
                <a:latin typeface="Times New Roman"/>
                <a:cs typeface="Times New Roman"/>
              </a:rPr>
              <a:t>hoạt</a:t>
            </a:r>
            <a:r>
              <a:rPr lang="en-US" sz="1800" dirty="0">
                <a:latin typeface="Times New Roman"/>
                <a:cs typeface="Times New Roman"/>
              </a:rPr>
              <a:t> </a:t>
            </a:r>
            <a:r>
              <a:rPr lang="en-US" sz="1800" dirty="0" err="1">
                <a:latin typeface="Times New Roman"/>
                <a:cs typeface="Times New Roman"/>
              </a:rPr>
              <a:t>tác</a:t>
            </a:r>
            <a:r>
              <a:rPr lang="en-US" sz="1800" dirty="0">
                <a:latin typeface="Times New Roman"/>
                <a:cs typeface="Times New Roman"/>
              </a:rPr>
              <a:t> </a:t>
            </a:r>
            <a:r>
              <a:rPr lang="en-US" sz="1800" dirty="0" err="1">
                <a:latin typeface="Times New Roman"/>
                <a:cs typeface="Times New Roman"/>
              </a:rPr>
              <a:t>trên</a:t>
            </a:r>
            <a:r>
              <a:rPr lang="en-US" sz="1800" dirty="0">
                <a:latin typeface="Times New Roman"/>
                <a:cs typeface="Times New Roman"/>
              </a:rPr>
              <a:t> CSDL x </a:t>
            </a:r>
            <a:r>
              <a:rPr lang="en-US" sz="1800" dirty="0" err="1">
                <a:latin typeface="Times New Roman"/>
                <a:cs typeface="Times New Roman"/>
              </a:rPr>
              <a:t>là</a:t>
            </a:r>
            <a:r>
              <a:rPr lang="en-US" sz="1800" dirty="0">
                <a:latin typeface="Times New Roman"/>
                <a:cs typeface="Times New Roman"/>
              </a:rPr>
              <a:t>              </a:t>
            </a:r>
            <a:endParaRPr lang="en-US" sz="1800">
              <a:latin typeface="Times New Roman"/>
              <a:cs typeface="Times New Roman"/>
            </a:endParaRPr>
          </a:p>
        </p:txBody>
      </p:sp>
      <p:sp>
        <p:nvSpPr>
          <p:cNvPr id="13" name="Content Placeholder 2">
            <a:extLst>
              <a:ext uri="{FF2B5EF4-FFF2-40B4-BE49-F238E27FC236}">
                <a16:creationId xmlns:a16="http://schemas.microsoft.com/office/drawing/2014/main" id="{EEDB383B-8506-45EA-8091-089262E840B7}"/>
              </a:ext>
            </a:extLst>
          </p:cNvPr>
          <p:cNvSpPr txBox="1">
            <a:spLocks/>
          </p:cNvSpPr>
          <p:nvPr/>
        </p:nvSpPr>
        <p:spPr>
          <a:xfrm>
            <a:off x="1992218" y="2392414"/>
            <a:ext cx="8695981" cy="746383"/>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a:cs typeface="Times New Roman"/>
              </a:rPr>
              <a:t>Các </a:t>
            </a:r>
            <a:r>
              <a:rPr lang="en-US" sz="1800" dirty="0" err="1">
                <a:latin typeface="Times New Roman"/>
                <a:cs typeface="Times New Roman"/>
              </a:rPr>
              <a:t>phép</a:t>
            </a:r>
            <a:r>
              <a:rPr lang="en-US" sz="1800" dirty="0">
                <a:latin typeface="Times New Roman"/>
                <a:cs typeface="Times New Roman"/>
              </a:rPr>
              <a:t> </a:t>
            </a:r>
            <a:r>
              <a:rPr lang="en-US" sz="1800" dirty="0" err="1">
                <a:latin typeface="Times New Roman"/>
                <a:cs typeface="Times New Roman"/>
              </a:rPr>
              <a:t>toán</a:t>
            </a:r>
            <a:r>
              <a:rPr lang="en-US" sz="1800" dirty="0">
                <a:latin typeface="Times New Roman"/>
                <a:cs typeface="Times New Roman"/>
              </a:rPr>
              <a:t> </a:t>
            </a:r>
            <a:r>
              <a:rPr lang="en-US" sz="1800" dirty="0" err="1">
                <a:latin typeface="Times New Roman"/>
                <a:cs typeface="Times New Roman"/>
              </a:rPr>
              <a:t>được</a:t>
            </a:r>
            <a:r>
              <a:rPr lang="en-US" sz="1800" dirty="0">
                <a:latin typeface="Times New Roman"/>
                <a:cs typeface="Times New Roman"/>
              </a:rPr>
              <a:t> </a:t>
            </a:r>
            <a:r>
              <a:rPr lang="en-US" sz="1800" dirty="0" err="1">
                <a:latin typeface="Times New Roman"/>
                <a:cs typeface="Times New Roman"/>
              </a:rPr>
              <a:t>giả</a:t>
            </a:r>
            <a:r>
              <a:rPr lang="en-US" sz="1800" dirty="0">
                <a:latin typeface="Times New Roman"/>
                <a:cs typeface="Times New Roman"/>
              </a:rPr>
              <a:t> </a:t>
            </a:r>
            <a:r>
              <a:rPr lang="en-US" sz="1800" dirty="0" err="1">
                <a:latin typeface="Times New Roman"/>
                <a:cs typeface="Times New Roman"/>
              </a:rPr>
              <a:t>thiết</a:t>
            </a:r>
            <a:r>
              <a:rPr lang="en-US" sz="1800" dirty="0">
                <a:latin typeface="Times New Roman"/>
                <a:cs typeface="Times New Roman"/>
              </a:rPr>
              <a:t> </a:t>
            </a:r>
            <a:r>
              <a:rPr lang="en-US" sz="1800" dirty="0" err="1">
                <a:latin typeface="Times New Roman"/>
                <a:cs typeface="Times New Roman"/>
              </a:rPr>
              <a:t>là</a:t>
            </a:r>
            <a:r>
              <a:rPr lang="en-US" sz="1800" dirty="0">
                <a:latin typeface="Times New Roman"/>
                <a:cs typeface="Times New Roman"/>
              </a:rPr>
              <a:t> </a:t>
            </a:r>
            <a:r>
              <a:rPr lang="en-US" sz="1800" dirty="0" err="1">
                <a:latin typeface="Times New Roman"/>
                <a:cs typeface="Times New Roman"/>
              </a:rPr>
              <a:t>nguyên</a:t>
            </a:r>
            <a:r>
              <a:rPr lang="en-US" sz="1800" dirty="0">
                <a:latin typeface="Times New Roman"/>
                <a:cs typeface="Times New Roman"/>
              </a:rPr>
              <a:t> </a:t>
            </a:r>
            <a:r>
              <a:rPr lang="en-US" sz="1800" dirty="0" err="1">
                <a:latin typeface="Times New Roman"/>
                <a:cs typeface="Times New Roman"/>
              </a:rPr>
              <a:t>tử</a:t>
            </a:r>
            <a:r>
              <a:rPr lang="en-US" sz="1800" dirty="0">
                <a:latin typeface="Times New Roman"/>
                <a:cs typeface="Times New Roman"/>
              </a:rPr>
              <a:t> (</a:t>
            </a:r>
            <a:r>
              <a:rPr lang="en-US" sz="1800" dirty="0" err="1">
                <a:latin typeface="Times New Roman"/>
                <a:cs typeface="Times New Roman"/>
              </a:rPr>
              <a:t>nghĩa</a:t>
            </a:r>
            <a:r>
              <a:rPr lang="en-US" sz="1800" dirty="0">
                <a:latin typeface="Times New Roman"/>
                <a:cs typeface="Times New Roman"/>
              </a:rPr>
              <a:t> </a:t>
            </a:r>
            <a:r>
              <a:rPr lang="en-US" sz="1800" dirty="0" err="1">
                <a:latin typeface="Times New Roman"/>
                <a:cs typeface="Times New Roman"/>
              </a:rPr>
              <a:t>là</a:t>
            </a:r>
            <a:r>
              <a:rPr lang="en-US" sz="1800" dirty="0">
                <a:latin typeface="Times New Roman"/>
                <a:cs typeface="Times New Roman"/>
              </a:rPr>
              <a:t> </a:t>
            </a:r>
            <a:r>
              <a:rPr lang="en-US" sz="1800" dirty="0" err="1">
                <a:latin typeface="Times New Roman"/>
                <a:cs typeface="Times New Roman"/>
              </a:rPr>
              <a:t>mỗi</a:t>
            </a:r>
            <a:r>
              <a:rPr lang="en-US" sz="1800" dirty="0">
                <a:latin typeface="Times New Roman"/>
                <a:cs typeface="Times New Roman"/>
              </a:rPr>
              <a:t> </a:t>
            </a:r>
            <a:r>
              <a:rPr lang="en-US" sz="1800" dirty="0" err="1">
                <a:latin typeface="Times New Roman"/>
                <a:cs typeface="Times New Roman"/>
              </a:rPr>
              <a:t>phép</a:t>
            </a:r>
            <a:r>
              <a:rPr lang="en-US" sz="1800" dirty="0">
                <a:latin typeface="Times New Roman"/>
                <a:cs typeface="Times New Roman"/>
              </a:rPr>
              <a:t> </a:t>
            </a:r>
            <a:r>
              <a:rPr lang="en-US" sz="1800" dirty="0" err="1">
                <a:latin typeface="Times New Roman"/>
                <a:cs typeface="Times New Roman"/>
              </a:rPr>
              <a:t>toán</a:t>
            </a:r>
            <a:r>
              <a:rPr lang="en-US" sz="1800" dirty="0">
                <a:latin typeface="Times New Roman"/>
                <a:cs typeface="Times New Roman"/>
              </a:rPr>
              <a:t> </a:t>
            </a:r>
            <a:r>
              <a:rPr lang="en-US" sz="1800" dirty="0" err="1">
                <a:latin typeface="Times New Roman"/>
                <a:cs typeface="Times New Roman"/>
              </a:rPr>
              <a:t>được</a:t>
            </a:r>
            <a:r>
              <a:rPr lang="en-US" sz="1800" dirty="0">
                <a:latin typeface="Times New Roman"/>
                <a:cs typeface="Times New Roman"/>
              </a:rPr>
              <a:t> </a:t>
            </a:r>
            <a:r>
              <a:rPr lang="en-US" sz="1800" dirty="0" err="1">
                <a:latin typeface="Times New Roman"/>
                <a:cs typeface="Times New Roman"/>
              </a:rPr>
              <a:t>thực</a:t>
            </a:r>
            <a:r>
              <a:rPr lang="en-US" sz="1800" dirty="0">
                <a:latin typeface="Times New Roman"/>
                <a:cs typeface="Times New Roman"/>
              </a:rPr>
              <a:t> </a:t>
            </a:r>
            <a:r>
              <a:rPr lang="en-US" sz="1800" dirty="0" err="1">
                <a:latin typeface="Times New Roman"/>
                <a:cs typeface="Times New Roman"/>
              </a:rPr>
              <a:t>thi</a:t>
            </a:r>
            <a:r>
              <a:rPr lang="en-US" sz="1800" dirty="0">
                <a:latin typeface="Times New Roman"/>
                <a:cs typeface="Times New Roman"/>
              </a:rPr>
              <a:t> </a:t>
            </a:r>
            <a:r>
              <a:rPr lang="en-US" sz="1800" dirty="0" err="1">
                <a:latin typeface="Times New Roman"/>
                <a:cs typeface="Times New Roman"/>
              </a:rPr>
              <a:t>như</a:t>
            </a:r>
            <a:r>
              <a:rPr lang="en-US" sz="1800" dirty="0">
                <a:latin typeface="Times New Roman"/>
                <a:cs typeface="Times New Roman"/>
              </a:rPr>
              <a:t> </a:t>
            </a:r>
            <a:r>
              <a:rPr lang="en-US" sz="1800" dirty="0" err="1">
                <a:latin typeface="Times New Roman"/>
                <a:cs typeface="Times New Roman"/>
              </a:rPr>
              <a:t>một</a:t>
            </a:r>
            <a:r>
              <a:rPr lang="en-US" sz="1800" dirty="0">
                <a:latin typeface="Times New Roman"/>
                <a:cs typeface="Times New Roman"/>
              </a:rPr>
              <a:t> </a:t>
            </a:r>
            <a:r>
              <a:rPr lang="en-US" sz="1800" dirty="0" err="1">
                <a:latin typeface="Times New Roman"/>
                <a:cs typeface="Times New Roman"/>
              </a:rPr>
              <a:t>đơn</a:t>
            </a:r>
            <a:r>
              <a:rPr lang="en-US" sz="1800" dirty="0">
                <a:latin typeface="Times New Roman"/>
                <a:cs typeface="Times New Roman"/>
              </a:rPr>
              <a:t> </a:t>
            </a:r>
            <a:r>
              <a:rPr lang="en-US" sz="1800" dirty="0" err="1">
                <a:latin typeface="Times New Roman"/>
                <a:cs typeface="Times New Roman"/>
              </a:rPr>
              <a:t>vị</a:t>
            </a:r>
            <a:r>
              <a:rPr lang="en-US" sz="1800" dirty="0">
                <a:latin typeface="Times New Roman"/>
                <a:cs typeface="Times New Roman"/>
              </a:rPr>
              <a:t> </a:t>
            </a:r>
            <a:r>
              <a:rPr lang="en-US" sz="1800" dirty="0" err="1">
                <a:latin typeface="Times New Roman"/>
                <a:cs typeface="Times New Roman"/>
              </a:rPr>
              <a:t>không</a:t>
            </a:r>
            <a:r>
              <a:rPr lang="en-US" sz="1800" dirty="0">
                <a:latin typeface="Times New Roman"/>
                <a:cs typeface="Times New Roman"/>
              </a:rPr>
              <a:t> </a:t>
            </a:r>
            <a:r>
              <a:rPr lang="en-US" sz="1800" dirty="0" err="1">
                <a:latin typeface="Times New Roman"/>
                <a:cs typeface="Times New Roman"/>
              </a:rPr>
              <a:t>thể</a:t>
            </a:r>
            <a:r>
              <a:rPr lang="en-US" sz="1800" dirty="0">
                <a:latin typeface="Times New Roman"/>
                <a:cs typeface="Times New Roman"/>
              </a:rPr>
              <a:t> chia </a:t>
            </a:r>
            <a:r>
              <a:rPr lang="en-US" sz="1800" dirty="0" err="1">
                <a:latin typeface="Times New Roman"/>
                <a:cs typeface="Times New Roman"/>
              </a:rPr>
              <a:t>nhỏ</a:t>
            </a:r>
            <a:r>
              <a:rPr lang="en-US" sz="1800" dirty="0">
                <a:latin typeface="Times New Roman"/>
                <a:cs typeface="Times New Roman"/>
              </a:rPr>
              <a:t> </a:t>
            </a:r>
            <a:r>
              <a:rPr lang="en-US" sz="1800" dirty="0" err="1">
                <a:latin typeface="Times New Roman"/>
                <a:cs typeface="Times New Roman"/>
              </a:rPr>
              <a:t>hơn</a:t>
            </a:r>
            <a:r>
              <a:rPr lang="en-US" sz="1800" dirty="0">
                <a:latin typeface="Times New Roman"/>
                <a:cs typeface="Times New Roman"/>
              </a:rPr>
              <a:t> </a:t>
            </a:r>
            <a:r>
              <a:rPr lang="en-US" sz="1800" dirty="0" err="1">
                <a:latin typeface="Times New Roman"/>
                <a:cs typeface="Times New Roman"/>
              </a:rPr>
              <a:t>được</a:t>
            </a:r>
            <a:r>
              <a:rPr lang="en-US" sz="1800" dirty="0">
                <a:latin typeface="Times New Roman"/>
                <a:cs typeface="Times New Roman"/>
              </a:rPr>
              <a:t> </a:t>
            </a:r>
            <a:r>
              <a:rPr lang="en-US" sz="1800" dirty="0" err="1">
                <a:latin typeface="Times New Roman"/>
                <a:cs typeface="Times New Roman"/>
              </a:rPr>
              <a:t>nữa</a:t>
            </a:r>
            <a:r>
              <a:rPr lang="en-US" sz="1800" dirty="0">
                <a:latin typeface="Times New Roman"/>
                <a:cs typeface="Times New Roman"/>
              </a:rPr>
              <a:t>)</a:t>
            </a:r>
          </a:p>
        </p:txBody>
      </p:sp>
      <p:pic>
        <p:nvPicPr>
          <p:cNvPr id="14" name="Picture 15">
            <a:extLst>
              <a:ext uri="{FF2B5EF4-FFF2-40B4-BE49-F238E27FC236}">
                <a16:creationId xmlns:a16="http://schemas.microsoft.com/office/drawing/2014/main" id="{9DA579A4-5F18-4E9C-A19F-0C9DD3AC6A4D}"/>
              </a:ext>
            </a:extLst>
          </p:cNvPr>
          <p:cNvPicPr>
            <a:picLocks noChangeAspect="1"/>
          </p:cNvPicPr>
          <p:nvPr/>
        </p:nvPicPr>
        <p:blipFill>
          <a:blip r:embed="rId4"/>
          <a:stretch>
            <a:fillRect/>
          </a:stretch>
        </p:blipFill>
        <p:spPr>
          <a:xfrm>
            <a:off x="2719445" y="3505430"/>
            <a:ext cx="1924050" cy="342900"/>
          </a:xfrm>
          <a:prstGeom prst="rect">
            <a:avLst/>
          </a:prstGeom>
        </p:spPr>
      </p:pic>
      <p:pic>
        <p:nvPicPr>
          <p:cNvPr id="8" name="Picture 15">
            <a:extLst>
              <a:ext uri="{FF2B5EF4-FFF2-40B4-BE49-F238E27FC236}">
                <a16:creationId xmlns:a16="http://schemas.microsoft.com/office/drawing/2014/main" id="{288399E1-7660-4C97-9794-F469C694D61E}"/>
              </a:ext>
            </a:extLst>
          </p:cNvPr>
          <p:cNvPicPr>
            <a:picLocks noChangeAspect="1"/>
          </p:cNvPicPr>
          <p:nvPr/>
        </p:nvPicPr>
        <p:blipFill>
          <a:blip r:embed="rId5"/>
          <a:stretch>
            <a:fillRect/>
          </a:stretch>
        </p:blipFill>
        <p:spPr>
          <a:xfrm>
            <a:off x="2493485" y="3916895"/>
            <a:ext cx="7572258" cy="1714163"/>
          </a:xfrm>
          <a:prstGeom prst="rect">
            <a:avLst/>
          </a:prstGeom>
        </p:spPr>
      </p:pic>
    </p:spTree>
    <p:extLst>
      <p:ext uri="{BB962C8B-B14F-4D97-AF65-F5344CB8AC3E}">
        <p14:creationId xmlns:p14="http://schemas.microsoft.com/office/powerpoint/2010/main" val="23619127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1093D-9E17-4C81-AA92-1B4278FE8208}"/>
              </a:ext>
            </a:extLst>
          </p:cNvPr>
          <p:cNvSpPr>
            <a:spLocks noGrp="1"/>
          </p:cNvSpPr>
          <p:nvPr>
            <p:ph type="title"/>
          </p:nvPr>
        </p:nvSpPr>
        <p:spPr>
          <a:xfrm>
            <a:off x="1088292" y="-158262"/>
            <a:ext cx="4911393" cy="1556724"/>
          </a:xfrm>
        </p:spPr>
        <p:txBody>
          <a:bodyPr vert="horz" lIns="0" tIns="0" rIns="0" bIns="0" rtlCol="0" anchor="b">
            <a:normAutofit/>
          </a:bodyPr>
          <a:lstStyle/>
          <a:p>
            <a:r>
              <a:rPr lang="en-US"/>
              <a:t>Giao Tác </a:t>
            </a:r>
            <a:endParaRPr lang="en-US" dirty="0"/>
          </a:p>
        </p:txBody>
      </p:sp>
      <p:sp>
        <p:nvSpPr>
          <p:cNvPr id="7" name="TextBox 6">
            <a:extLst>
              <a:ext uri="{FF2B5EF4-FFF2-40B4-BE49-F238E27FC236}">
                <a16:creationId xmlns:a16="http://schemas.microsoft.com/office/drawing/2014/main" id="{ECC9B88D-267D-4F53-BE09-95D4D11C7C4D}"/>
              </a:ext>
            </a:extLst>
          </p:cNvPr>
          <p:cNvSpPr txBox="1"/>
          <p:nvPr/>
        </p:nvSpPr>
        <p:spPr>
          <a:xfrm>
            <a:off x="1518139" y="1632481"/>
            <a:ext cx="4911392" cy="3583940"/>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indent="-228600">
              <a:lnSpc>
                <a:spcPct val="120000"/>
              </a:lnSpc>
              <a:spcAft>
                <a:spcPts val="600"/>
              </a:spcAft>
              <a:buFont typeface="Arial" panose="020B0604020202020204" pitchFamily="34" charset="0"/>
              <a:buChar char="•"/>
            </a:pPr>
            <a:r>
              <a:rPr lang="en-US" sz="1600" dirty="0" err="1">
                <a:latin typeface="Times New Roman"/>
                <a:cs typeface="Times New Roman"/>
              </a:rPr>
              <a:t>Một</a:t>
            </a:r>
            <a:r>
              <a:rPr lang="en-US" sz="1600" dirty="0">
                <a:latin typeface="Times New Roman"/>
                <a:cs typeface="Times New Roman"/>
              </a:rPr>
              <a:t> </a:t>
            </a:r>
            <a:r>
              <a:rPr lang="en-US" sz="1600" dirty="0" err="1">
                <a:latin typeface="Times New Roman"/>
                <a:cs typeface="Times New Roman"/>
              </a:rPr>
              <a:t>giao</a:t>
            </a:r>
            <a:r>
              <a:rPr lang="en-US" sz="1600" dirty="0">
                <a:latin typeface="Times New Roman"/>
                <a:cs typeface="Times New Roman"/>
              </a:rPr>
              <a:t> </a:t>
            </a:r>
            <a:r>
              <a:rPr lang="en-US" sz="1600" dirty="0" err="1">
                <a:latin typeface="Times New Roman"/>
                <a:cs typeface="Times New Roman"/>
              </a:rPr>
              <a:t>tác</a:t>
            </a:r>
            <a:r>
              <a:rPr lang="en-US" sz="1600" dirty="0">
                <a:latin typeface="Times New Roman"/>
                <a:cs typeface="Times New Roman"/>
              </a:rPr>
              <a:t> T </a:t>
            </a:r>
            <a:r>
              <a:rPr lang="en-US" sz="1600" dirty="0" err="1">
                <a:latin typeface="Times New Roman"/>
                <a:cs typeface="Times New Roman"/>
              </a:rPr>
              <a:t>có</a:t>
            </a:r>
            <a:r>
              <a:rPr lang="en-US" sz="1600" dirty="0">
                <a:latin typeface="Times New Roman"/>
                <a:cs typeface="Times New Roman"/>
              </a:rPr>
              <a:t> </a:t>
            </a:r>
            <a:r>
              <a:rPr lang="en-US" sz="1600" dirty="0" err="1">
                <a:latin typeface="Times New Roman"/>
                <a:cs typeface="Times New Roman"/>
              </a:rPr>
              <a:t>các</a:t>
            </a:r>
            <a:r>
              <a:rPr lang="en-US" sz="1600" dirty="0">
                <a:latin typeface="Times New Roman"/>
                <a:cs typeface="Times New Roman"/>
              </a:rPr>
              <a:t> </a:t>
            </a:r>
            <a:r>
              <a:rPr lang="en-US" sz="1600" dirty="0" err="1">
                <a:latin typeface="Times New Roman"/>
                <a:cs typeface="Times New Roman"/>
              </a:rPr>
              <a:t>bước</a:t>
            </a:r>
            <a:r>
              <a:rPr lang="en-US" sz="1600" dirty="0">
                <a:latin typeface="Times New Roman"/>
                <a:cs typeface="Times New Roman"/>
              </a:rPr>
              <a:t> </a:t>
            </a:r>
            <a:r>
              <a:rPr lang="en-US" sz="1600" dirty="0" err="1">
                <a:latin typeface="Times New Roman"/>
                <a:cs typeface="Times New Roman"/>
              </a:rPr>
              <a:t>sau</a:t>
            </a:r>
            <a:r>
              <a:rPr lang="en-US" sz="1600" dirty="0">
                <a:latin typeface="Times New Roman"/>
                <a:cs typeface="Times New Roman"/>
              </a:rPr>
              <a:t>:</a:t>
            </a:r>
          </a:p>
        </p:txBody>
      </p:sp>
      <p:pic>
        <p:nvPicPr>
          <p:cNvPr id="6" name="Picture 14" descr="Graphical user interface, text, application, email&#10;&#10;Description automatically generated">
            <a:extLst>
              <a:ext uri="{FF2B5EF4-FFF2-40B4-BE49-F238E27FC236}">
                <a16:creationId xmlns:a16="http://schemas.microsoft.com/office/drawing/2014/main" id="{8C8DB965-EF27-4982-A0C3-0966619C3FED}"/>
              </a:ext>
            </a:extLst>
          </p:cNvPr>
          <p:cNvPicPr>
            <a:picLocks noChangeAspect="1"/>
          </p:cNvPicPr>
          <p:nvPr/>
        </p:nvPicPr>
        <p:blipFill>
          <a:blip r:embed="rId2"/>
          <a:stretch>
            <a:fillRect/>
          </a:stretch>
        </p:blipFill>
        <p:spPr>
          <a:xfrm>
            <a:off x="4983871" y="916984"/>
            <a:ext cx="6350391" cy="2071422"/>
          </a:xfrm>
          <a:prstGeom prst="rect">
            <a:avLst/>
          </a:prstGeom>
        </p:spPr>
      </p:pic>
      <p:sp>
        <p:nvSpPr>
          <p:cNvPr id="42" name="Rectangle 41">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5" descr="A picture containing text&#10;&#10;Description automatically generated">
            <a:extLst>
              <a:ext uri="{FF2B5EF4-FFF2-40B4-BE49-F238E27FC236}">
                <a16:creationId xmlns:a16="http://schemas.microsoft.com/office/drawing/2014/main" id="{1300B567-6B67-4A08-B594-079E9F9B0084}"/>
              </a:ext>
            </a:extLst>
          </p:cNvPr>
          <p:cNvPicPr>
            <a:picLocks noChangeAspect="1"/>
          </p:cNvPicPr>
          <p:nvPr/>
        </p:nvPicPr>
        <p:blipFill>
          <a:blip r:embed="rId3"/>
          <a:stretch>
            <a:fillRect/>
          </a:stretch>
        </p:blipFill>
        <p:spPr>
          <a:xfrm>
            <a:off x="4695092" y="2913949"/>
            <a:ext cx="6416431" cy="1499021"/>
          </a:xfrm>
          <a:prstGeom prst="rect">
            <a:avLst/>
          </a:prstGeom>
        </p:spPr>
      </p:pic>
    </p:spTree>
    <p:extLst>
      <p:ext uri="{BB962C8B-B14F-4D97-AF65-F5344CB8AC3E}">
        <p14:creationId xmlns:p14="http://schemas.microsoft.com/office/powerpoint/2010/main" val="42383562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9BAB-05F5-48C2-860B-4C357AE677FE}"/>
              </a:ext>
            </a:extLst>
          </p:cNvPr>
          <p:cNvSpPr>
            <a:spLocks noGrp="1"/>
          </p:cNvSpPr>
          <p:nvPr>
            <p:ph type="title"/>
          </p:nvPr>
        </p:nvSpPr>
        <p:spPr>
          <a:xfrm>
            <a:off x="931514" y="93910"/>
            <a:ext cx="10241280" cy="902287"/>
          </a:xfrm>
        </p:spPr>
        <p:txBody>
          <a:bodyPr/>
          <a:lstStyle/>
          <a:p>
            <a:r>
              <a:rPr lang="en-US" dirty="0">
                <a:latin typeface="Cambria"/>
                <a:ea typeface="Cambria"/>
              </a:rPr>
              <a:t>Các </a:t>
            </a:r>
            <a:r>
              <a:rPr lang="en-US" err="1">
                <a:latin typeface="Cambria"/>
                <a:ea typeface="Cambria"/>
              </a:rPr>
              <a:t>tính</a:t>
            </a:r>
            <a:r>
              <a:rPr lang="en-US" dirty="0">
                <a:latin typeface="Cambria"/>
                <a:ea typeface="Cambria"/>
              </a:rPr>
              <a:t> </a:t>
            </a:r>
            <a:r>
              <a:rPr lang="en-US" err="1">
                <a:latin typeface="Cambria"/>
                <a:ea typeface="Cambria"/>
              </a:rPr>
              <a:t>chất</a:t>
            </a:r>
            <a:r>
              <a:rPr lang="en-US" dirty="0">
                <a:latin typeface="Cambria"/>
                <a:ea typeface="Cambria"/>
              </a:rPr>
              <a:t> </a:t>
            </a:r>
            <a:r>
              <a:rPr lang="en-US" err="1">
                <a:latin typeface="Cambria"/>
                <a:ea typeface="Cambria"/>
              </a:rPr>
              <a:t>của</a:t>
            </a:r>
            <a:r>
              <a:rPr lang="en-US" dirty="0">
                <a:latin typeface="Cambria"/>
                <a:ea typeface="Cambria"/>
              </a:rPr>
              <a:t> </a:t>
            </a:r>
            <a:r>
              <a:rPr lang="en-US">
                <a:latin typeface="Cambria"/>
                <a:ea typeface="Cambria"/>
              </a:rPr>
              <a:t>giao tác</a:t>
            </a:r>
            <a:endParaRPr lang="en-US" dirty="0">
              <a:latin typeface="Cambria"/>
              <a:ea typeface="Cambria"/>
            </a:endParaRPr>
          </a:p>
        </p:txBody>
      </p:sp>
      <p:sp>
        <p:nvSpPr>
          <p:cNvPr id="3" name="TextBox 2">
            <a:extLst>
              <a:ext uri="{FF2B5EF4-FFF2-40B4-BE49-F238E27FC236}">
                <a16:creationId xmlns:a16="http://schemas.microsoft.com/office/drawing/2014/main" id="{9C1023B7-4DD2-48F4-9BD0-940BC32DCE84}"/>
              </a:ext>
            </a:extLst>
          </p:cNvPr>
          <p:cNvSpPr txBox="1"/>
          <p:nvPr/>
        </p:nvSpPr>
        <p:spPr>
          <a:xfrm>
            <a:off x="856373" y="1246554"/>
            <a:ext cx="38568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Giao tác đảm </a:t>
            </a:r>
            <a:r>
              <a:rPr lang="en-US" err="1">
                <a:ea typeface="+mn-lt"/>
                <a:cs typeface="+mn-lt"/>
              </a:rPr>
              <a:t>bảo</a:t>
            </a:r>
            <a:r>
              <a:rPr lang="en-US">
                <a:ea typeface="+mn-lt"/>
                <a:cs typeface="+mn-lt"/>
              </a:rPr>
              <a:t> 4 </a:t>
            </a:r>
            <a:r>
              <a:rPr lang="en-US" err="1">
                <a:ea typeface="+mn-lt"/>
                <a:cs typeface="+mn-lt"/>
              </a:rPr>
              <a:t>thuộc</a:t>
            </a:r>
            <a:r>
              <a:rPr lang="en-US" dirty="0">
                <a:ea typeface="+mn-lt"/>
                <a:cs typeface="+mn-lt"/>
              </a:rPr>
              <a:t> </a:t>
            </a:r>
            <a:r>
              <a:rPr lang="en-US" err="1">
                <a:ea typeface="+mn-lt"/>
                <a:cs typeface="+mn-lt"/>
              </a:rPr>
              <a:t>tính</a:t>
            </a:r>
            <a:r>
              <a:rPr lang="en-US" dirty="0">
                <a:ea typeface="+mn-lt"/>
                <a:cs typeface="+mn-lt"/>
              </a:rPr>
              <a:t> ACID : </a:t>
            </a:r>
            <a:endParaRPr lang="en-US"/>
          </a:p>
        </p:txBody>
      </p:sp>
      <p:sp>
        <p:nvSpPr>
          <p:cNvPr id="4" name="Content Placeholder 2">
            <a:extLst>
              <a:ext uri="{FF2B5EF4-FFF2-40B4-BE49-F238E27FC236}">
                <a16:creationId xmlns:a16="http://schemas.microsoft.com/office/drawing/2014/main" id="{8DE5F96F-243E-485F-B98C-5B60FF85B363}"/>
              </a:ext>
            </a:extLst>
          </p:cNvPr>
          <p:cNvSpPr>
            <a:spLocks noGrp="1"/>
          </p:cNvSpPr>
          <p:nvPr>
            <p:ph idx="1"/>
          </p:nvPr>
        </p:nvSpPr>
        <p:spPr>
          <a:xfrm>
            <a:off x="1371601" y="1887968"/>
            <a:ext cx="9448800" cy="3812746"/>
          </a:xfrm>
        </p:spPr>
        <p:txBody>
          <a:bodyPr vert="horz" lIns="0" tIns="0" rIns="0" bIns="0" rtlCol="0" anchor="t">
            <a:normAutofit/>
          </a:bodyPr>
          <a:lstStyle/>
          <a:p>
            <a:r>
              <a:rPr lang="en-US" sz="1800" dirty="0">
                <a:latin typeface="Times New Roman"/>
                <a:ea typeface="+mn-lt"/>
                <a:cs typeface="+mn-lt"/>
              </a:rPr>
              <a:t>Tính Nguyên </a:t>
            </a:r>
            <a:r>
              <a:rPr lang="en-US" sz="1800" dirty="0" err="1">
                <a:latin typeface="Times New Roman"/>
                <a:ea typeface="+mn-lt"/>
                <a:cs typeface="+mn-lt"/>
              </a:rPr>
              <a:t>tử</a:t>
            </a:r>
            <a:r>
              <a:rPr lang="en-US" sz="1800" dirty="0">
                <a:latin typeface="Times New Roman"/>
                <a:ea typeface="+mn-lt"/>
                <a:cs typeface="+mn-lt"/>
              </a:rPr>
              <a:t> (Atomicity): </a:t>
            </a:r>
            <a:r>
              <a:rPr lang="en-US" sz="1800" dirty="0" err="1">
                <a:latin typeface="Times New Roman"/>
                <a:ea typeface="+mn-lt"/>
                <a:cs typeface="+mn-lt"/>
              </a:rPr>
              <a:t>Một</a:t>
            </a:r>
            <a:r>
              <a:rPr lang="en-US" sz="1800" dirty="0">
                <a:latin typeface="Times New Roman"/>
                <a:ea typeface="+mn-lt"/>
                <a:cs typeface="+mn-lt"/>
              </a:rPr>
              <a:t> </a:t>
            </a:r>
            <a:r>
              <a:rPr lang="en-US" sz="1800" dirty="0" err="1">
                <a:latin typeface="Times New Roman"/>
                <a:ea typeface="+mn-lt"/>
                <a:cs typeface="+mn-lt"/>
              </a:rPr>
              <a:t>giao</a:t>
            </a:r>
            <a:r>
              <a:rPr lang="en-US" sz="1800" dirty="0">
                <a:latin typeface="Times New Roman"/>
                <a:ea typeface="+mn-lt"/>
                <a:cs typeface="+mn-lt"/>
              </a:rPr>
              <a:t> </a:t>
            </a:r>
            <a:r>
              <a:rPr lang="en-US" sz="1800" dirty="0" err="1">
                <a:latin typeface="Times New Roman"/>
                <a:ea typeface="+mn-lt"/>
                <a:cs typeface="+mn-lt"/>
              </a:rPr>
              <a:t>dịch</a:t>
            </a:r>
            <a:r>
              <a:rPr lang="en-US" sz="1800" dirty="0">
                <a:latin typeface="Times New Roman"/>
                <a:ea typeface="+mn-lt"/>
                <a:cs typeface="+mn-lt"/>
              </a:rPr>
              <a:t> </a:t>
            </a:r>
            <a:r>
              <a:rPr lang="en-US" sz="1800" dirty="0" err="1">
                <a:latin typeface="Times New Roman"/>
                <a:ea typeface="+mn-lt"/>
                <a:cs typeface="+mn-lt"/>
              </a:rPr>
              <a:t>là</a:t>
            </a:r>
            <a:r>
              <a:rPr lang="en-US" sz="1800" dirty="0">
                <a:latin typeface="Times New Roman"/>
                <a:ea typeface="+mn-lt"/>
                <a:cs typeface="+mn-lt"/>
              </a:rPr>
              <a:t> </a:t>
            </a:r>
            <a:r>
              <a:rPr lang="en-US" sz="1800" dirty="0" err="1">
                <a:latin typeface="Times New Roman"/>
                <a:ea typeface="+mn-lt"/>
                <a:cs typeface="+mn-lt"/>
              </a:rPr>
              <a:t>một</a:t>
            </a:r>
            <a:r>
              <a:rPr lang="en-US" sz="1800" dirty="0">
                <a:latin typeface="Times New Roman"/>
                <a:ea typeface="+mn-lt"/>
                <a:cs typeface="+mn-lt"/>
              </a:rPr>
              <a:t> </a:t>
            </a:r>
            <a:r>
              <a:rPr lang="en-US" sz="1800" dirty="0" err="1">
                <a:latin typeface="Times New Roman"/>
                <a:ea typeface="+mn-lt"/>
                <a:cs typeface="+mn-lt"/>
              </a:rPr>
              <a:t>đơn</a:t>
            </a:r>
            <a:r>
              <a:rPr lang="en-US" sz="1800" dirty="0">
                <a:latin typeface="Times New Roman"/>
                <a:ea typeface="+mn-lt"/>
                <a:cs typeface="+mn-lt"/>
              </a:rPr>
              <a:t> </a:t>
            </a:r>
            <a:r>
              <a:rPr lang="en-US" sz="1800" dirty="0" err="1">
                <a:latin typeface="Times New Roman"/>
                <a:ea typeface="+mn-lt"/>
                <a:cs typeface="+mn-lt"/>
              </a:rPr>
              <a:t>vị</a:t>
            </a:r>
            <a:r>
              <a:rPr lang="en-US" sz="1800" dirty="0">
                <a:latin typeface="Times New Roman"/>
                <a:ea typeface="+mn-lt"/>
                <a:cs typeface="+mn-lt"/>
              </a:rPr>
              <a:t> </a:t>
            </a:r>
            <a:r>
              <a:rPr lang="en-US" sz="1800" dirty="0" err="1">
                <a:latin typeface="Times New Roman"/>
                <a:ea typeface="+mn-lt"/>
                <a:cs typeface="+mn-lt"/>
              </a:rPr>
              <a:t>hoạt</a:t>
            </a:r>
            <a:r>
              <a:rPr lang="en-US" sz="1800" dirty="0">
                <a:latin typeface="Times New Roman"/>
                <a:ea typeface="+mn-lt"/>
                <a:cs typeface="+mn-lt"/>
              </a:rPr>
              <a:t> </a:t>
            </a:r>
            <a:r>
              <a:rPr lang="en-US" sz="1800" dirty="0" err="1">
                <a:latin typeface="Times New Roman"/>
                <a:ea typeface="+mn-lt"/>
                <a:cs typeface="+mn-lt"/>
              </a:rPr>
              <a:t>động</a:t>
            </a:r>
            <a:r>
              <a:rPr lang="en-US" sz="1800" dirty="0">
                <a:latin typeface="Times New Roman"/>
                <a:ea typeface="+mn-lt"/>
                <a:cs typeface="+mn-lt"/>
              </a:rPr>
              <a:t> </a:t>
            </a:r>
            <a:r>
              <a:rPr lang="en-US" sz="1800" dirty="0" err="1">
                <a:latin typeface="Times New Roman"/>
                <a:ea typeface="+mn-lt"/>
                <a:cs typeface="+mn-lt"/>
              </a:rPr>
              <a:t>độc</a:t>
            </a:r>
            <a:r>
              <a:rPr lang="en-US" sz="1800" dirty="0">
                <a:latin typeface="Times New Roman"/>
                <a:ea typeface="+mn-lt"/>
                <a:cs typeface="+mn-lt"/>
              </a:rPr>
              <a:t> </a:t>
            </a:r>
            <a:r>
              <a:rPr lang="en-US" sz="1800" dirty="0" err="1">
                <a:latin typeface="Times New Roman"/>
                <a:ea typeface="+mn-lt"/>
                <a:cs typeface="+mn-lt"/>
              </a:rPr>
              <a:t>lập</a:t>
            </a:r>
            <a:r>
              <a:rPr lang="en-US" sz="1800" dirty="0">
                <a:latin typeface="Times New Roman"/>
                <a:ea typeface="+mn-lt"/>
                <a:cs typeface="+mn-lt"/>
              </a:rPr>
              <a:t>. </a:t>
            </a:r>
            <a:r>
              <a:rPr lang="en-US" sz="1800" dirty="0" err="1">
                <a:latin typeface="Times New Roman"/>
                <a:ea typeface="+mn-lt"/>
                <a:cs typeface="+mn-lt"/>
              </a:rPr>
              <a:t>Một</a:t>
            </a:r>
            <a:r>
              <a:rPr lang="en-US" sz="1800" dirty="0">
                <a:latin typeface="Times New Roman"/>
                <a:ea typeface="+mn-lt"/>
                <a:cs typeface="+mn-lt"/>
              </a:rPr>
              <a:t> </a:t>
            </a:r>
            <a:r>
              <a:rPr lang="en-US" sz="1800" dirty="0" err="1">
                <a:latin typeface="Times New Roman"/>
                <a:ea typeface="+mn-lt"/>
                <a:cs typeface="+mn-lt"/>
              </a:rPr>
              <a:t>là</a:t>
            </a:r>
            <a:r>
              <a:rPr lang="en-US" sz="1800" dirty="0">
                <a:latin typeface="Times New Roman"/>
                <a:ea typeface="+mn-lt"/>
                <a:cs typeface="+mn-lt"/>
              </a:rPr>
              <a:t> </a:t>
            </a:r>
            <a:r>
              <a:rPr lang="en-US" sz="1800" dirty="0" err="1">
                <a:latin typeface="Times New Roman"/>
                <a:ea typeface="+mn-lt"/>
                <a:cs typeface="+mn-lt"/>
              </a:rPr>
              <a:t>thực</a:t>
            </a:r>
            <a:r>
              <a:rPr lang="en-US" sz="1800" dirty="0">
                <a:latin typeface="Times New Roman"/>
                <a:ea typeface="+mn-lt"/>
                <a:cs typeface="+mn-lt"/>
              </a:rPr>
              <a:t> </a:t>
            </a:r>
            <a:r>
              <a:rPr lang="en-US" sz="1800" dirty="0" err="1">
                <a:latin typeface="Times New Roman"/>
                <a:ea typeface="+mn-lt"/>
                <a:cs typeface="+mn-lt"/>
              </a:rPr>
              <a:t>thi</a:t>
            </a:r>
            <a:r>
              <a:rPr lang="en-US" sz="1800" dirty="0">
                <a:latin typeface="Times New Roman"/>
                <a:ea typeface="+mn-lt"/>
                <a:cs typeface="+mn-lt"/>
              </a:rPr>
              <a:t> </a:t>
            </a:r>
            <a:r>
              <a:rPr lang="en-US" sz="1800" dirty="0" err="1">
                <a:latin typeface="Times New Roman"/>
                <a:ea typeface="+mn-lt"/>
                <a:cs typeface="+mn-lt"/>
              </a:rPr>
              <a:t>nó</a:t>
            </a:r>
            <a:r>
              <a:rPr lang="en-US" sz="1800" dirty="0">
                <a:latin typeface="Times New Roman"/>
                <a:ea typeface="+mn-lt"/>
                <a:cs typeface="+mn-lt"/>
              </a:rPr>
              <a:t> </a:t>
            </a:r>
            <a:r>
              <a:rPr lang="en-US" sz="1800" dirty="0" err="1">
                <a:latin typeface="Times New Roman"/>
                <a:ea typeface="+mn-lt"/>
                <a:cs typeface="+mn-lt"/>
              </a:rPr>
              <a:t>hoàn</a:t>
            </a:r>
            <a:r>
              <a:rPr lang="en-US" sz="1800" dirty="0">
                <a:latin typeface="Times New Roman"/>
                <a:ea typeface="+mn-lt"/>
                <a:cs typeface="+mn-lt"/>
              </a:rPr>
              <a:t> </a:t>
            </a:r>
            <a:r>
              <a:rPr lang="en-US" sz="1800" dirty="0" err="1">
                <a:latin typeface="Times New Roman"/>
                <a:ea typeface="+mn-lt"/>
                <a:cs typeface="+mn-lt"/>
              </a:rPr>
              <a:t>toàn</a:t>
            </a:r>
            <a:r>
              <a:rPr lang="en-US" sz="1800" dirty="0">
                <a:latin typeface="Times New Roman"/>
                <a:ea typeface="+mn-lt"/>
                <a:cs typeface="+mn-lt"/>
              </a:rPr>
              <a:t> </a:t>
            </a:r>
            <a:r>
              <a:rPr lang="en-US" sz="1800" dirty="0" err="1">
                <a:latin typeface="Times New Roman"/>
                <a:ea typeface="+mn-lt"/>
                <a:cs typeface="+mn-lt"/>
              </a:rPr>
              <a:t>và</a:t>
            </a:r>
            <a:r>
              <a:rPr lang="en-US" sz="1800" dirty="0">
                <a:latin typeface="Times New Roman"/>
                <a:ea typeface="+mn-lt"/>
                <a:cs typeface="+mn-lt"/>
              </a:rPr>
              <a:t> </a:t>
            </a:r>
            <a:r>
              <a:rPr lang="en-US" sz="1800" dirty="0" err="1">
                <a:latin typeface="Times New Roman"/>
                <a:ea typeface="+mn-lt"/>
                <a:cs typeface="+mn-lt"/>
              </a:rPr>
              <a:t>hai</a:t>
            </a:r>
            <a:r>
              <a:rPr lang="en-US" sz="1800" dirty="0">
                <a:latin typeface="Times New Roman"/>
                <a:ea typeface="+mn-lt"/>
                <a:cs typeface="+mn-lt"/>
              </a:rPr>
              <a:t> </a:t>
            </a:r>
            <a:r>
              <a:rPr lang="en-US" sz="1800" dirty="0" err="1">
                <a:latin typeface="Times New Roman"/>
                <a:ea typeface="+mn-lt"/>
                <a:cs typeface="+mn-lt"/>
              </a:rPr>
              <a:t>là</a:t>
            </a:r>
            <a:r>
              <a:rPr lang="en-US" sz="1800" dirty="0">
                <a:latin typeface="Times New Roman"/>
                <a:ea typeface="+mn-lt"/>
                <a:cs typeface="+mn-lt"/>
              </a:rPr>
              <a:t> </a:t>
            </a:r>
            <a:r>
              <a:rPr lang="en-US" sz="1800" dirty="0" err="1">
                <a:latin typeface="Times New Roman"/>
                <a:ea typeface="+mn-lt"/>
                <a:cs typeface="+mn-lt"/>
              </a:rPr>
              <a:t>không</a:t>
            </a:r>
            <a:r>
              <a:rPr lang="en-US" sz="1800" dirty="0">
                <a:latin typeface="Times New Roman"/>
                <a:ea typeface="+mn-lt"/>
                <a:cs typeface="+mn-lt"/>
              </a:rPr>
              <a:t> </a:t>
            </a:r>
            <a:r>
              <a:rPr lang="en-US" sz="1800" dirty="0" err="1">
                <a:latin typeface="Times New Roman"/>
                <a:ea typeface="+mn-lt"/>
                <a:cs typeface="+mn-lt"/>
              </a:rPr>
              <a:t>thực</a:t>
            </a:r>
            <a:r>
              <a:rPr lang="en-US" sz="1800" dirty="0">
                <a:latin typeface="Times New Roman"/>
                <a:ea typeface="+mn-lt"/>
                <a:cs typeface="+mn-lt"/>
              </a:rPr>
              <a:t> </a:t>
            </a:r>
            <a:r>
              <a:rPr lang="en-US" sz="1800" dirty="0" err="1">
                <a:latin typeface="Times New Roman"/>
                <a:ea typeface="+mn-lt"/>
                <a:cs typeface="+mn-lt"/>
              </a:rPr>
              <a:t>thi</a:t>
            </a:r>
            <a:r>
              <a:rPr lang="en-US" sz="1800" dirty="0">
                <a:latin typeface="Times New Roman"/>
                <a:ea typeface="+mn-lt"/>
                <a:cs typeface="+mn-lt"/>
              </a:rPr>
              <a:t> </a:t>
            </a:r>
            <a:r>
              <a:rPr lang="en-US" sz="1800" dirty="0" err="1">
                <a:latin typeface="Times New Roman"/>
                <a:ea typeface="+mn-lt"/>
                <a:cs typeface="+mn-lt"/>
              </a:rPr>
              <a:t>nó</a:t>
            </a:r>
            <a:endParaRPr lang="en-US" dirty="0" err="1">
              <a:latin typeface="Times New Roman"/>
              <a:ea typeface="+mn-lt"/>
              <a:cs typeface="Times New Roman"/>
            </a:endParaRPr>
          </a:p>
          <a:p>
            <a:endParaRPr lang="en-US" sz="1800" dirty="0">
              <a:latin typeface="Times New Roman"/>
            </a:endParaRPr>
          </a:p>
          <a:p>
            <a:r>
              <a:rPr lang="en-US" sz="1800" dirty="0">
                <a:latin typeface="Times New Roman"/>
              </a:rPr>
              <a:t>Tính </a:t>
            </a:r>
            <a:r>
              <a:rPr lang="en-US" sz="1800" dirty="0" err="1">
                <a:latin typeface="Times New Roman"/>
              </a:rPr>
              <a:t>Nhất</a:t>
            </a:r>
            <a:r>
              <a:rPr lang="en-US" sz="1800" dirty="0">
                <a:latin typeface="Times New Roman"/>
              </a:rPr>
              <a:t> </a:t>
            </a:r>
            <a:r>
              <a:rPr lang="en-US" sz="1800" dirty="0" err="1">
                <a:latin typeface="Times New Roman"/>
              </a:rPr>
              <a:t>quán</a:t>
            </a:r>
            <a:r>
              <a:rPr lang="en-US" sz="1800" dirty="0">
                <a:latin typeface="Times New Roman"/>
              </a:rPr>
              <a:t> (Consistency): </a:t>
            </a:r>
            <a:r>
              <a:rPr lang="en-US" sz="1800" dirty="0">
                <a:latin typeface="Times New Roman"/>
                <a:ea typeface="+mn-lt"/>
                <a:cs typeface="Times New Roman"/>
              </a:rPr>
              <a:t>Khi</a:t>
            </a:r>
            <a:r>
              <a:rPr lang="en-US" sz="1800" dirty="0">
                <a:latin typeface="Times New Roman"/>
              </a:rPr>
              <a:t> </a:t>
            </a:r>
            <a:r>
              <a:rPr lang="en-US" sz="1800" dirty="0" err="1">
                <a:latin typeface="Times New Roman"/>
              </a:rPr>
              <a:t>giao</a:t>
            </a:r>
            <a:r>
              <a:rPr lang="en-US" sz="1800" dirty="0">
                <a:latin typeface="Times New Roman"/>
              </a:rPr>
              <a:t> </a:t>
            </a:r>
            <a:r>
              <a:rPr lang="en-US" sz="1800" dirty="0" err="1">
                <a:latin typeface="Times New Roman"/>
              </a:rPr>
              <a:t>dịch</a:t>
            </a:r>
            <a:r>
              <a:rPr lang="en-US" sz="1800" dirty="0">
                <a:latin typeface="Times New Roman"/>
              </a:rPr>
              <a:t> </a:t>
            </a:r>
            <a:r>
              <a:rPr lang="en-US" sz="1800" dirty="0" err="1">
                <a:latin typeface="Times New Roman"/>
              </a:rPr>
              <a:t>được</a:t>
            </a:r>
            <a:r>
              <a:rPr lang="en-US" sz="1800" dirty="0">
                <a:latin typeface="Times New Roman"/>
              </a:rPr>
              <a:t> </a:t>
            </a:r>
            <a:r>
              <a:rPr lang="en-US" sz="1800" dirty="0" err="1">
                <a:latin typeface="Times New Roman"/>
              </a:rPr>
              <a:t>thực</a:t>
            </a:r>
            <a:r>
              <a:rPr lang="en-US" sz="1800" dirty="0">
                <a:latin typeface="Times New Roman"/>
              </a:rPr>
              <a:t> </a:t>
            </a:r>
            <a:r>
              <a:rPr lang="en-US" sz="1800" dirty="0" err="1">
                <a:latin typeface="Times New Roman"/>
              </a:rPr>
              <a:t>hiện</a:t>
            </a:r>
            <a:r>
              <a:rPr lang="en-US" sz="1800" dirty="0">
                <a:latin typeface="Times New Roman"/>
              </a:rPr>
              <a:t>, </a:t>
            </a:r>
            <a:r>
              <a:rPr lang="en-US" sz="1800" dirty="0" err="1">
                <a:latin typeface="Times New Roman"/>
              </a:rPr>
              <a:t>nó</a:t>
            </a:r>
            <a:r>
              <a:rPr lang="en-US" sz="1800" dirty="0">
                <a:latin typeface="Times New Roman"/>
              </a:rPr>
              <a:t> </a:t>
            </a:r>
            <a:r>
              <a:rPr lang="en-US" sz="1800" dirty="0" err="1">
                <a:latin typeface="Times New Roman"/>
              </a:rPr>
              <a:t>sẽ</a:t>
            </a:r>
            <a:r>
              <a:rPr lang="en-US" sz="1800" dirty="0">
                <a:latin typeface="Times New Roman"/>
              </a:rPr>
              <a:t> </a:t>
            </a:r>
            <a:r>
              <a:rPr lang="en-US" sz="1800" dirty="0" err="1">
                <a:latin typeface="Times New Roman"/>
              </a:rPr>
              <a:t>chuyển</a:t>
            </a:r>
            <a:r>
              <a:rPr lang="en-US" sz="1800" dirty="0">
                <a:latin typeface="Times New Roman"/>
              </a:rPr>
              <a:t> </a:t>
            </a:r>
            <a:r>
              <a:rPr lang="en-US" sz="1800" dirty="0" err="1">
                <a:latin typeface="Times New Roman"/>
              </a:rPr>
              <a:t>từ</a:t>
            </a:r>
            <a:r>
              <a:rPr lang="en-US" sz="1800" dirty="0">
                <a:latin typeface="Times New Roman"/>
              </a:rPr>
              <a:t> </a:t>
            </a:r>
            <a:r>
              <a:rPr lang="en-US" sz="1800" dirty="0" err="1">
                <a:latin typeface="Times New Roman"/>
              </a:rPr>
              <a:t>trạng</a:t>
            </a:r>
            <a:r>
              <a:rPr lang="en-US" sz="1800" dirty="0">
                <a:latin typeface="Times New Roman"/>
              </a:rPr>
              <a:t> </a:t>
            </a:r>
            <a:r>
              <a:rPr lang="en-US" sz="1800" dirty="0" err="1">
                <a:latin typeface="Times New Roman"/>
              </a:rPr>
              <a:t>thái</a:t>
            </a:r>
            <a:r>
              <a:rPr lang="en-US" sz="1800" dirty="0">
                <a:latin typeface="Times New Roman"/>
              </a:rPr>
              <a:t> </a:t>
            </a:r>
            <a:r>
              <a:rPr lang="en-US" sz="1800" dirty="0" err="1">
                <a:latin typeface="Times New Roman"/>
              </a:rPr>
              <a:t>này</a:t>
            </a:r>
            <a:r>
              <a:rPr lang="en-US" sz="1800" dirty="0">
                <a:latin typeface="Times New Roman"/>
              </a:rPr>
              <a:t> sang </a:t>
            </a:r>
            <a:r>
              <a:rPr lang="en-US" sz="1800" dirty="0" err="1">
                <a:latin typeface="Times New Roman"/>
              </a:rPr>
              <a:t>trạng</a:t>
            </a:r>
            <a:r>
              <a:rPr lang="en-US" sz="1800" dirty="0">
                <a:latin typeface="Times New Roman"/>
              </a:rPr>
              <a:t> </a:t>
            </a:r>
            <a:r>
              <a:rPr lang="en-US" sz="1800" dirty="0" err="1">
                <a:latin typeface="Times New Roman"/>
              </a:rPr>
              <a:t>thái</a:t>
            </a:r>
            <a:r>
              <a:rPr lang="en-US" sz="1800" dirty="0">
                <a:latin typeface="Times New Roman"/>
              </a:rPr>
              <a:t> </a:t>
            </a:r>
            <a:r>
              <a:rPr lang="en-US" sz="1800" dirty="0" err="1">
                <a:latin typeface="Times New Roman"/>
              </a:rPr>
              <a:t>khác</a:t>
            </a:r>
            <a:endParaRPr lang="en-US" dirty="0" err="1">
              <a:latin typeface="Times New Roman"/>
              <a:cs typeface="Times New Roman"/>
            </a:endParaRPr>
          </a:p>
          <a:p>
            <a:pPr marL="0" indent="0">
              <a:buNone/>
            </a:pPr>
            <a:r>
              <a:rPr lang="en-US" sz="1800" dirty="0">
                <a:latin typeface="Times New Roman"/>
                <a:cs typeface="Times New Roman"/>
              </a:rPr>
              <a:t> =&gt; Trong </a:t>
            </a:r>
            <a:r>
              <a:rPr lang="en-US" sz="1800" dirty="0" err="1">
                <a:latin typeface="Times New Roman"/>
                <a:cs typeface="Times New Roman"/>
              </a:rPr>
              <a:t>định</a:t>
            </a:r>
            <a:r>
              <a:rPr lang="en-US" sz="1800" dirty="0">
                <a:latin typeface="Times New Roman"/>
                <a:cs typeface="Times New Roman"/>
              </a:rPr>
              <a:t> </a:t>
            </a:r>
            <a:r>
              <a:rPr lang="en-US" sz="1800" dirty="0" err="1">
                <a:latin typeface="Times New Roman"/>
                <a:cs typeface="Times New Roman"/>
              </a:rPr>
              <a:t>nghĩa</a:t>
            </a:r>
            <a:r>
              <a:rPr lang="en-US" sz="1800" dirty="0">
                <a:latin typeface="Times New Roman"/>
                <a:cs typeface="Times New Roman"/>
              </a:rPr>
              <a:t> </a:t>
            </a:r>
            <a:r>
              <a:rPr lang="en-US" sz="1800" dirty="0" err="1">
                <a:latin typeface="Times New Roman"/>
                <a:cs typeface="Times New Roman"/>
              </a:rPr>
              <a:t>dưới</a:t>
            </a:r>
            <a:r>
              <a:rPr lang="en-US" sz="1800" dirty="0">
                <a:latin typeface="Times New Roman"/>
                <a:cs typeface="Times New Roman"/>
              </a:rPr>
              <a:t> </a:t>
            </a:r>
            <a:r>
              <a:rPr lang="en-US" sz="1800" dirty="0" err="1">
                <a:latin typeface="Times New Roman"/>
                <a:cs typeface="Times New Roman"/>
              </a:rPr>
              <a:t>đây</a:t>
            </a:r>
            <a:r>
              <a:rPr lang="en-US" sz="1800" dirty="0">
                <a:latin typeface="Times New Roman"/>
                <a:cs typeface="Times New Roman"/>
              </a:rPr>
              <a:t>, </a:t>
            </a:r>
            <a:r>
              <a:rPr lang="en-US" sz="1800" dirty="0" err="1">
                <a:latin typeface="Times New Roman"/>
                <a:cs typeface="Times New Roman"/>
              </a:rPr>
              <a:t>dữ</a:t>
            </a:r>
            <a:r>
              <a:rPr lang="en-US" sz="1800" dirty="0">
                <a:latin typeface="Times New Roman"/>
                <a:cs typeface="Times New Roman"/>
              </a:rPr>
              <a:t> </a:t>
            </a:r>
            <a:r>
              <a:rPr lang="en-US" sz="1800" dirty="0" err="1">
                <a:latin typeface="Times New Roman"/>
                <a:cs typeface="Times New Roman"/>
              </a:rPr>
              <a:t>liệu</a:t>
            </a:r>
            <a:r>
              <a:rPr lang="en-US" sz="1800" dirty="0">
                <a:latin typeface="Times New Roman"/>
                <a:cs typeface="Times New Roman"/>
              </a:rPr>
              <a:t> </a:t>
            </a:r>
            <a:r>
              <a:rPr lang="en-US" sz="1800" dirty="0" err="1">
                <a:latin typeface="Times New Roman"/>
                <a:cs typeface="Times New Roman"/>
              </a:rPr>
              <a:t>rác</a:t>
            </a:r>
            <a:r>
              <a:rPr lang="en-US" sz="1800" dirty="0">
                <a:latin typeface="Times New Roman"/>
                <a:cs typeface="Times New Roman"/>
              </a:rPr>
              <a:t> ( dirty data) </a:t>
            </a:r>
            <a:r>
              <a:rPr lang="en-US" sz="1800" dirty="0" err="1">
                <a:latin typeface="Times New Roman"/>
                <a:cs typeface="Times New Roman"/>
              </a:rPr>
              <a:t>muốn</a:t>
            </a:r>
            <a:r>
              <a:rPr lang="en-US" sz="1800" dirty="0">
                <a:latin typeface="Times New Roman"/>
                <a:cs typeface="Times New Roman"/>
              </a:rPr>
              <a:t> </a:t>
            </a:r>
            <a:r>
              <a:rPr lang="en-US" sz="1800" dirty="0" err="1">
                <a:latin typeface="Times New Roman"/>
                <a:cs typeface="Times New Roman"/>
              </a:rPr>
              <a:t>nói</a:t>
            </a:r>
            <a:r>
              <a:rPr lang="en-US" sz="1800" dirty="0">
                <a:latin typeface="Times New Roman"/>
                <a:cs typeface="Times New Roman"/>
              </a:rPr>
              <a:t> </a:t>
            </a:r>
            <a:r>
              <a:rPr lang="en-US" sz="1800" dirty="0" err="1">
                <a:latin typeface="Times New Roman"/>
                <a:cs typeface="Times New Roman"/>
              </a:rPr>
              <a:t>đến</a:t>
            </a:r>
            <a:r>
              <a:rPr lang="en-US" sz="1800" dirty="0">
                <a:latin typeface="Times New Roman"/>
                <a:cs typeface="Times New Roman"/>
              </a:rPr>
              <a:t> </a:t>
            </a:r>
            <a:r>
              <a:rPr lang="en-US" sz="1800" dirty="0" err="1">
                <a:latin typeface="Times New Roman"/>
                <a:cs typeface="Times New Roman"/>
              </a:rPr>
              <a:t>những</a:t>
            </a:r>
            <a:r>
              <a:rPr lang="en-US" sz="1800" dirty="0">
                <a:latin typeface="Times New Roman"/>
                <a:cs typeface="Times New Roman"/>
              </a:rPr>
              <a:t> </a:t>
            </a:r>
            <a:r>
              <a:rPr lang="en-US" sz="1800" dirty="0" err="1">
                <a:latin typeface="Times New Roman"/>
                <a:cs typeface="Times New Roman"/>
              </a:rPr>
              <a:t>giá</a:t>
            </a:r>
            <a:r>
              <a:rPr lang="en-US" sz="1800" dirty="0">
                <a:latin typeface="Times New Roman"/>
                <a:cs typeface="Times New Roman"/>
              </a:rPr>
              <a:t> </a:t>
            </a:r>
            <a:r>
              <a:rPr lang="en-US" sz="1800" dirty="0" err="1">
                <a:latin typeface="Times New Roman"/>
                <a:cs typeface="Times New Roman"/>
              </a:rPr>
              <a:t>trị</a:t>
            </a:r>
            <a:r>
              <a:rPr lang="en-US" sz="1800" dirty="0">
                <a:latin typeface="Times New Roman"/>
                <a:cs typeface="Times New Roman"/>
              </a:rPr>
              <a:t> </a:t>
            </a:r>
            <a:r>
              <a:rPr lang="en-US" sz="1800" dirty="0" err="1">
                <a:latin typeface="Times New Roman"/>
                <a:cs typeface="Times New Roman"/>
              </a:rPr>
              <a:t>dữ</a:t>
            </a:r>
            <a:r>
              <a:rPr lang="en-US" sz="1800" dirty="0">
                <a:latin typeface="Times New Roman"/>
                <a:cs typeface="Times New Roman"/>
              </a:rPr>
              <a:t> </a:t>
            </a:r>
            <a:r>
              <a:rPr lang="en-US" sz="1800" dirty="0" err="1">
                <a:latin typeface="Times New Roman"/>
                <a:cs typeface="Times New Roman"/>
              </a:rPr>
              <a:t>liệu</a:t>
            </a:r>
            <a:r>
              <a:rPr lang="en-US" sz="1800" dirty="0">
                <a:latin typeface="Times New Roman"/>
                <a:cs typeface="Times New Roman"/>
              </a:rPr>
              <a:t> </a:t>
            </a:r>
            <a:r>
              <a:rPr lang="en-US" sz="1800" dirty="0" err="1">
                <a:latin typeface="Times New Roman"/>
                <a:cs typeface="Times New Roman"/>
              </a:rPr>
              <a:t>đã</a:t>
            </a:r>
            <a:r>
              <a:rPr lang="en-US" sz="1800" dirty="0">
                <a:latin typeface="Times New Roman"/>
                <a:cs typeface="Times New Roman"/>
              </a:rPr>
              <a:t> </a:t>
            </a:r>
            <a:r>
              <a:rPr lang="en-US" sz="1800" dirty="0" err="1">
                <a:latin typeface="Times New Roman"/>
                <a:cs typeface="Times New Roman"/>
              </a:rPr>
              <a:t>được</a:t>
            </a:r>
            <a:r>
              <a:rPr lang="en-US" sz="1800" dirty="0">
                <a:latin typeface="Times New Roman"/>
                <a:cs typeface="Times New Roman"/>
              </a:rPr>
              <a:t> </a:t>
            </a:r>
            <a:r>
              <a:rPr lang="en-US" sz="1800" dirty="0" err="1">
                <a:latin typeface="Times New Roman"/>
                <a:cs typeface="Times New Roman"/>
              </a:rPr>
              <a:t>cập</a:t>
            </a:r>
            <a:r>
              <a:rPr lang="en-US" sz="1800" dirty="0">
                <a:latin typeface="Times New Roman"/>
                <a:cs typeface="Times New Roman"/>
              </a:rPr>
              <a:t> </a:t>
            </a:r>
            <a:r>
              <a:rPr lang="en-US" sz="1800" dirty="0" err="1">
                <a:latin typeface="Times New Roman"/>
                <a:cs typeface="Times New Roman"/>
              </a:rPr>
              <a:t>nhật</a:t>
            </a:r>
            <a:r>
              <a:rPr lang="en-US" sz="1800" dirty="0">
                <a:latin typeface="Times New Roman"/>
                <a:cs typeface="Times New Roman"/>
              </a:rPr>
              <a:t> </a:t>
            </a:r>
            <a:r>
              <a:rPr lang="en-US" sz="1800" dirty="0" err="1">
                <a:latin typeface="Times New Roman"/>
                <a:cs typeface="Times New Roman"/>
              </a:rPr>
              <a:t>bởi</a:t>
            </a:r>
            <a:r>
              <a:rPr lang="en-US" sz="1800" dirty="0">
                <a:latin typeface="Times New Roman"/>
                <a:cs typeface="Times New Roman"/>
              </a:rPr>
              <a:t> </a:t>
            </a:r>
            <a:r>
              <a:rPr lang="en-US" sz="1800" dirty="0" err="1">
                <a:latin typeface="Times New Roman"/>
                <a:cs typeface="Times New Roman"/>
              </a:rPr>
              <a:t>một</a:t>
            </a:r>
            <a:r>
              <a:rPr lang="en-US" sz="1800" dirty="0">
                <a:latin typeface="Times New Roman"/>
                <a:cs typeface="Times New Roman"/>
              </a:rPr>
              <a:t> </a:t>
            </a:r>
            <a:r>
              <a:rPr lang="en-US" sz="1800" dirty="0" err="1">
                <a:latin typeface="Times New Roman"/>
                <a:cs typeface="Times New Roman"/>
              </a:rPr>
              <a:t>giao</a:t>
            </a:r>
            <a:r>
              <a:rPr lang="en-US" sz="1800" dirty="0">
                <a:latin typeface="Times New Roman"/>
                <a:cs typeface="Times New Roman"/>
              </a:rPr>
              <a:t> </a:t>
            </a:r>
            <a:r>
              <a:rPr lang="en-US" sz="1800" dirty="0" err="1">
                <a:latin typeface="Times New Roman"/>
                <a:cs typeface="Times New Roman"/>
              </a:rPr>
              <a:t>tác</a:t>
            </a:r>
            <a:r>
              <a:rPr lang="en-US" sz="1800" dirty="0">
                <a:latin typeface="Times New Roman"/>
                <a:cs typeface="Times New Roman"/>
              </a:rPr>
              <a:t> </a:t>
            </a:r>
            <a:r>
              <a:rPr lang="en-US" sz="1800" dirty="0" err="1">
                <a:latin typeface="Times New Roman"/>
                <a:cs typeface="Times New Roman"/>
              </a:rPr>
              <a:t>trước</a:t>
            </a:r>
            <a:r>
              <a:rPr lang="en-US" sz="1800" dirty="0">
                <a:latin typeface="Times New Roman"/>
                <a:cs typeface="Times New Roman"/>
              </a:rPr>
              <a:t> </a:t>
            </a:r>
            <a:r>
              <a:rPr lang="en-US" sz="1800" dirty="0" err="1">
                <a:latin typeface="Times New Roman"/>
                <a:cs typeface="Times New Roman"/>
              </a:rPr>
              <a:t>khi</a:t>
            </a:r>
            <a:r>
              <a:rPr lang="en-US" sz="1800" dirty="0">
                <a:latin typeface="Times New Roman"/>
                <a:cs typeface="Times New Roman"/>
              </a:rPr>
              <a:t> </a:t>
            </a:r>
            <a:r>
              <a:rPr lang="en-US" sz="1800" dirty="0" err="1">
                <a:latin typeface="Times New Roman"/>
                <a:cs typeface="Times New Roman"/>
              </a:rPr>
              <a:t>nó</a:t>
            </a:r>
            <a:r>
              <a:rPr lang="en-US" sz="1800" dirty="0">
                <a:latin typeface="Times New Roman"/>
                <a:cs typeface="Times New Roman"/>
              </a:rPr>
              <a:t> </a:t>
            </a:r>
            <a:r>
              <a:rPr lang="en-US" sz="1800" dirty="0" err="1">
                <a:latin typeface="Times New Roman"/>
                <a:cs typeface="Times New Roman"/>
              </a:rPr>
              <a:t>ủy</a:t>
            </a:r>
            <a:r>
              <a:rPr lang="en-US" sz="1800" dirty="0">
                <a:latin typeface="Times New Roman"/>
                <a:cs typeface="Times New Roman"/>
              </a:rPr>
              <a:t> </a:t>
            </a:r>
            <a:r>
              <a:rPr lang="en-US" sz="1800" dirty="0" err="1">
                <a:latin typeface="Times New Roman"/>
                <a:cs typeface="Times New Roman"/>
              </a:rPr>
              <a:t>thác</a:t>
            </a:r>
            <a:r>
              <a:rPr lang="en-US" sz="1800" dirty="0">
                <a:latin typeface="Times New Roman"/>
                <a:cs typeface="Times New Roman"/>
              </a:rPr>
              <a:t> =&gt; 3 </a:t>
            </a:r>
            <a:r>
              <a:rPr lang="en-US" sz="1800" dirty="0" err="1">
                <a:latin typeface="Times New Roman"/>
                <a:cs typeface="Times New Roman"/>
              </a:rPr>
              <a:t>mức</a:t>
            </a:r>
            <a:r>
              <a:rPr lang="en-US" sz="1800" dirty="0">
                <a:latin typeface="Times New Roman"/>
                <a:cs typeface="Times New Roman"/>
              </a:rPr>
              <a:t> </a:t>
            </a:r>
            <a:r>
              <a:rPr lang="en-US" sz="1800" dirty="0" err="1">
                <a:latin typeface="Times New Roman"/>
                <a:cs typeface="Times New Roman"/>
              </a:rPr>
              <a:t>độ</a:t>
            </a:r>
            <a:r>
              <a:rPr lang="en-US" sz="1800" dirty="0">
                <a:latin typeface="Times New Roman"/>
                <a:cs typeface="Times New Roman"/>
              </a:rPr>
              <a:t> </a:t>
            </a:r>
            <a:r>
              <a:rPr lang="en-US" sz="1800" dirty="0" err="1">
                <a:latin typeface="Times New Roman"/>
                <a:cs typeface="Times New Roman"/>
              </a:rPr>
              <a:t>định</a:t>
            </a:r>
            <a:r>
              <a:rPr lang="en-US" sz="1800" dirty="0">
                <a:latin typeface="Times New Roman"/>
                <a:cs typeface="Times New Roman"/>
              </a:rPr>
              <a:t> </a:t>
            </a:r>
            <a:r>
              <a:rPr lang="en-US" sz="1800" dirty="0" err="1">
                <a:latin typeface="Times New Roman"/>
                <a:cs typeface="Times New Roman"/>
              </a:rPr>
              <a:t>nghĩa</a:t>
            </a:r>
            <a:r>
              <a:rPr lang="en-US" sz="1800" dirty="0">
                <a:latin typeface="Times New Roman"/>
                <a:cs typeface="Times New Roman"/>
              </a:rPr>
              <a:t> </a:t>
            </a:r>
            <a:r>
              <a:rPr lang="en-US" sz="1800" dirty="0" err="1">
                <a:latin typeface="Times New Roman"/>
                <a:cs typeface="Times New Roman"/>
              </a:rPr>
              <a:t>sau</a:t>
            </a:r>
            <a:r>
              <a:rPr lang="en-US" sz="1800" dirty="0">
                <a:latin typeface="Times New Roman"/>
                <a:cs typeface="Times New Roman"/>
              </a:rPr>
              <a:t>.</a:t>
            </a:r>
            <a:endParaRPr lang="en-US" sz="1800">
              <a:latin typeface="Times New Roman"/>
              <a:cs typeface="Times New Roman"/>
            </a:endParaRPr>
          </a:p>
        </p:txBody>
      </p:sp>
    </p:spTree>
    <p:extLst>
      <p:ext uri="{BB962C8B-B14F-4D97-AF65-F5344CB8AC3E}">
        <p14:creationId xmlns:p14="http://schemas.microsoft.com/office/powerpoint/2010/main" val="17341232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up)">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up)">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9BAB-05F5-48C2-860B-4C357AE677FE}"/>
              </a:ext>
            </a:extLst>
          </p:cNvPr>
          <p:cNvSpPr>
            <a:spLocks noGrp="1"/>
          </p:cNvSpPr>
          <p:nvPr>
            <p:ph type="title"/>
          </p:nvPr>
        </p:nvSpPr>
        <p:spPr>
          <a:xfrm>
            <a:off x="589591" y="-101475"/>
            <a:ext cx="10241280" cy="902287"/>
          </a:xfrm>
        </p:spPr>
        <p:txBody>
          <a:bodyPr/>
          <a:lstStyle/>
          <a:p>
            <a:r>
              <a:rPr lang="en-US" dirty="0">
                <a:latin typeface="Cambria"/>
                <a:ea typeface="Cambria"/>
              </a:rPr>
              <a:t>Các </a:t>
            </a:r>
            <a:r>
              <a:rPr lang="en-US" err="1">
                <a:latin typeface="Cambria"/>
                <a:ea typeface="Cambria"/>
              </a:rPr>
              <a:t>tính</a:t>
            </a:r>
            <a:r>
              <a:rPr lang="en-US" dirty="0">
                <a:latin typeface="Cambria"/>
                <a:ea typeface="Cambria"/>
              </a:rPr>
              <a:t> </a:t>
            </a:r>
            <a:r>
              <a:rPr lang="en-US" err="1">
                <a:latin typeface="Cambria"/>
                <a:ea typeface="Cambria"/>
              </a:rPr>
              <a:t>chất</a:t>
            </a:r>
            <a:r>
              <a:rPr lang="en-US" dirty="0">
                <a:latin typeface="Cambria"/>
                <a:ea typeface="Cambria"/>
              </a:rPr>
              <a:t> </a:t>
            </a:r>
            <a:r>
              <a:rPr lang="en-US" err="1">
                <a:latin typeface="Cambria"/>
                <a:ea typeface="Cambria"/>
              </a:rPr>
              <a:t>của</a:t>
            </a:r>
            <a:r>
              <a:rPr lang="en-US" dirty="0">
                <a:latin typeface="Cambria"/>
                <a:ea typeface="Cambria"/>
              </a:rPr>
              <a:t> </a:t>
            </a:r>
            <a:r>
              <a:rPr lang="en-US">
                <a:latin typeface="Cambria"/>
                <a:ea typeface="Cambria"/>
              </a:rPr>
              <a:t>giao tác</a:t>
            </a:r>
            <a:endParaRPr lang="en-US" dirty="0">
              <a:latin typeface="Cambria"/>
              <a:ea typeface="Cambria"/>
            </a:endParaRPr>
          </a:p>
        </p:txBody>
      </p:sp>
      <p:pic>
        <p:nvPicPr>
          <p:cNvPr id="10" name="Picture 10">
            <a:extLst>
              <a:ext uri="{FF2B5EF4-FFF2-40B4-BE49-F238E27FC236}">
                <a16:creationId xmlns:a16="http://schemas.microsoft.com/office/drawing/2014/main" id="{9369243B-AEB2-4751-BA56-925C94CE3855}"/>
              </a:ext>
            </a:extLst>
          </p:cNvPr>
          <p:cNvPicPr>
            <a:picLocks noChangeAspect="1"/>
          </p:cNvPicPr>
          <p:nvPr/>
        </p:nvPicPr>
        <p:blipFill>
          <a:blip r:embed="rId2"/>
          <a:stretch>
            <a:fillRect/>
          </a:stretch>
        </p:blipFill>
        <p:spPr>
          <a:xfrm>
            <a:off x="2311400" y="1319917"/>
            <a:ext cx="7031891" cy="4364703"/>
          </a:xfrm>
          <a:prstGeom prst="rect">
            <a:avLst/>
          </a:prstGeom>
        </p:spPr>
      </p:pic>
    </p:spTree>
    <p:extLst>
      <p:ext uri="{BB962C8B-B14F-4D97-AF65-F5344CB8AC3E}">
        <p14:creationId xmlns:p14="http://schemas.microsoft.com/office/powerpoint/2010/main" val="99466490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9BAB-05F5-48C2-860B-4C357AE677FE}"/>
              </a:ext>
            </a:extLst>
          </p:cNvPr>
          <p:cNvSpPr>
            <a:spLocks noGrp="1"/>
          </p:cNvSpPr>
          <p:nvPr>
            <p:ph type="title"/>
          </p:nvPr>
        </p:nvSpPr>
        <p:spPr>
          <a:xfrm>
            <a:off x="931514" y="93910"/>
            <a:ext cx="10241280" cy="902287"/>
          </a:xfrm>
        </p:spPr>
        <p:txBody>
          <a:bodyPr/>
          <a:lstStyle/>
          <a:p>
            <a:r>
              <a:rPr lang="en-US" dirty="0">
                <a:latin typeface="Cambria"/>
                <a:ea typeface="Cambria"/>
              </a:rPr>
              <a:t>Các </a:t>
            </a:r>
            <a:r>
              <a:rPr lang="en-US" err="1">
                <a:latin typeface="Cambria"/>
                <a:ea typeface="Cambria"/>
              </a:rPr>
              <a:t>tính</a:t>
            </a:r>
            <a:r>
              <a:rPr lang="en-US" dirty="0">
                <a:latin typeface="Cambria"/>
                <a:ea typeface="Cambria"/>
              </a:rPr>
              <a:t> </a:t>
            </a:r>
            <a:r>
              <a:rPr lang="en-US" err="1">
                <a:latin typeface="Cambria"/>
                <a:ea typeface="Cambria"/>
              </a:rPr>
              <a:t>chất</a:t>
            </a:r>
            <a:r>
              <a:rPr lang="en-US" dirty="0">
                <a:latin typeface="Cambria"/>
                <a:ea typeface="Cambria"/>
              </a:rPr>
              <a:t> </a:t>
            </a:r>
            <a:r>
              <a:rPr lang="en-US" err="1">
                <a:latin typeface="Cambria"/>
                <a:ea typeface="Cambria"/>
              </a:rPr>
              <a:t>của</a:t>
            </a:r>
            <a:r>
              <a:rPr lang="en-US" dirty="0">
                <a:latin typeface="Cambria"/>
                <a:ea typeface="Cambria"/>
              </a:rPr>
              <a:t> </a:t>
            </a:r>
            <a:r>
              <a:rPr lang="en-US">
                <a:latin typeface="Cambria"/>
                <a:ea typeface="Cambria"/>
              </a:rPr>
              <a:t>giao tác</a:t>
            </a:r>
            <a:endParaRPr lang="en-US" dirty="0">
              <a:latin typeface="Cambria"/>
              <a:ea typeface="Cambria"/>
            </a:endParaRPr>
          </a:p>
        </p:txBody>
      </p:sp>
      <p:sp>
        <p:nvSpPr>
          <p:cNvPr id="3" name="TextBox 2">
            <a:extLst>
              <a:ext uri="{FF2B5EF4-FFF2-40B4-BE49-F238E27FC236}">
                <a16:creationId xmlns:a16="http://schemas.microsoft.com/office/drawing/2014/main" id="{9C1023B7-4DD2-48F4-9BD0-940BC32DCE84}"/>
              </a:ext>
            </a:extLst>
          </p:cNvPr>
          <p:cNvSpPr txBox="1"/>
          <p:nvPr/>
        </p:nvSpPr>
        <p:spPr>
          <a:xfrm>
            <a:off x="856373" y="1246554"/>
            <a:ext cx="38568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Giao tác đảm </a:t>
            </a:r>
            <a:r>
              <a:rPr lang="en-US" err="1">
                <a:ea typeface="+mn-lt"/>
                <a:cs typeface="+mn-lt"/>
              </a:rPr>
              <a:t>bảo</a:t>
            </a:r>
            <a:r>
              <a:rPr lang="en-US">
                <a:ea typeface="+mn-lt"/>
                <a:cs typeface="+mn-lt"/>
              </a:rPr>
              <a:t> 4 </a:t>
            </a:r>
            <a:r>
              <a:rPr lang="en-US" err="1">
                <a:ea typeface="+mn-lt"/>
                <a:cs typeface="+mn-lt"/>
              </a:rPr>
              <a:t>thuộc</a:t>
            </a:r>
            <a:r>
              <a:rPr lang="en-US" dirty="0">
                <a:ea typeface="+mn-lt"/>
                <a:cs typeface="+mn-lt"/>
              </a:rPr>
              <a:t> </a:t>
            </a:r>
            <a:r>
              <a:rPr lang="en-US" err="1">
                <a:ea typeface="+mn-lt"/>
                <a:cs typeface="+mn-lt"/>
              </a:rPr>
              <a:t>tính</a:t>
            </a:r>
            <a:r>
              <a:rPr lang="en-US" dirty="0">
                <a:ea typeface="+mn-lt"/>
                <a:cs typeface="+mn-lt"/>
              </a:rPr>
              <a:t> ACID : </a:t>
            </a:r>
            <a:endParaRPr lang="en-US"/>
          </a:p>
        </p:txBody>
      </p:sp>
      <p:sp>
        <p:nvSpPr>
          <p:cNvPr id="4" name="Content Placeholder 2">
            <a:extLst>
              <a:ext uri="{FF2B5EF4-FFF2-40B4-BE49-F238E27FC236}">
                <a16:creationId xmlns:a16="http://schemas.microsoft.com/office/drawing/2014/main" id="{8DE5F96F-243E-485F-B98C-5B60FF85B363}"/>
              </a:ext>
            </a:extLst>
          </p:cNvPr>
          <p:cNvSpPr>
            <a:spLocks noGrp="1"/>
          </p:cNvSpPr>
          <p:nvPr>
            <p:ph idx="1"/>
          </p:nvPr>
        </p:nvSpPr>
        <p:spPr>
          <a:xfrm>
            <a:off x="1322755" y="1331122"/>
            <a:ext cx="9448800" cy="1487670"/>
          </a:xfrm>
        </p:spPr>
        <p:txBody>
          <a:bodyPr vert="horz" lIns="0" tIns="0" rIns="0" bIns="0" rtlCol="0" anchor="t">
            <a:normAutofit/>
          </a:bodyPr>
          <a:lstStyle/>
          <a:p>
            <a:pPr marL="0" indent="0">
              <a:buNone/>
            </a:pPr>
            <a:endParaRPr lang="en-US" sz="1800" dirty="0">
              <a:latin typeface="Times New Roman"/>
              <a:cs typeface="Times New Roman"/>
            </a:endParaRPr>
          </a:p>
          <a:p>
            <a:r>
              <a:rPr lang="en-US" sz="1800" dirty="0">
                <a:latin typeface="Times New Roman"/>
                <a:ea typeface="+mn-lt"/>
                <a:cs typeface="+mn-lt"/>
              </a:rPr>
              <a:t>Tính </a:t>
            </a:r>
            <a:r>
              <a:rPr lang="en-US" sz="1800" dirty="0" err="1">
                <a:latin typeface="Times New Roman"/>
                <a:ea typeface="+mn-lt"/>
                <a:cs typeface="+mn-lt"/>
              </a:rPr>
              <a:t>Độc</a:t>
            </a:r>
            <a:r>
              <a:rPr lang="en-US" sz="1800" dirty="0">
                <a:latin typeface="Times New Roman"/>
                <a:ea typeface="+mn-lt"/>
                <a:cs typeface="+mn-lt"/>
              </a:rPr>
              <a:t> </a:t>
            </a:r>
            <a:r>
              <a:rPr lang="en-US" sz="1800" dirty="0" err="1">
                <a:latin typeface="Times New Roman"/>
                <a:ea typeface="+mn-lt"/>
                <a:cs typeface="+mn-lt"/>
              </a:rPr>
              <a:t>lập</a:t>
            </a:r>
            <a:r>
              <a:rPr lang="en-US" sz="1800" dirty="0">
                <a:latin typeface="Times New Roman"/>
                <a:ea typeface="+mn-lt"/>
                <a:cs typeface="+mn-lt"/>
              </a:rPr>
              <a:t> (Isolation): Giao </a:t>
            </a:r>
            <a:r>
              <a:rPr lang="en-US" sz="1800" dirty="0" err="1">
                <a:latin typeface="Times New Roman"/>
                <a:ea typeface="+mn-lt"/>
                <a:cs typeface="+mn-lt"/>
              </a:rPr>
              <a:t>dịch</a:t>
            </a:r>
            <a:r>
              <a:rPr lang="en-US" sz="1800" dirty="0">
                <a:latin typeface="Times New Roman"/>
                <a:ea typeface="+mn-lt"/>
                <a:cs typeface="+mn-lt"/>
              </a:rPr>
              <a:t> </a:t>
            </a:r>
            <a:r>
              <a:rPr lang="en-US" sz="1800" dirty="0" err="1">
                <a:latin typeface="Times New Roman"/>
                <a:ea typeface="+mn-lt"/>
                <a:cs typeface="+mn-lt"/>
              </a:rPr>
              <a:t>này</a:t>
            </a:r>
            <a:r>
              <a:rPr lang="en-US" sz="1800" dirty="0">
                <a:latin typeface="Times New Roman"/>
                <a:ea typeface="+mn-lt"/>
                <a:cs typeface="+mn-lt"/>
              </a:rPr>
              <a:t> </a:t>
            </a:r>
            <a:r>
              <a:rPr lang="en-US" sz="1800" dirty="0" err="1">
                <a:latin typeface="Times New Roman"/>
                <a:ea typeface="+mn-lt"/>
                <a:cs typeface="+mn-lt"/>
              </a:rPr>
              <a:t>phải</a:t>
            </a:r>
            <a:r>
              <a:rPr lang="en-US" sz="1800" dirty="0">
                <a:latin typeface="Times New Roman"/>
                <a:ea typeface="+mn-lt"/>
                <a:cs typeface="+mn-lt"/>
              </a:rPr>
              <a:t> </a:t>
            </a:r>
            <a:r>
              <a:rPr lang="en-US" sz="1800" dirty="0" err="1">
                <a:latin typeface="Times New Roman"/>
                <a:ea typeface="+mn-lt"/>
                <a:cs typeface="+mn-lt"/>
              </a:rPr>
              <a:t>được</a:t>
            </a:r>
            <a:r>
              <a:rPr lang="en-US" sz="1800" dirty="0">
                <a:latin typeface="Times New Roman"/>
                <a:ea typeface="+mn-lt"/>
                <a:cs typeface="+mn-lt"/>
              </a:rPr>
              <a:t> </a:t>
            </a:r>
            <a:r>
              <a:rPr lang="en-US" sz="1800" dirty="0" err="1">
                <a:latin typeface="Times New Roman"/>
                <a:ea typeface="+mn-lt"/>
                <a:cs typeface="+mn-lt"/>
              </a:rPr>
              <a:t>thực</a:t>
            </a:r>
            <a:r>
              <a:rPr lang="en-US" sz="1800" dirty="0">
                <a:latin typeface="Times New Roman"/>
                <a:ea typeface="+mn-lt"/>
                <a:cs typeface="+mn-lt"/>
              </a:rPr>
              <a:t> </a:t>
            </a:r>
            <a:r>
              <a:rPr lang="en-US" sz="1800" dirty="0" err="1">
                <a:latin typeface="Times New Roman"/>
                <a:ea typeface="+mn-lt"/>
                <a:cs typeface="+mn-lt"/>
              </a:rPr>
              <a:t>hiện</a:t>
            </a:r>
            <a:r>
              <a:rPr lang="en-US" sz="1800" dirty="0">
                <a:latin typeface="Times New Roman"/>
                <a:ea typeface="+mn-lt"/>
                <a:cs typeface="+mn-lt"/>
              </a:rPr>
              <a:t> </a:t>
            </a:r>
            <a:r>
              <a:rPr lang="en-US" sz="1800" dirty="0" err="1">
                <a:latin typeface="Times New Roman"/>
                <a:ea typeface="+mn-lt"/>
                <a:cs typeface="+mn-lt"/>
              </a:rPr>
              <a:t>biệt</a:t>
            </a:r>
            <a:r>
              <a:rPr lang="en-US" sz="1800" dirty="0">
                <a:latin typeface="Times New Roman"/>
                <a:ea typeface="+mn-lt"/>
                <a:cs typeface="+mn-lt"/>
              </a:rPr>
              <a:t> </a:t>
            </a:r>
            <a:r>
              <a:rPr lang="en-US" sz="1800" dirty="0" err="1">
                <a:latin typeface="Times New Roman"/>
                <a:ea typeface="+mn-lt"/>
                <a:cs typeface="+mn-lt"/>
              </a:rPr>
              <a:t>lập</a:t>
            </a:r>
            <a:r>
              <a:rPr lang="en-US" sz="1800" dirty="0">
                <a:latin typeface="Times New Roman"/>
                <a:ea typeface="+mn-lt"/>
                <a:cs typeface="+mn-lt"/>
              </a:rPr>
              <a:t> </a:t>
            </a:r>
            <a:r>
              <a:rPr lang="en-US" sz="1800" dirty="0" err="1">
                <a:latin typeface="Times New Roman"/>
                <a:ea typeface="+mn-lt"/>
                <a:cs typeface="+mn-lt"/>
              </a:rPr>
              <a:t>với</a:t>
            </a:r>
            <a:r>
              <a:rPr lang="en-US" sz="1800" dirty="0">
                <a:latin typeface="Times New Roman"/>
                <a:ea typeface="+mn-lt"/>
                <a:cs typeface="+mn-lt"/>
              </a:rPr>
              <a:t> </a:t>
            </a:r>
            <a:r>
              <a:rPr lang="en-US" sz="1800" dirty="0" err="1">
                <a:latin typeface="Times New Roman"/>
                <a:ea typeface="+mn-lt"/>
                <a:cs typeface="+mn-lt"/>
              </a:rPr>
              <a:t>các</a:t>
            </a:r>
            <a:r>
              <a:rPr lang="en-US" sz="1800" dirty="0">
                <a:latin typeface="Times New Roman"/>
                <a:ea typeface="+mn-lt"/>
                <a:cs typeface="+mn-lt"/>
              </a:rPr>
              <a:t> </a:t>
            </a:r>
            <a:r>
              <a:rPr lang="en-US" sz="1800" dirty="0" err="1">
                <a:latin typeface="Times New Roman"/>
                <a:ea typeface="+mn-lt"/>
                <a:cs typeface="+mn-lt"/>
              </a:rPr>
              <a:t>giao</a:t>
            </a:r>
            <a:r>
              <a:rPr lang="en-US" sz="1800" dirty="0">
                <a:latin typeface="Times New Roman"/>
                <a:ea typeface="+mn-lt"/>
                <a:cs typeface="+mn-lt"/>
              </a:rPr>
              <a:t> </a:t>
            </a:r>
            <a:r>
              <a:rPr lang="en-US" sz="1800" dirty="0" err="1">
                <a:latin typeface="Times New Roman"/>
                <a:ea typeface="+mn-lt"/>
                <a:cs typeface="+mn-lt"/>
              </a:rPr>
              <a:t>dịch</a:t>
            </a:r>
            <a:r>
              <a:rPr lang="en-US" sz="1800" dirty="0">
                <a:latin typeface="Times New Roman"/>
                <a:ea typeface="+mn-lt"/>
                <a:cs typeface="+mn-lt"/>
              </a:rPr>
              <a:t> </a:t>
            </a:r>
            <a:r>
              <a:rPr lang="en-US" sz="1800" dirty="0" err="1">
                <a:latin typeface="Times New Roman"/>
                <a:ea typeface="+mn-lt"/>
                <a:cs typeface="+mn-lt"/>
              </a:rPr>
              <a:t>khác</a:t>
            </a:r>
            <a:r>
              <a:rPr lang="en-US" sz="1800" dirty="0">
                <a:latin typeface="Times New Roman"/>
                <a:ea typeface="+mn-lt"/>
                <a:cs typeface="+mn-lt"/>
              </a:rPr>
              <a:t>. Trong </a:t>
            </a:r>
            <a:r>
              <a:rPr lang="en-US" sz="1800" dirty="0" err="1">
                <a:latin typeface="Times New Roman"/>
                <a:ea typeface="+mn-lt"/>
                <a:cs typeface="+mn-lt"/>
              </a:rPr>
              <a:t>quá</a:t>
            </a:r>
            <a:r>
              <a:rPr lang="en-US" sz="1800" dirty="0">
                <a:latin typeface="Times New Roman"/>
                <a:ea typeface="+mn-lt"/>
                <a:cs typeface="+mn-lt"/>
              </a:rPr>
              <a:t> </a:t>
            </a:r>
            <a:r>
              <a:rPr lang="en-US" sz="1800" dirty="0" err="1">
                <a:latin typeface="Times New Roman"/>
                <a:ea typeface="+mn-lt"/>
                <a:cs typeface="+mn-lt"/>
              </a:rPr>
              <a:t>trình</a:t>
            </a:r>
            <a:r>
              <a:rPr lang="en-US" sz="1800" dirty="0">
                <a:latin typeface="Times New Roman"/>
                <a:ea typeface="+mn-lt"/>
                <a:cs typeface="+mn-lt"/>
              </a:rPr>
              <a:t> </a:t>
            </a:r>
            <a:r>
              <a:rPr lang="en-US" sz="1800" dirty="0" err="1">
                <a:latin typeface="Times New Roman"/>
                <a:ea typeface="+mn-lt"/>
                <a:cs typeface="+mn-lt"/>
              </a:rPr>
              <a:t>thực</a:t>
            </a:r>
            <a:r>
              <a:rPr lang="en-US" sz="1800" dirty="0">
                <a:latin typeface="Times New Roman"/>
                <a:ea typeface="+mn-lt"/>
                <a:cs typeface="+mn-lt"/>
              </a:rPr>
              <a:t> </a:t>
            </a:r>
            <a:r>
              <a:rPr lang="en-US" sz="1800" dirty="0" err="1">
                <a:latin typeface="Times New Roman"/>
                <a:ea typeface="+mn-lt"/>
                <a:cs typeface="+mn-lt"/>
              </a:rPr>
              <a:t>hiện</a:t>
            </a:r>
            <a:r>
              <a:rPr lang="en-US" sz="1800" dirty="0">
                <a:latin typeface="Times New Roman"/>
                <a:ea typeface="+mn-lt"/>
                <a:cs typeface="+mn-lt"/>
              </a:rPr>
              <a:t> </a:t>
            </a:r>
            <a:r>
              <a:rPr lang="en-US" sz="1800" dirty="0" err="1">
                <a:latin typeface="Times New Roman"/>
                <a:ea typeface="+mn-lt"/>
                <a:cs typeface="+mn-lt"/>
              </a:rPr>
              <a:t>giao</a:t>
            </a:r>
            <a:r>
              <a:rPr lang="en-US" sz="1800" dirty="0">
                <a:latin typeface="Times New Roman"/>
                <a:ea typeface="+mn-lt"/>
                <a:cs typeface="+mn-lt"/>
              </a:rPr>
              <a:t> </a:t>
            </a:r>
            <a:r>
              <a:rPr lang="en-US" sz="1800" dirty="0" err="1">
                <a:latin typeface="Times New Roman"/>
                <a:ea typeface="+mn-lt"/>
                <a:cs typeface="+mn-lt"/>
              </a:rPr>
              <a:t>dịch</a:t>
            </a:r>
            <a:r>
              <a:rPr lang="en-US" sz="1800" dirty="0">
                <a:latin typeface="Times New Roman"/>
                <a:ea typeface="+mn-lt"/>
                <a:cs typeface="+mn-lt"/>
              </a:rPr>
              <a:t> </a:t>
            </a:r>
            <a:r>
              <a:rPr lang="en-US" sz="1800" dirty="0" err="1">
                <a:latin typeface="Times New Roman"/>
                <a:ea typeface="+mn-lt"/>
                <a:cs typeface="+mn-lt"/>
              </a:rPr>
              <a:t>đó</a:t>
            </a:r>
            <a:r>
              <a:rPr lang="en-US" sz="1800" dirty="0">
                <a:latin typeface="Times New Roman"/>
                <a:ea typeface="+mn-lt"/>
                <a:cs typeface="+mn-lt"/>
              </a:rPr>
              <a:t> </a:t>
            </a:r>
            <a:r>
              <a:rPr lang="en-US" sz="1800" dirty="0" err="1">
                <a:latin typeface="Times New Roman"/>
                <a:ea typeface="+mn-lt"/>
                <a:cs typeface="+mn-lt"/>
              </a:rPr>
              <a:t>đồng</a:t>
            </a:r>
            <a:r>
              <a:rPr lang="en-US" sz="1800" dirty="0">
                <a:latin typeface="Times New Roman"/>
                <a:ea typeface="+mn-lt"/>
                <a:cs typeface="+mn-lt"/>
              </a:rPr>
              <a:t> </a:t>
            </a:r>
            <a:r>
              <a:rPr lang="en-US" sz="1800" dirty="0" err="1">
                <a:latin typeface="Times New Roman"/>
                <a:ea typeface="+mn-lt"/>
                <a:cs typeface="+mn-lt"/>
              </a:rPr>
              <a:t>thời</a:t>
            </a:r>
            <a:r>
              <a:rPr lang="en-US" sz="1800" dirty="0">
                <a:latin typeface="Times New Roman"/>
                <a:ea typeface="+mn-lt"/>
                <a:cs typeface="+mn-lt"/>
              </a:rPr>
              <a:t>, </a:t>
            </a:r>
            <a:r>
              <a:rPr lang="en-US" sz="1800" dirty="0" err="1">
                <a:latin typeface="Times New Roman"/>
                <a:ea typeface="+mn-lt"/>
                <a:cs typeface="+mn-lt"/>
              </a:rPr>
              <a:t>các</a:t>
            </a:r>
            <a:r>
              <a:rPr lang="en-US" sz="1800" dirty="0">
                <a:latin typeface="Times New Roman"/>
                <a:ea typeface="+mn-lt"/>
                <a:cs typeface="+mn-lt"/>
              </a:rPr>
              <a:t> </a:t>
            </a:r>
            <a:r>
              <a:rPr lang="en-US" sz="1800" dirty="0" err="1">
                <a:latin typeface="Times New Roman"/>
                <a:ea typeface="+mn-lt"/>
                <a:cs typeface="+mn-lt"/>
              </a:rPr>
              <a:t>kết</a:t>
            </a:r>
            <a:r>
              <a:rPr lang="en-US" sz="1800" dirty="0">
                <a:latin typeface="Times New Roman"/>
                <a:ea typeface="+mn-lt"/>
                <a:cs typeface="+mn-lt"/>
              </a:rPr>
              <a:t> </a:t>
            </a:r>
            <a:r>
              <a:rPr lang="en-US" sz="1800" dirty="0" err="1">
                <a:latin typeface="Times New Roman"/>
                <a:ea typeface="+mn-lt"/>
                <a:cs typeface="+mn-lt"/>
              </a:rPr>
              <a:t>quả</a:t>
            </a:r>
            <a:r>
              <a:rPr lang="en-US" sz="1800" dirty="0">
                <a:latin typeface="Times New Roman"/>
                <a:ea typeface="+mn-lt"/>
                <a:cs typeface="+mn-lt"/>
              </a:rPr>
              <a:t> </a:t>
            </a:r>
            <a:r>
              <a:rPr lang="en-US" sz="1800" dirty="0" err="1">
                <a:latin typeface="Times New Roman"/>
                <a:ea typeface="+mn-lt"/>
                <a:cs typeface="+mn-lt"/>
              </a:rPr>
              <a:t>của</a:t>
            </a:r>
            <a:r>
              <a:rPr lang="en-US" sz="1800" dirty="0">
                <a:latin typeface="Times New Roman"/>
                <a:ea typeface="+mn-lt"/>
                <a:cs typeface="+mn-lt"/>
              </a:rPr>
              <a:t> </a:t>
            </a:r>
            <a:r>
              <a:rPr lang="en-US" sz="1800" dirty="0" err="1">
                <a:latin typeface="Times New Roman"/>
                <a:ea typeface="+mn-lt"/>
                <a:cs typeface="+mn-lt"/>
              </a:rPr>
              <a:t>giao</a:t>
            </a:r>
            <a:r>
              <a:rPr lang="en-US" sz="1800" dirty="0">
                <a:latin typeface="Times New Roman"/>
                <a:ea typeface="+mn-lt"/>
                <a:cs typeface="+mn-lt"/>
              </a:rPr>
              <a:t> </a:t>
            </a:r>
            <a:r>
              <a:rPr lang="en-US" sz="1800" dirty="0" err="1">
                <a:latin typeface="Times New Roman"/>
                <a:ea typeface="+mn-lt"/>
                <a:cs typeface="+mn-lt"/>
              </a:rPr>
              <a:t>dịch</a:t>
            </a:r>
            <a:r>
              <a:rPr lang="en-US" sz="1800" dirty="0">
                <a:latin typeface="Times New Roman"/>
                <a:ea typeface="+mn-lt"/>
                <a:cs typeface="+mn-lt"/>
              </a:rPr>
              <a:t> </a:t>
            </a:r>
            <a:r>
              <a:rPr lang="en-US" sz="1800" dirty="0" err="1">
                <a:latin typeface="Times New Roman"/>
                <a:ea typeface="+mn-lt"/>
                <a:cs typeface="+mn-lt"/>
              </a:rPr>
              <a:t>trung</a:t>
            </a:r>
            <a:r>
              <a:rPr lang="en-US" sz="1800" dirty="0">
                <a:latin typeface="Times New Roman"/>
                <a:ea typeface="+mn-lt"/>
                <a:cs typeface="+mn-lt"/>
              </a:rPr>
              <a:t> </a:t>
            </a:r>
            <a:r>
              <a:rPr lang="en-US" sz="1800" dirty="0" err="1">
                <a:latin typeface="Times New Roman"/>
                <a:ea typeface="+mn-lt"/>
                <a:cs typeface="+mn-lt"/>
              </a:rPr>
              <a:t>gian</a:t>
            </a:r>
            <a:r>
              <a:rPr lang="en-US" sz="1800" dirty="0">
                <a:latin typeface="Times New Roman"/>
                <a:ea typeface="+mn-lt"/>
                <a:cs typeface="+mn-lt"/>
              </a:rPr>
              <a:t> </a:t>
            </a:r>
            <a:r>
              <a:rPr lang="en-US" sz="1800" dirty="0" err="1">
                <a:latin typeface="Times New Roman"/>
                <a:ea typeface="+mn-lt"/>
                <a:cs typeface="+mn-lt"/>
              </a:rPr>
              <a:t>từ</a:t>
            </a:r>
            <a:r>
              <a:rPr lang="en-US" sz="1800" dirty="0">
                <a:latin typeface="Times New Roman"/>
                <a:ea typeface="+mn-lt"/>
                <a:cs typeface="+mn-lt"/>
              </a:rPr>
              <a:t> </a:t>
            </a:r>
            <a:r>
              <a:rPr lang="en-US" sz="1800" dirty="0" err="1">
                <a:latin typeface="Times New Roman"/>
                <a:ea typeface="+mn-lt"/>
                <a:cs typeface="+mn-lt"/>
              </a:rPr>
              <a:t>các</a:t>
            </a:r>
            <a:r>
              <a:rPr lang="en-US" sz="1800" dirty="0">
                <a:latin typeface="Times New Roman"/>
                <a:ea typeface="+mn-lt"/>
                <a:cs typeface="+mn-lt"/>
              </a:rPr>
              <a:t> </a:t>
            </a:r>
            <a:r>
              <a:rPr lang="en-US" sz="1800" dirty="0" err="1">
                <a:latin typeface="Times New Roman"/>
                <a:ea typeface="+mn-lt"/>
                <a:cs typeface="+mn-lt"/>
              </a:rPr>
              <a:t>giao</a:t>
            </a:r>
            <a:r>
              <a:rPr lang="en-US" sz="1800" dirty="0">
                <a:latin typeface="Times New Roman"/>
                <a:ea typeface="+mn-lt"/>
                <a:cs typeface="+mn-lt"/>
              </a:rPr>
              <a:t> </a:t>
            </a:r>
            <a:r>
              <a:rPr lang="en-US" sz="1800" dirty="0" err="1">
                <a:latin typeface="Times New Roman"/>
                <a:ea typeface="+mn-lt"/>
                <a:cs typeface="+mn-lt"/>
              </a:rPr>
              <a:t>dịch</a:t>
            </a:r>
            <a:r>
              <a:rPr lang="en-US" sz="1800" dirty="0">
                <a:latin typeface="Times New Roman"/>
                <a:ea typeface="+mn-lt"/>
                <a:cs typeface="+mn-lt"/>
              </a:rPr>
              <a:t> </a:t>
            </a:r>
            <a:r>
              <a:rPr lang="en-US" sz="1800" dirty="0" err="1">
                <a:latin typeface="Times New Roman"/>
                <a:ea typeface="+mn-lt"/>
                <a:cs typeface="+mn-lt"/>
              </a:rPr>
              <a:t>đồng</a:t>
            </a:r>
            <a:r>
              <a:rPr lang="en-US" sz="1800" dirty="0">
                <a:latin typeface="Times New Roman"/>
                <a:ea typeface="+mn-lt"/>
                <a:cs typeface="+mn-lt"/>
              </a:rPr>
              <a:t> </a:t>
            </a:r>
            <a:r>
              <a:rPr lang="en-US" sz="1800" dirty="0" err="1">
                <a:latin typeface="Times New Roman"/>
                <a:ea typeface="+mn-lt"/>
                <a:cs typeface="+mn-lt"/>
              </a:rPr>
              <a:t>thời</a:t>
            </a:r>
            <a:r>
              <a:rPr lang="en-US" sz="1800" dirty="0">
                <a:latin typeface="Times New Roman"/>
                <a:ea typeface="+mn-lt"/>
                <a:cs typeface="+mn-lt"/>
              </a:rPr>
              <a:t> </a:t>
            </a:r>
            <a:r>
              <a:rPr lang="en-US" sz="1800" dirty="0" err="1">
                <a:latin typeface="Times New Roman"/>
                <a:ea typeface="+mn-lt"/>
                <a:cs typeface="+mn-lt"/>
              </a:rPr>
              <a:t>được</a:t>
            </a:r>
            <a:r>
              <a:rPr lang="en-US" sz="1800" dirty="0">
                <a:latin typeface="Times New Roman"/>
                <a:ea typeface="+mn-lt"/>
                <a:cs typeface="+mn-lt"/>
              </a:rPr>
              <a:t> </a:t>
            </a:r>
            <a:r>
              <a:rPr lang="en-US" sz="1800" dirty="0" err="1">
                <a:latin typeface="Times New Roman"/>
                <a:ea typeface="+mn-lt"/>
                <a:cs typeface="+mn-lt"/>
              </a:rPr>
              <a:t>thực</a:t>
            </a:r>
            <a:r>
              <a:rPr lang="en-US" sz="1800" dirty="0">
                <a:latin typeface="Times New Roman"/>
                <a:ea typeface="+mn-lt"/>
                <a:cs typeface="+mn-lt"/>
              </a:rPr>
              <a:t> </a:t>
            </a:r>
            <a:r>
              <a:rPr lang="en-US" sz="1800" dirty="0" err="1">
                <a:latin typeface="Times New Roman"/>
                <a:ea typeface="+mn-lt"/>
                <a:cs typeface="+mn-lt"/>
              </a:rPr>
              <a:t>hiện</a:t>
            </a:r>
            <a:r>
              <a:rPr lang="en-US" sz="1800" dirty="0">
                <a:latin typeface="Times New Roman"/>
                <a:ea typeface="+mn-lt"/>
                <a:cs typeface="+mn-lt"/>
              </a:rPr>
              <a:t> </a:t>
            </a:r>
            <a:r>
              <a:rPr lang="en-US" sz="1800" dirty="0" err="1">
                <a:latin typeface="Times New Roman"/>
                <a:ea typeface="+mn-lt"/>
                <a:cs typeface="+mn-lt"/>
              </a:rPr>
              <a:t>sẽ</a:t>
            </a:r>
            <a:r>
              <a:rPr lang="en-US" sz="1800" dirty="0">
                <a:latin typeface="Times New Roman"/>
                <a:ea typeface="+mn-lt"/>
                <a:cs typeface="+mn-lt"/>
              </a:rPr>
              <a:t> </a:t>
            </a:r>
            <a:r>
              <a:rPr lang="en-US" sz="1800" dirty="0" err="1">
                <a:latin typeface="Times New Roman"/>
                <a:ea typeface="+mn-lt"/>
                <a:cs typeface="+mn-lt"/>
              </a:rPr>
              <a:t>không</a:t>
            </a:r>
            <a:r>
              <a:rPr lang="en-US" sz="1800" dirty="0">
                <a:latin typeface="Times New Roman"/>
                <a:ea typeface="+mn-lt"/>
                <a:cs typeface="+mn-lt"/>
              </a:rPr>
              <a:t> </a:t>
            </a:r>
            <a:r>
              <a:rPr lang="en-US" sz="1800" dirty="0" err="1">
                <a:latin typeface="Times New Roman"/>
                <a:ea typeface="+mn-lt"/>
                <a:cs typeface="+mn-lt"/>
              </a:rPr>
              <a:t>tác</a:t>
            </a:r>
            <a:r>
              <a:rPr lang="en-US" sz="1800" dirty="0">
                <a:latin typeface="Times New Roman"/>
                <a:ea typeface="+mn-lt"/>
                <a:cs typeface="+mn-lt"/>
              </a:rPr>
              <a:t> </a:t>
            </a:r>
            <a:r>
              <a:rPr lang="en-US" sz="1800" dirty="0" err="1">
                <a:latin typeface="Times New Roman"/>
                <a:ea typeface="+mn-lt"/>
                <a:cs typeface="+mn-lt"/>
              </a:rPr>
              <a:t>động</a:t>
            </a:r>
            <a:r>
              <a:rPr lang="en-US" sz="1800" dirty="0">
                <a:latin typeface="Times New Roman"/>
                <a:ea typeface="+mn-lt"/>
                <a:cs typeface="+mn-lt"/>
              </a:rPr>
              <a:t> </a:t>
            </a:r>
            <a:r>
              <a:rPr lang="en-US" sz="1800" dirty="0" err="1">
                <a:latin typeface="Times New Roman"/>
                <a:ea typeface="+mn-lt"/>
                <a:cs typeface="+mn-lt"/>
              </a:rPr>
              <a:t>tới</a:t>
            </a:r>
            <a:r>
              <a:rPr lang="en-US" sz="1800" dirty="0">
                <a:latin typeface="Times New Roman"/>
                <a:ea typeface="+mn-lt"/>
                <a:cs typeface="+mn-lt"/>
              </a:rPr>
              <a:t> </a:t>
            </a:r>
            <a:r>
              <a:rPr lang="en-US" sz="1800" dirty="0" err="1">
                <a:latin typeface="Times New Roman"/>
                <a:ea typeface="+mn-lt"/>
                <a:cs typeface="+mn-lt"/>
              </a:rPr>
              <a:t>nhau</a:t>
            </a:r>
            <a:endParaRPr lang="en-US" dirty="0" err="1">
              <a:latin typeface="Times New Roman"/>
              <a:cs typeface="Times New Roman"/>
            </a:endParaRPr>
          </a:p>
          <a:p>
            <a:pPr marL="0" indent="0">
              <a:buNone/>
            </a:pPr>
            <a:endParaRPr lang="en-US" sz="1800" dirty="0">
              <a:latin typeface="Times New Roman"/>
              <a:cs typeface="Times New Roman"/>
            </a:endParaRPr>
          </a:p>
          <a:p>
            <a:endParaRPr lang="en-US" sz="1800">
              <a:latin typeface="Times New Roman"/>
            </a:endParaRPr>
          </a:p>
        </p:txBody>
      </p:sp>
      <p:pic>
        <p:nvPicPr>
          <p:cNvPr id="6" name="Picture 6" descr="Text&#10;&#10;Description automatically generated">
            <a:extLst>
              <a:ext uri="{FF2B5EF4-FFF2-40B4-BE49-F238E27FC236}">
                <a16:creationId xmlns:a16="http://schemas.microsoft.com/office/drawing/2014/main" id="{1E46ACC5-EAA6-4F3A-BF1A-9180944060B0}"/>
              </a:ext>
            </a:extLst>
          </p:cNvPr>
          <p:cNvPicPr>
            <a:picLocks noChangeAspect="1"/>
          </p:cNvPicPr>
          <p:nvPr/>
        </p:nvPicPr>
        <p:blipFill>
          <a:blip r:embed="rId2"/>
          <a:stretch>
            <a:fillRect/>
          </a:stretch>
        </p:blipFill>
        <p:spPr>
          <a:xfrm>
            <a:off x="1676401" y="3222226"/>
            <a:ext cx="8761045" cy="1546780"/>
          </a:xfrm>
          <a:prstGeom prst="rect">
            <a:avLst/>
          </a:prstGeom>
        </p:spPr>
      </p:pic>
      <p:pic>
        <p:nvPicPr>
          <p:cNvPr id="8" name="Picture 8">
            <a:extLst>
              <a:ext uri="{FF2B5EF4-FFF2-40B4-BE49-F238E27FC236}">
                <a16:creationId xmlns:a16="http://schemas.microsoft.com/office/drawing/2014/main" id="{CC1F6D92-D51F-4FC2-BD34-8BBEBB7AFEA8}"/>
              </a:ext>
            </a:extLst>
          </p:cNvPr>
          <p:cNvPicPr>
            <a:picLocks noChangeAspect="1"/>
          </p:cNvPicPr>
          <p:nvPr/>
        </p:nvPicPr>
        <p:blipFill>
          <a:blip r:embed="rId3"/>
          <a:stretch>
            <a:fillRect/>
          </a:stretch>
        </p:blipFill>
        <p:spPr>
          <a:xfrm>
            <a:off x="2947499" y="4658580"/>
            <a:ext cx="923925" cy="393456"/>
          </a:xfrm>
          <a:prstGeom prst="rect">
            <a:avLst/>
          </a:prstGeom>
        </p:spPr>
      </p:pic>
      <p:pic>
        <p:nvPicPr>
          <p:cNvPr id="9" name="Picture 8">
            <a:extLst>
              <a:ext uri="{FF2B5EF4-FFF2-40B4-BE49-F238E27FC236}">
                <a16:creationId xmlns:a16="http://schemas.microsoft.com/office/drawing/2014/main" id="{998ADE41-6041-4E51-99C9-9F1FBA07497D}"/>
              </a:ext>
            </a:extLst>
          </p:cNvPr>
          <p:cNvPicPr>
            <a:picLocks noChangeAspect="1"/>
          </p:cNvPicPr>
          <p:nvPr/>
        </p:nvPicPr>
        <p:blipFill>
          <a:blip r:embed="rId3"/>
          <a:stretch>
            <a:fillRect/>
          </a:stretch>
        </p:blipFill>
        <p:spPr>
          <a:xfrm>
            <a:off x="5096729" y="4658580"/>
            <a:ext cx="923925" cy="393456"/>
          </a:xfrm>
          <a:prstGeom prst="rect">
            <a:avLst/>
          </a:prstGeom>
        </p:spPr>
      </p:pic>
    </p:spTree>
    <p:extLst>
      <p:ext uri="{BB962C8B-B14F-4D97-AF65-F5344CB8AC3E}">
        <p14:creationId xmlns:p14="http://schemas.microsoft.com/office/powerpoint/2010/main" val="37903745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9BAB-05F5-48C2-860B-4C357AE677FE}"/>
              </a:ext>
            </a:extLst>
          </p:cNvPr>
          <p:cNvSpPr>
            <a:spLocks noGrp="1"/>
          </p:cNvSpPr>
          <p:nvPr>
            <p:ph type="title"/>
          </p:nvPr>
        </p:nvSpPr>
        <p:spPr>
          <a:xfrm>
            <a:off x="931514" y="93910"/>
            <a:ext cx="10241280" cy="902287"/>
          </a:xfrm>
        </p:spPr>
        <p:txBody>
          <a:bodyPr/>
          <a:lstStyle/>
          <a:p>
            <a:r>
              <a:rPr lang="en-US" dirty="0">
                <a:latin typeface="Cambria"/>
                <a:ea typeface="Cambria"/>
              </a:rPr>
              <a:t>Các </a:t>
            </a:r>
            <a:r>
              <a:rPr lang="en-US" err="1">
                <a:latin typeface="Cambria"/>
                <a:ea typeface="Cambria"/>
              </a:rPr>
              <a:t>tính</a:t>
            </a:r>
            <a:r>
              <a:rPr lang="en-US" dirty="0">
                <a:latin typeface="Cambria"/>
                <a:ea typeface="Cambria"/>
              </a:rPr>
              <a:t> </a:t>
            </a:r>
            <a:r>
              <a:rPr lang="en-US" err="1">
                <a:latin typeface="Cambria"/>
                <a:ea typeface="Cambria"/>
              </a:rPr>
              <a:t>chất</a:t>
            </a:r>
            <a:r>
              <a:rPr lang="en-US" dirty="0">
                <a:latin typeface="Cambria"/>
                <a:ea typeface="Cambria"/>
              </a:rPr>
              <a:t> </a:t>
            </a:r>
            <a:r>
              <a:rPr lang="en-US" err="1">
                <a:latin typeface="Cambria"/>
                <a:ea typeface="Cambria"/>
              </a:rPr>
              <a:t>của</a:t>
            </a:r>
            <a:r>
              <a:rPr lang="en-US" dirty="0">
                <a:latin typeface="Cambria"/>
                <a:ea typeface="Cambria"/>
              </a:rPr>
              <a:t> </a:t>
            </a:r>
            <a:r>
              <a:rPr lang="en-US">
                <a:latin typeface="Cambria"/>
                <a:ea typeface="Cambria"/>
              </a:rPr>
              <a:t>giao tác</a:t>
            </a:r>
            <a:endParaRPr lang="en-US" dirty="0">
              <a:latin typeface="Cambria"/>
              <a:ea typeface="Cambria"/>
            </a:endParaRPr>
          </a:p>
        </p:txBody>
      </p:sp>
      <p:pic>
        <p:nvPicPr>
          <p:cNvPr id="12" name="Picture 12">
            <a:extLst>
              <a:ext uri="{FF2B5EF4-FFF2-40B4-BE49-F238E27FC236}">
                <a16:creationId xmlns:a16="http://schemas.microsoft.com/office/drawing/2014/main" id="{0C592322-6942-4D18-B05B-A1F8C4FC8B42}"/>
              </a:ext>
            </a:extLst>
          </p:cNvPr>
          <p:cNvPicPr>
            <a:picLocks noChangeAspect="1"/>
          </p:cNvPicPr>
          <p:nvPr/>
        </p:nvPicPr>
        <p:blipFill>
          <a:blip r:embed="rId2"/>
          <a:stretch>
            <a:fillRect/>
          </a:stretch>
        </p:blipFill>
        <p:spPr>
          <a:xfrm>
            <a:off x="6285523" y="2227508"/>
            <a:ext cx="2385646" cy="2725371"/>
          </a:xfrm>
          <a:prstGeom prst="rect">
            <a:avLst/>
          </a:prstGeom>
        </p:spPr>
      </p:pic>
      <p:pic>
        <p:nvPicPr>
          <p:cNvPr id="13" name="Picture 13" descr="A picture containing table&#10;&#10;Description automatically generated">
            <a:extLst>
              <a:ext uri="{FF2B5EF4-FFF2-40B4-BE49-F238E27FC236}">
                <a16:creationId xmlns:a16="http://schemas.microsoft.com/office/drawing/2014/main" id="{7F871D44-FC55-48B6-918D-812C36DC6B37}"/>
              </a:ext>
            </a:extLst>
          </p:cNvPr>
          <p:cNvPicPr>
            <a:picLocks noChangeAspect="1"/>
          </p:cNvPicPr>
          <p:nvPr/>
        </p:nvPicPr>
        <p:blipFill>
          <a:blip r:embed="rId3"/>
          <a:stretch>
            <a:fillRect/>
          </a:stretch>
        </p:blipFill>
        <p:spPr>
          <a:xfrm>
            <a:off x="2668099" y="2223965"/>
            <a:ext cx="2283801" cy="2976684"/>
          </a:xfrm>
          <a:prstGeom prst="rect">
            <a:avLst/>
          </a:prstGeom>
        </p:spPr>
      </p:pic>
      <p:sp>
        <p:nvSpPr>
          <p:cNvPr id="14" name="TextBox 13">
            <a:extLst>
              <a:ext uri="{FF2B5EF4-FFF2-40B4-BE49-F238E27FC236}">
                <a16:creationId xmlns:a16="http://schemas.microsoft.com/office/drawing/2014/main" id="{C1891E38-E9D1-4E6E-BCBA-5C235267A312}"/>
              </a:ext>
            </a:extLst>
          </p:cNvPr>
          <p:cNvSpPr txBox="1"/>
          <p:nvPr/>
        </p:nvSpPr>
        <p:spPr>
          <a:xfrm>
            <a:off x="1549400" y="166663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Times New Roman"/>
                <a:cs typeface="Times New Roman"/>
              </a:rPr>
              <a:t>Dãy</a:t>
            </a:r>
            <a:r>
              <a:rPr lang="en-US" dirty="0">
                <a:latin typeface="Times New Roman"/>
                <a:cs typeface="Times New Roman"/>
              </a:rPr>
              <a:t> </a:t>
            </a:r>
            <a:r>
              <a:rPr lang="en-US" dirty="0" err="1">
                <a:latin typeface="Times New Roman"/>
                <a:cs typeface="Times New Roman"/>
              </a:rPr>
              <a:t>thực</a:t>
            </a:r>
            <a:r>
              <a:rPr lang="en-US" dirty="0">
                <a:latin typeface="Times New Roman"/>
                <a:cs typeface="Times New Roman"/>
              </a:rPr>
              <a:t> </a:t>
            </a:r>
            <a:r>
              <a:rPr lang="en-US" dirty="0" err="1">
                <a:latin typeface="Times New Roman"/>
                <a:cs typeface="Times New Roman"/>
              </a:rPr>
              <a:t>thi</a:t>
            </a:r>
            <a:r>
              <a:rPr lang="en-US" dirty="0">
                <a:latin typeface="Times New Roman"/>
                <a:cs typeface="Times New Roman"/>
              </a:rPr>
              <a:t> </a:t>
            </a:r>
            <a:r>
              <a:rPr lang="en-US" dirty="0" err="1">
                <a:latin typeface="Times New Roman"/>
                <a:cs typeface="Times New Roman"/>
              </a:rPr>
              <a:t>các</a:t>
            </a:r>
            <a:r>
              <a:rPr lang="en-US" dirty="0">
                <a:latin typeface="Times New Roman"/>
                <a:cs typeface="Times New Roman"/>
              </a:rPr>
              <a:t> </a:t>
            </a:r>
            <a:r>
              <a:rPr lang="en-US" dirty="0" err="1">
                <a:latin typeface="Times New Roman"/>
                <a:cs typeface="Times New Roman"/>
              </a:rPr>
              <a:t>hành</a:t>
            </a:r>
            <a:r>
              <a:rPr lang="en-US" dirty="0">
                <a:latin typeface="Times New Roman"/>
                <a:cs typeface="Times New Roman"/>
              </a:rPr>
              <a:t> </a:t>
            </a:r>
            <a:r>
              <a:rPr lang="en-US" dirty="0" err="1">
                <a:latin typeface="Times New Roman"/>
                <a:cs typeface="Times New Roman"/>
              </a:rPr>
              <a:t>động</a:t>
            </a:r>
            <a:endParaRPr lang="en-US">
              <a:latin typeface="Times New Roman"/>
              <a:cs typeface="Times New Roman"/>
            </a:endParaRPr>
          </a:p>
        </p:txBody>
      </p:sp>
      <p:sp>
        <p:nvSpPr>
          <p:cNvPr id="16" name="Content Placeholder 2">
            <a:extLst>
              <a:ext uri="{FF2B5EF4-FFF2-40B4-BE49-F238E27FC236}">
                <a16:creationId xmlns:a16="http://schemas.microsoft.com/office/drawing/2014/main" id="{7ACB3F9E-389D-490F-8DD8-F91D27B1B5B2}"/>
              </a:ext>
            </a:extLst>
          </p:cNvPr>
          <p:cNvSpPr>
            <a:spLocks noGrp="1"/>
          </p:cNvSpPr>
          <p:nvPr>
            <p:ph idx="1"/>
          </p:nvPr>
        </p:nvSpPr>
        <p:spPr>
          <a:xfrm>
            <a:off x="1254370" y="4955507"/>
            <a:ext cx="9448800" cy="1038285"/>
          </a:xfrm>
        </p:spPr>
        <p:txBody>
          <a:bodyPr vert="horz" lIns="0" tIns="0" rIns="0" bIns="0" rtlCol="0" anchor="t">
            <a:normAutofit lnSpcReduction="10000"/>
          </a:bodyPr>
          <a:lstStyle/>
          <a:p>
            <a:pPr marL="0" indent="0">
              <a:buNone/>
            </a:pPr>
            <a:endParaRPr lang="en-US" sz="1800" dirty="0">
              <a:latin typeface="Times New Roman"/>
              <a:cs typeface="Times New Roman"/>
            </a:endParaRPr>
          </a:p>
          <a:p>
            <a:r>
              <a:rPr lang="en-US" sz="1800" dirty="0">
                <a:latin typeface="Times New Roman"/>
                <a:ea typeface="+mn-lt"/>
                <a:cs typeface="+mn-lt"/>
              </a:rPr>
              <a:t>Tính </a:t>
            </a:r>
            <a:r>
              <a:rPr lang="en-US" sz="1800" dirty="0" err="1">
                <a:latin typeface="Times New Roman"/>
                <a:ea typeface="+mn-lt"/>
                <a:cs typeface="+mn-lt"/>
              </a:rPr>
              <a:t>Bền</a:t>
            </a:r>
            <a:r>
              <a:rPr lang="en-US" sz="1800" dirty="0">
                <a:latin typeface="Times New Roman"/>
                <a:ea typeface="+mn-lt"/>
                <a:cs typeface="+mn-lt"/>
              </a:rPr>
              <a:t> </a:t>
            </a:r>
            <a:r>
              <a:rPr lang="en-US" sz="1800" dirty="0" err="1">
                <a:latin typeface="Times New Roman"/>
                <a:ea typeface="+mn-lt"/>
                <a:cs typeface="+mn-lt"/>
              </a:rPr>
              <a:t>vững</a:t>
            </a:r>
            <a:r>
              <a:rPr lang="en-US" sz="1800" dirty="0">
                <a:latin typeface="Times New Roman"/>
                <a:ea typeface="+mn-lt"/>
                <a:cs typeface="+mn-lt"/>
              </a:rPr>
              <a:t> (Durability): Sau </a:t>
            </a:r>
            <a:r>
              <a:rPr lang="en-US" sz="1800" dirty="0" err="1">
                <a:latin typeface="Times New Roman"/>
                <a:ea typeface="+mn-lt"/>
                <a:cs typeface="+mn-lt"/>
              </a:rPr>
              <a:t>khi</a:t>
            </a:r>
            <a:r>
              <a:rPr lang="en-US" sz="1800" dirty="0">
                <a:latin typeface="Times New Roman"/>
                <a:ea typeface="+mn-lt"/>
                <a:cs typeface="+mn-lt"/>
              </a:rPr>
              <a:t> </a:t>
            </a:r>
            <a:r>
              <a:rPr lang="en-US" sz="1800" dirty="0" err="1">
                <a:latin typeface="Times New Roman"/>
                <a:ea typeface="+mn-lt"/>
                <a:cs typeface="+mn-lt"/>
              </a:rPr>
              <a:t>hoàn</a:t>
            </a:r>
            <a:r>
              <a:rPr lang="en-US" sz="1800" dirty="0">
                <a:latin typeface="Times New Roman"/>
                <a:ea typeface="+mn-lt"/>
                <a:cs typeface="+mn-lt"/>
              </a:rPr>
              <a:t> </a:t>
            </a:r>
            <a:r>
              <a:rPr lang="en-US" sz="1800" dirty="0" err="1">
                <a:latin typeface="Times New Roman"/>
                <a:ea typeface="+mn-lt"/>
                <a:cs typeface="+mn-lt"/>
              </a:rPr>
              <a:t>tất</a:t>
            </a:r>
            <a:r>
              <a:rPr lang="en-US" sz="1800" dirty="0">
                <a:latin typeface="Times New Roman"/>
                <a:ea typeface="+mn-lt"/>
                <a:cs typeface="+mn-lt"/>
              </a:rPr>
              <a:t> </a:t>
            </a:r>
            <a:r>
              <a:rPr lang="en-US" sz="1800" dirty="0" err="1">
                <a:latin typeface="Times New Roman"/>
                <a:ea typeface="+mn-lt"/>
                <a:cs typeface="+mn-lt"/>
              </a:rPr>
              <a:t>thành</a:t>
            </a:r>
            <a:r>
              <a:rPr lang="en-US" sz="1800" dirty="0">
                <a:latin typeface="Times New Roman"/>
                <a:ea typeface="+mn-lt"/>
                <a:cs typeface="+mn-lt"/>
              </a:rPr>
              <a:t> </a:t>
            </a:r>
            <a:r>
              <a:rPr lang="en-US" sz="1800" dirty="0" err="1">
                <a:latin typeface="Times New Roman"/>
                <a:ea typeface="+mn-lt"/>
                <a:cs typeface="+mn-lt"/>
              </a:rPr>
              <a:t>công</a:t>
            </a:r>
            <a:r>
              <a:rPr lang="en-US" sz="1800" dirty="0">
                <a:latin typeface="Times New Roman"/>
                <a:ea typeface="+mn-lt"/>
                <a:cs typeface="+mn-lt"/>
              </a:rPr>
              <a:t> </a:t>
            </a:r>
            <a:r>
              <a:rPr lang="en-US" sz="1800" dirty="0" err="1">
                <a:latin typeface="Times New Roman"/>
                <a:ea typeface="+mn-lt"/>
                <a:cs typeface="+mn-lt"/>
              </a:rPr>
              <a:t>một</a:t>
            </a:r>
            <a:r>
              <a:rPr lang="en-US" sz="1800" dirty="0">
                <a:latin typeface="Times New Roman"/>
                <a:ea typeface="+mn-lt"/>
                <a:cs typeface="+mn-lt"/>
              </a:rPr>
              <a:t> </a:t>
            </a:r>
            <a:r>
              <a:rPr lang="en-US" sz="1800" dirty="0" err="1">
                <a:latin typeface="Times New Roman"/>
                <a:ea typeface="+mn-lt"/>
                <a:cs typeface="+mn-lt"/>
              </a:rPr>
              <a:t>giao</a:t>
            </a:r>
            <a:r>
              <a:rPr lang="en-US" sz="1800" dirty="0">
                <a:latin typeface="Times New Roman"/>
                <a:ea typeface="+mn-lt"/>
                <a:cs typeface="+mn-lt"/>
              </a:rPr>
              <a:t> </a:t>
            </a:r>
            <a:r>
              <a:rPr lang="en-US" sz="1800" dirty="0" err="1">
                <a:latin typeface="Times New Roman"/>
                <a:ea typeface="+mn-lt"/>
                <a:cs typeface="+mn-lt"/>
              </a:rPr>
              <a:t>dịch</a:t>
            </a:r>
            <a:r>
              <a:rPr lang="en-US" sz="1800" dirty="0">
                <a:latin typeface="Times New Roman"/>
                <a:ea typeface="+mn-lt"/>
                <a:cs typeface="+mn-lt"/>
              </a:rPr>
              <a:t>, </a:t>
            </a:r>
            <a:r>
              <a:rPr lang="en-US" sz="1800" dirty="0" err="1">
                <a:latin typeface="Times New Roman"/>
                <a:ea typeface="+mn-lt"/>
                <a:cs typeface="+mn-lt"/>
              </a:rPr>
              <a:t>các</a:t>
            </a:r>
            <a:r>
              <a:rPr lang="en-US" sz="1800" dirty="0">
                <a:latin typeface="Times New Roman"/>
                <a:ea typeface="+mn-lt"/>
                <a:cs typeface="+mn-lt"/>
              </a:rPr>
              <a:t> </a:t>
            </a:r>
            <a:r>
              <a:rPr lang="en-US" sz="1800" dirty="0" err="1">
                <a:latin typeface="Times New Roman"/>
                <a:ea typeface="+mn-lt"/>
                <a:cs typeface="+mn-lt"/>
              </a:rPr>
              <a:t>thay</a:t>
            </a:r>
            <a:r>
              <a:rPr lang="en-US" sz="1800" dirty="0">
                <a:latin typeface="Times New Roman"/>
                <a:ea typeface="+mn-lt"/>
                <a:cs typeface="+mn-lt"/>
              </a:rPr>
              <a:t> </a:t>
            </a:r>
            <a:r>
              <a:rPr lang="en-US" sz="1800" dirty="0" err="1">
                <a:latin typeface="Times New Roman"/>
                <a:ea typeface="+mn-lt"/>
                <a:cs typeface="+mn-lt"/>
              </a:rPr>
              <a:t>đổi</a:t>
            </a:r>
            <a:r>
              <a:rPr lang="en-US" sz="1800" dirty="0">
                <a:latin typeface="Times New Roman"/>
                <a:ea typeface="+mn-lt"/>
                <a:cs typeface="+mn-lt"/>
              </a:rPr>
              <a:t> </a:t>
            </a:r>
            <a:r>
              <a:rPr lang="en-US" sz="1800" dirty="0" err="1">
                <a:latin typeface="Times New Roman"/>
                <a:ea typeface="+mn-lt"/>
                <a:cs typeface="+mn-lt"/>
              </a:rPr>
              <a:t>trong</a:t>
            </a:r>
            <a:r>
              <a:rPr lang="en-US" sz="1800" dirty="0">
                <a:latin typeface="Times New Roman"/>
                <a:ea typeface="+mn-lt"/>
                <a:cs typeface="+mn-lt"/>
              </a:rPr>
              <a:t> </a:t>
            </a:r>
            <a:r>
              <a:rPr lang="en-US" sz="1800" dirty="0" err="1">
                <a:latin typeface="Times New Roman"/>
                <a:ea typeface="+mn-lt"/>
                <a:cs typeface="+mn-lt"/>
              </a:rPr>
              <a:t>cơ</a:t>
            </a:r>
            <a:r>
              <a:rPr lang="en-US" sz="1800" dirty="0">
                <a:latin typeface="Times New Roman"/>
                <a:ea typeface="+mn-lt"/>
                <a:cs typeface="+mn-lt"/>
              </a:rPr>
              <a:t> </a:t>
            </a:r>
            <a:r>
              <a:rPr lang="en-US" sz="1800" dirty="0" err="1">
                <a:latin typeface="Times New Roman"/>
                <a:ea typeface="+mn-lt"/>
                <a:cs typeface="+mn-lt"/>
              </a:rPr>
              <a:t>sở</a:t>
            </a:r>
            <a:r>
              <a:rPr lang="en-US" sz="1800" dirty="0">
                <a:latin typeface="Times New Roman"/>
                <a:ea typeface="+mn-lt"/>
                <a:cs typeface="+mn-lt"/>
              </a:rPr>
              <a:t> </a:t>
            </a:r>
            <a:r>
              <a:rPr lang="en-US" sz="1800" dirty="0" err="1">
                <a:latin typeface="Times New Roman"/>
                <a:ea typeface="+mn-lt"/>
                <a:cs typeface="+mn-lt"/>
              </a:rPr>
              <a:t>dữ</a:t>
            </a:r>
            <a:r>
              <a:rPr lang="en-US" sz="1800" dirty="0">
                <a:latin typeface="Times New Roman"/>
                <a:ea typeface="+mn-lt"/>
                <a:cs typeface="+mn-lt"/>
              </a:rPr>
              <a:t> </a:t>
            </a:r>
            <a:r>
              <a:rPr lang="en-US" sz="1800" dirty="0" err="1">
                <a:latin typeface="Times New Roman"/>
                <a:ea typeface="+mn-lt"/>
                <a:cs typeface="+mn-lt"/>
              </a:rPr>
              <a:t>liệu</a:t>
            </a:r>
            <a:r>
              <a:rPr lang="en-US" sz="1800" dirty="0">
                <a:latin typeface="Times New Roman"/>
                <a:ea typeface="+mn-lt"/>
                <a:cs typeface="+mn-lt"/>
              </a:rPr>
              <a:t> </a:t>
            </a:r>
            <a:r>
              <a:rPr lang="en-US" sz="1800" dirty="0" err="1">
                <a:latin typeface="Times New Roman"/>
                <a:ea typeface="+mn-lt"/>
                <a:cs typeface="+mn-lt"/>
              </a:rPr>
              <a:t>sẽ</a:t>
            </a:r>
            <a:r>
              <a:rPr lang="en-US" sz="1800" dirty="0">
                <a:latin typeface="Times New Roman"/>
                <a:ea typeface="+mn-lt"/>
                <a:cs typeface="+mn-lt"/>
              </a:rPr>
              <a:t> </a:t>
            </a:r>
            <a:r>
              <a:rPr lang="en-US" sz="1800" dirty="0" err="1">
                <a:latin typeface="Times New Roman"/>
                <a:ea typeface="+mn-lt"/>
                <a:cs typeface="+mn-lt"/>
              </a:rPr>
              <a:t>vẫn</a:t>
            </a:r>
            <a:r>
              <a:rPr lang="en-US" sz="1800" dirty="0">
                <a:latin typeface="Times New Roman"/>
                <a:ea typeface="+mn-lt"/>
                <a:cs typeface="+mn-lt"/>
              </a:rPr>
              <a:t> </a:t>
            </a:r>
            <a:r>
              <a:rPr lang="en-US" sz="1800" dirty="0" err="1">
                <a:latin typeface="Times New Roman"/>
                <a:ea typeface="+mn-lt"/>
                <a:cs typeface="+mn-lt"/>
              </a:rPr>
              <a:t>tồn</a:t>
            </a:r>
            <a:r>
              <a:rPr lang="en-US" sz="1800" dirty="0">
                <a:latin typeface="Times New Roman"/>
                <a:ea typeface="+mn-lt"/>
                <a:cs typeface="+mn-lt"/>
              </a:rPr>
              <a:t> </a:t>
            </a:r>
            <a:r>
              <a:rPr lang="en-US" sz="1800" dirty="0" err="1">
                <a:latin typeface="Times New Roman"/>
                <a:ea typeface="+mn-lt"/>
                <a:cs typeface="+mn-lt"/>
              </a:rPr>
              <a:t>tại</a:t>
            </a:r>
            <a:r>
              <a:rPr lang="en-US" sz="1800" dirty="0">
                <a:latin typeface="Times New Roman"/>
                <a:ea typeface="+mn-lt"/>
                <a:cs typeface="+mn-lt"/>
              </a:rPr>
              <a:t>. Ngay </a:t>
            </a:r>
            <a:r>
              <a:rPr lang="en-US" sz="1800" dirty="0" err="1">
                <a:latin typeface="Times New Roman"/>
                <a:ea typeface="+mn-lt"/>
                <a:cs typeface="+mn-lt"/>
              </a:rPr>
              <a:t>cả</a:t>
            </a:r>
            <a:r>
              <a:rPr lang="en-US" sz="1800" dirty="0">
                <a:latin typeface="Times New Roman"/>
                <a:ea typeface="+mn-lt"/>
                <a:cs typeface="+mn-lt"/>
              </a:rPr>
              <a:t> </a:t>
            </a:r>
            <a:r>
              <a:rPr lang="en-US" sz="1800" dirty="0" err="1">
                <a:latin typeface="Times New Roman"/>
                <a:ea typeface="+mn-lt"/>
                <a:cs typeface="+mn-lt"/>
              </a:rPr>
              <a:t>trong</a:t>
            </a:r>
            <a:r>
              <a:rPr lang="en-US" sz="1800" dirty="0">
                <a:latin typeface="Times New Roman"/>
                <a:ea typeface="+mn-lt"/>
                <a:cs typeface="+mn-lt"/>
              </a:rPr>
              <a:t> </a:t>
            </a:r>
            <a:r>
              <a:rPr lang="en-US" sz="1800" dirty="0" err="1">
                <a:latin typeface="Times New Roman"/>
                <a:ea typeface="+mn-lt"/>
                <a:cs typeface="+mn-lt"/>
              </a:rPr>
              <a:t>trường</a:t>
            </a:r>
            <a:r>
              <a:rPr lang="en-US" sz="1800" dirty="0">
                <a:latin typeface="Times New Roman"/>
                <a:ea typeface="+mn-lt"/>
                <a:cs typeface="+mn-lt"/>
              </a:rPr>
              <a:t> </a:t>
            </a:r>
            <a:r>
              <a:rPr lang="en-US" sz="1800" dirty="0" err="1">
                <a:latin typeface="Times New Roman"/>
                <a:ea typeface="+mn-lt"/>
                <a:cs typeface="+mn-lt"/>
              </a:rPr>
              <a:t>hợp</a:t>
            </a:r>
            <a:r>
              <a:rPr lang="en-US" sz="1800" dirty="0">
                <a:latin typeface="Times New Roman"/>
                <a:ea typeface="+mn-lt"/>
                <a:cs typeface="+mn-lt"/>
              </a:rPr>
              <a:t> </a:t>
            </a:r>
            <a:r>
              <a:rPr lang="en-US" sz="1800" dirty="0" err="1">
                <a:latin typeface="Times New Roman"/>
                <a:ea typeface="+mn-lt"/>
                <a:cs typeface="+mn-lt"/>
              </a:rPr>
              <a:t>hệ</a:t>
            </a:r>
            <a:r>
              <a:rPr lang="en-US" sz="1800" dirty="0">
                <a:latin typeface="Times New Roman"/>
                <a:ea typeface="+mn-lt"/>
                <a:cs typeface="+mn-lt"/>
              </a:rPr>
              <a:t> </a:t>
            </a:r>
            <a:r>
              <a:rPr lang="en-US" sz="1800" dirty="0" err="1">
                <a:latin typeface="Times New Roman"/>
                <a:ea typeface="+mn-lt"/>
                <a:cs typeface="+mn-lt"/>
              </a:rPr>
              <a:t>thống</a:t>
            </a:r>
            <a:r>
              <a:rPr lang="en-US" sz="1800" dirty="0">
                <a:latin typeface="Times New Roman"/>
                <a:ea typeface="+mn-lt"/>
                <a:cs typeface="+mn-lt"/>
              </a:rPr>
              <a:t> </a:t>
            </a:r>
            <a:r>
              <a:rPr lang="en-US" sz="1800" dirty="0" err="1">
                <a:latin typeface="Times New Roman"/>
                <a:ea typeface="+mn-lt"/>
                <a:cs typeface="+mn-lt"/>
              </a:rPr>
              <a:t>bị</a:t>
            </a:r>
            <a:r>
              <a:rPr lang="en-US" sz="1800" dirty="0">
                <a:latin typeface="Times New Roman"/>
                <a:ea typeface="+mn-lt"/>
                <a:cs typeface="+mn-lt"/>
              </a:rPr>
              <a:t> </a:t>
            </a:r>
            <a:r>
              <a:rPr lang="en-US" sz="1800" dirty="0" err="1">
                <a:latin typeface="Times New Roman"/>
                <a:ea typeface="+mn-lt"/>
                <a:cs typeface="+mn-lt"/>
              </a:rPr>
              <a:t>lỗi</a:t>
            </a:r>
            <a:endParaRPr lang="en-US" dirty="0" err="1">
              <a:latin typeface="Times New Roman"/>
              <a:cs typeface="Times New Roman"/>
            </a:endParaRPr>
          </a:p>
          <a:p>
            <a:endParaRPr lang="en-US" sz="1800">
              <a:latin typeface="Times New Roman"/>
            </a:endParaRPr>
          </a:p>
        </p:txBody>
      </p:sp>
      <p:sp>
        <p:nvSpPr>
          <p:cNvPr id="18" name="TextBox 17">
            <a:extLst>
              <a:ext uri="{FF2B5EF4-FFF2-40B4-BE49-F238E27FC236}">
                <a16:creationId xmlns:a16="http://schemas.microsoft.com/office/drawing/2014/main" id="{6AF06343-528F-48BC-9AA1-A136536E4E0B}"/>
              </a:ext>
            </a:extLst>
          </p:cNvPr>
          <p:cNvSpPr txBox="1"/>
          <p:nvPr/>
        </p:nvSpPr>
        <p:spPr>
          <a:xfrm>
            <a:off x="856373" y="1246554"/>
            <a:ext cx="38568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Giao tác đảm </a:t>
            </a:r>
            <a:r>
              <a:rPr lang="en-US" err="1">
                <a:ea typeface="+mn-lt"/>
                <a:cs typeface="+mn-lt"/>
              </a:rPr>
              <a:t>bảo</a:t>
            </a:r>
            <a:r>
              <a:rPr lang="en-US">
                <a:ea typeface="+mn-lt"/>
                <a:cs typeface="+mn-lt"/>
              </a:rPr>
              <a:t> 4 </a:t>
            </a:r>
            <a:r>
              <a:rPr lang="en-US" err="1">
                <a:ea typeface="+mn-lt"/>
                <a:cs typeface="+mn-lt"/>
              </a:rPr>
              <a:t>thuộc</a:t>
            </a:r>
            <a:r>
              <a:rPr lang="en-US" dirty="0">
                <a:ea typeface="+mn-lt"/>
                <a:cs typeface="+mn-lt"/>
              </a:rPr>
              <a:t> </a:t>
            </a:r>
            <a:r>
              <a:rPr lang="en-US" err="1">
                <a:ea typeface="+mn-lt"/>
                <a:cs typeface="+mn-lt"/>
              </a:rPr>
              <a:t>tính</a:t>
            </a:r>
            <a:r>
              <a:rPr lang="en-US" dirty="0">
                <a:ea typeface="+mn-lt"/>
                <a:cs typeface="+mn-lt"/>
              </a:rPr>
              <a:t> ACID : </a:t>
            </a:r>
            <a:endParaRPr lang="en-US"/>
          </a:p>
        </p:txBody>
      </p:sp>
    </p:spTree>
    <p:extLst>
      <p:ext uri="{BB962C8B-B14F-4D97-AF65-F5344CB8AC3E}">
        <p14:creationId xmlns:p14="http://schemas.microsoft.com/office/powerpoint/2010/main" val="11751754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wipe(up)">
                                      <p:cBhvr>
                                        <p:cTn id="7"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3995-D0E3-409F-810B-AE03BA30DC9B}"/>
              </a:ext>
            </a:extLst>
          </p:cNvPr>
          <p:cNvSpPr>
            <a:spLocks noGrp="1"/>
          </p:cNvSpPr>
          <p:nvPr>
            <p:ph type="title"/>
          </p:nvPr>
        </p:nvSpPr>
        <p:spPr>
          <a:xfrm>
            <a:off x="1021492" y="795528"/>
            <a:ext cx="10591388" cy="1016796"/>
          </a:xfrm>
        </p:spPr>
        <p:txBody>
          <a:bodyPr/>
          <a:lstStyle/>
          <a:p>
            <a:pPr algn="ctr"/>
            <a:r>
              <a:rPr lang="en-US">
                <a:latin typeface="Times New Roman" panose="02020603050405020304" pitchFamily="18" charset="0"/>
                <a:cs typeface="Times New Roman" panose="02020603050405020304" pitchFamily="18" charset="0"/>
              </a:rPr>
              <a:t>Các </a:t>
            </a:r>
            <a:r>
              <a:rPr lang="en-US" err="1">
                <a:latin typeface="Times New Roman" panose="02020603050405020304" pitchFamily="18" charset="0"/>
                <a:cs typeface="Times New Roman" panose="02020603050405020304" pitchFamily="18" charset="0"/>
              </a:rPr>
              <a:t>thành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3FA436D-FD0D-4A89-90A1-28F59D932BDF}"/>
              </a:ext>
            </a:extLst>
          </p:cNvPr>
          <p:cNvSpPr>
            <a:spLocks noGrp="1"/>
          </p:cNvSpPr>
          <p:nvPr>
            <p:ph sz="half" idx="1"/>
          </p:nvPr>
        </p:nvSpPr>
        <p:spPr>
          <a:xfrm>
            <a:off x="1371600" y="2112264"/>
            <a:ext cx="4846320" cy="3959351"/>
          </a:xfrm>
        </p:spPr>
        <p:txBody>
          <a:bodyPr/>
          <a:lstStyle/>
          <a:p>
            <a:r>
              <a:rPr lang="en-US">
                <a:latin typeface="Times New Roman" panose="02020603050405020304" pitchFamily="18" charset="0"/>
                <a:cs typeface="Times New Roman" panose="02020603050405020304" pitchFamily="18" charset="0"/>
              </a:rPr>
              <a:t>Lê Ngọc </a:t>
            </a:r>
            <a:r>
              <a:rPr lang="en-US" err="1">
                <a:latin typeface="Times New Roman" panose="02020603050405020304" pitchFamily="18" charset="0"/>
                <a:cs typeface="Times New Roman" panose="02020603050405020304" pitchFamily="18" charset="0"/>
              </a:rPr>
              <a:t>Hưng</a:t>
            </a:r>
            <a:r>
              <a:rPr lang="en-US">
                <a:latin typeface="Times New Roman" panose="02020603050405020304" pitchFamily="18" charset="0"/>
                <a:cs typeface="Times New Roman" panose="02020603050405020304" pitchFamily="18" charset="0"/>
              </a:rPr>
              <a:t> (NT)</a:t>
            </a:r>
          </a:p>
          <a:p>
            <a:r>
              <a:rPr lang="en-US">
                <a:latin typeface="Times New Roman" panose="02020603050405020304" pitchFamily="18" charset="0"/>
                <a:cs typeface="Times New Roman" panose="02020603050405020304" pitchFamily="18" charset="0"/>
              </a:rPr>
              <a:t>Nguyễn Tuấn </a:t>
            </a:r>
            <a:r>
              <a:rPr lang="en-US" err="1">
                <a:latin typeface="Times New Roman" panose="02020603050405020304" pitchFamily="18" charset="0"/>
                <a:cs typeface="Times New Roman" panose="02020603050405020304" pitchFamily="18" charset="0"/>
              </a:rPr>
              <a:t>Chiến</a:t>
            </a:r>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Trần</a:t>
            </a:r>
            <a:r>
              <a:rPr lang="en-US">
                <a:latin typeface="Times New Roman" panose="02020603050405020304" pitchFamily="18" charset="0"/>
                <a:cs typeface="Times New Roman" panose="02020603050405020304" pitchFamily="18" charset="0"/>
              </a:rPr>
              <a:t> Đức Quang</a:t>
            </a:r>
          </a:p>
          <a:p>
            <a:r>
              <a:rPr lang="en-US">
                <a:latin typeface="Times New Roman" panose="02020603050405020304" pitchFamily="18" charset="0"/>
                <a:cs typeface="Times New Roman" panose="02020603050405020304" pitchFamily="18" charset="0"/>
              </a:rPr>
              <a:t>Ninh Thị Ánh Ngọc</a:t>
            </a:r>
          </a:p>
        </p:txBody>
      </p:sp>
      <p:sp>
        <p:nvSpPr>
          <p:cNvPr id="5" name="Content Placeholder 4">
            <a:extLst>
              <a:ext uri="{FF2B5EF4-FFF2-40B4-BE49-F238E27FC236}">
                <a16:creationId xmlns:a16="http://schemas.microsoft.com/office/drawing/2014/main" id="{48C3EED3-9D63-4A84-B836-981F001D5A9A}"/>
              </a:ext>
            </a:extLst>
          </p:cNvPr>
          <p:cNvSpPr>
            <a:spLocks noGrp="1"/>
          </p:cNvSpPr>
          <p:nvPr>
            <p:ph sz="half" idx="2"/>
          </p:nvPr>
        </p:nvSpPr>
        <p:spPr/>
        <p:txBody>
          <a:bodyPr/>
          <a:lstStyle/>
          <a:p>
            <a:r>
              <a:rPr lang="en-US">
                <a:latin typeface="Times New Roman" panose="02020603050405020304" pitchFamily="18" charset="0"/>
                <a:cs typeface="Times New Roman" panose="02020603050405020304" pitchFamily="18" charset="0"/>
              </a:rPr>
              <a:t>Vũ Sơn</a:t>
            </a:r>
          </a:p>
          <a:p>
            <a:r>
              <a:rPr lang="en-US">
                <a:latin typeface="Times New Roman" panose="02020603050405020304" pitchFamily="18" charset="0"/>
                <a:cs typeface="Times New Roman" panose="02020603050405020304" pitchFamily="18" charset="0"/>
              </a:rPr>
              <a:t>Nguyễn Lâm</a:t>
            </a:r>
          </a:p>
          <a:p>
            <a:r>
              <a:rPr lang="en-US">
                <a:latin typeface="Times New Roman" panose="02020603050405020304" pitchFamily="18" charset="0"/>
                <a:cs typeface="Times New Roman" panose="02020603050405020304" pitchFamily="18" charset="0"/>
              </a:rPr>
              <a:t>Phạm Như Quỳnh</a:t>
            </a:r>
          </a:p>
          <a:p>
            <a:r>
              <a:rPr lang="en-US">
                <a:latin typeface="Times New Roman" panose="02020603050405020304" pitchFamily="18" charset="0"/>
                <a:cs typeface="Times New Roman" panose="02020603050405020304" pitchFamily="18" charset="0"/>
              </a:rPr>
              <a:t>Nguyễn Duy Đức</a:t>
            </a:r>
          </a:p>
          <a:p>
            <a:r>
              <a:rPr lang="en-US">
                <a:latin typeface="Times New Roman" panose="02020603050405020304" pitchFamily="18" charset="0"/>
                <a:cs typeface="Times New Roman" panose="02020603050405020304" pitchFamily="18" charset="0"/>
              </a:rPr>
              <a:t>Nguyễn </a:t>
            </a:r>
            <a:r>
              <a:rPr lang="en-US" err="1">
                <a:latin typeface="Times New Roman" panose="02020603050405020304" pitchFamily="18" charset="0"/>
                <a:cs typeface="Times New Roman" panose="02020603050405020304" pitchFamily="18" charset="0"/>
              </a:rPr>
              <a:t>Nhân</a:t>
            </a:r>
            <a:r>
              <a:rPr lang="en-US">
                <a:latin typeface="Times New Roman" panose="02020603050405020304" pitchFamily="18" charset="0"/>
                <a:cs typeface="Times New Roman" panose="02020603050405020304" pitchFamily="18" charset="0"/>
              </a:rPr>
              <a:t> Hoàng Anh</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856066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9BAB-05F5-48C2-860B-4C357AE677FE}"/>
              </a:ext>
            </a:extLst>
          </p:cNvPr>
          <p:cNvSpPr>
            <a:spLocks noGrp="1"/>
          </p:cNvSpPr>
          <p:nvPr>
            <p:ph type="title"/>
          </p:nvPr>
        </p:nvSpPr>
        <p:spPr>
          <a:xfrm>
            <a:off x="931514" y="93910"/>
            <a:ext cx="10241280" cy="902287"/>
          </a:xfrm>
        </p:spPr>
        <p:txBody>
          <a:bodyPr/>
          <a:lstStyle/>
          <a:p>
            <a:r>
              <a:rPr lang="en-US" dirty="0">
                <a:latin typeface="Cambria"/>
                <a:ea typeface="Cambria"/>
              </a:rPr>
              <a:t>Các </a:t>
            </a:r>
            <a:r>
              <a:rPr lang="en-US" err="1">
                <a:latin typeface="Cambria"/>
                <a:ea typeface="Cambria"/>
              </a:rPr>
              <a:t>loại</a:t>
            </a:r>
            <a:r>
              <a:rPr lang="en-US" dirty="0">
                <a:latin typeface="Cambria"/>
                <a:ea typeface="Cambria"/>
              </a:rPr>
              <a:t> </a:t>
            </a:r>
            <a:r>
              <a:rPr lang="en-US">
                <a:latin typeface="Cambria"/>
                <a:ea typeface="Cambria"/>
              </a:rPr>
              <a:t>giao tác</a:t>
            </a:r>
          </a:p>
        </p:txBody>
      </p:sp>
      <p:sp>
        <p:nvSpPr>
          <p:cNvPr id="3" name="TextBox 2">
            <a:extLst>
              <a:ext uri="{FF2B5EF4-FFF2-40B4-BE49-F238E27FC236}">
                <a16:creationId xmlns:a16="http://schemas.microsoft.com/office/drawing/2014/main" id="{9C1023B7-4DD2-48F4-9BD0-940BC32DCE84}"/>
              </a:ext>
            </a:extLst>
          </p:cNvPr>
          <p:cNvSpPr txBox="1"/>
          <p:nvPr/>
        </p:nvSpPr>
        <p:spPr>
          <a:xfrm>
            <a:off x="865554" y="1246554"/>
            <a:ext cx="38568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Giao tác phẳng: </a:t>
            </a:r>
            <a:endParaRPr lang="en-US"/>
          </a:p>
        </p:txBody>
      </p:sp>
      <p:sp>
        <p:nvSpPr>
          <p:cNvPr id="4" name="Content Placeholder 2">
            <a:extLst>
              <a:ext uri="{FF2B5EF4-FFF2-40B4-BE49-F238E27FC236}">
                <a16:creationId xmlns:a16="http://schemas.microsoft.com/office/drawing/2014/main" id="{8DE5F96F-243E-485F-B98C-5B60FF85B363}"/>
              </a:ext>
            </a:extLst>
          </p:cNvPr>
          <p:cNvSpPr>
            <a:spLocks noGrp="1"/>
          </p:cNvSpPr>
          <p:nvPr>
            <p:ph idx="1"/>
          </p:nvPr>
        </p:nvSpPr>
        <p:spPr>
          <a:xfrm>
            <a:off x="1371601" y="1887968"/>
            <a:ext cx="9448800" cy="1177879"/>
          </a:xfrm>
        </p:spPr>
        <p:txBody>
          <a:bodyPr vert="horz" lIns="0" tIns="0" rIns="0" bIns="0" rtlCol="0" anchor="t">
            <a:normAutofit/>
          </a:bodyPr>
          <a:lstStyle/>
          <a:p>
            <a:r>
              <a:rPr lang="en-US" sz="1800">
                <a:latin typeface="Times New Roman"/>
                <a:cs typeface="Times New Roman"/>
              </a:rPr>
              <a:t>Giao tác phẳng có một khởi điểm duy nhất (Begin_transection)  và một điểm kết thúc duy nhất (End_tránection). Tất cả các thí dụ của chúng ta đang xem xét . Phần lớn các nghiên cứu về quản lí giao tác trong CSDL đều tập trung vào giao tác phẳng.</a:t>
            </a:r>
          </a:p>
        </p:txBody>
      </p:sp>
      <p:sp>
        <p:nvSpPr>
          <p:cNvPr id="11" name="TextBox 10">
            <a:extLst>
              <a:ext uri="{FF2B5EF4-FFF2-40B4-BE49-F238E27FC236}">
                <a16:creationId xmlns:a16="http://schemas.microsoft.com/office/drawing/2014/main" id="{AB4DA0EA-40FD-45DB-9E59-5AB66693ACDD}"/>
              </a:ext>
            </a:extLst>
          </p:cNvPr>
          <p:cNvSpPr txBox="1"/>
          <p:nvPr/>
        </p:nvSpPr>
        <p:spPr>
          <a:xfrm>
            <a:off x="856373" y="3146963"/>
            <a:ext cx="38568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Giao tác lồng: </a:t>
            </a:r>
            <a:endParaRPr lang="en-US"/>
          </a:p>
        </p:txBody>
      </p:sp>
      <p:sp>
        <p:nvSpPr>
          <p:cNvPr id="13" name="Content Placeholder 2">
            <a:extLst>
              <a:ext uri="{FF2B5EF4-FFF2-40B4-BE49-F238E27FC236}">
                <a16:creationId xmlns:a16="http://schemas.microsoft.com/office/drawing/2014/main" id="{0778FF8A-F9B0-477F-A44F-CEF33DF4F3B5}"/>
              </a:ext>
            </a:extLst>
          </p:cNvPr>
          <p:cNvSpPr txBox="1">
            <a:spLocks/>
          </p:cNvSpPr>
          <p:nvPr/>
        </p:nvSpPr>
        <p:spPr>
          <a:xfrm>
            <a:off x="1367929" y="3858151"/>
            <a:ext cx="9448800" cy="1177879"/>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latin typeface="Times New Roman"/>
                <a:cs typeface="Times New Roman"/>
              </a:rPr>
              <a:t>Đây là một mô hình giao tác cho phép một giao tác chứa các giao tác khác với điểm bắt đầu và ủy thác riêng của chúng. Những giao tác như thế được gọi là giao tác lồng, những giao tác đặt trong giao tác thường được gọi là giao tác con.</a:t>
            </a:r>
          </a:p>
        </p:txBody>
      </p:sp>
    </p:spTree>
    <p:extLst>
      <p:ext uri="{BB962C8B-B14F-4D97-AF65-F5344CB8AC3E}">
        <p14:creationId xmlns:p14="http://schemas.microsoft.com/office/powerpoint/2010/main" val="20375341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wipe(up)">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9BAB-05F5-48C2-860B-4C357AE677FE}"/>
              </a:ext>
            </a:extLst>
          </p:cNvPr>
          <p:cNvSpPr>
            <a:spLocks noGrp="1"/>
          </p:cNvSpPr>
          <p:nvPr>
            <p:ph type="title"/>
          </p:nvPr>
        </p:nvSpPr>
        <p:spPr>
          <a:xfrm>
            <a:off x="931514" y="93910"/>
            <a:ext cx="10241280" cy="902287"/>
          </a:xfrm>
        </p:spPr>
        <p:txBody>
          <a:bodyPr/>
          <a:lstStyle/>
          <a:p>
            <a:r>
              <a:rPr lang="en-US" dirty="0">
                <a:latin typeface="Cambria"/>
                <a:ea typeface="Cambria"/>
              </a:rPr>
              <a:t>Các </a:t>
            </a:r>
            <a:r>
              <a:rPr lang="en-US" err="1">
                <a:latin typeface="Cambria"/>
                <a:ea typeface="Cambria"/>
              </a:rPr>
              <a:t>loại</a:t>
            </a:r>
            <a:r>
              <a:rPr lang="en-US" dirty="0">
                <a:latin typeface="Cambria"/>
                <a:ea typeface="Cambria"/>
              </a:rPr>
              <a:t> </a:t>
            </a:r>
            <a:r>
              <a:rPr lang="en-US">
                <a:latin typeface="Cambria"/>
                <a:ea typeface="Cambria"/>
              </a:rPr>
              <a:t>giao tác</a:t>
            </a:r>
          </a:p>
        </p:txBody>
      </p:sp>
      <p:sp>
        <p:nvSpPr>
          <p:cNvPr id="11" name="TextBox 10">
            <a:extLst>
              <a:ext uri="{FF2B5EF4-FFF2-40B4-BE49-F238E27FC236}">
                <a16:creationId xmlns:a16="http://schemas.microsoft.com/office/drawing/2014/main" id="{AB4DA0EA-40FD-45DB-9E59-5AB66693ACDD}"/>
              </a:ext>
            </a:extLst>
          </p:cNvPr>
          <p:cNvSpPr txBox="1"/>
          <p:nvPr/>
        </p:nvSpPr>
        <p:spPr>
          <a:xfrm>
            <a:off x="929819" y="1274095"/>
            <a:ext cx="38568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Giao tác lồng: </a:t>
            </a:r>
            <a:endParaRPr lang="en-US"/>
          </a:p>
        </p:txBody>
      </p:sp>
      <p:pic>
        <p:nvPicPr>
          <p:cNvPr id="7" name="Picture 7" descr="A picture containing chart&#10;&#10;Description automatically generated">
            <a:extLst>
              <a:ext uri="{FF2B5EF4-FFF2-40B4-BE49-F238E27FC236}">
                <a16:creationId xmlns:a16="http://schemas.microsoft.com/office/drawing/2014/main" id="{9DE944E6-0506-4832-B9B8-4AC056570555}"/>
              </a:ext>
            </a:extLst>
          </p:cNvPr>
          <p:cNvPicPr>
            <a:picLocks noChangeAspect="1"/>
          </p:cNvPicPr>
          <p:nvPr/>
        </p:nvPicPr>
        <p:blipFill>
          <a:blip r:embed="rId2"/>
          <a:stretch>
            <a:fillRect/>
          </a:stretch>
        </p:blipFill>
        <p:spPr>
          <a:xfrm>
            <a:off x="3895428" y="1502579"/>
            <a:ext cx="4799681" cy="4354721"/>
          </a:xfrm>
          <a:prstGeom prst="rect">
            <a:avLst/>
          </a:prstGeom>
        </p:spPr>
      </p:pic>
    </p:spTree>
    <p:extLst>
      <p:ext uri="{BB962C8B-B14F-4D97-AF65-F5344CB8AC3E}">
        <p14:creationId xmlns:p14="http://schemas.microsoft.com/office/powerpoint/2010/main" val="27875105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9BAB-05F5-48C2-860B-4C357AE677FE}"/>
              </a:ext>
            </a:extLst>
          </p:cNvPr>
          <p:cNvSpPr>
            <a:spLocks noGrp="1"/>
          </p:cNvSpPr>
          <p:nvPr>
            <p:ph type="title"/>
          </p:nvPr>
        </p:nvSpPr>
        <p:spPr>
          <a:xfrm>
            <a:off x="931514" y="93910"/>
            <a:ext cx="10241280" cy="902287"/>
          </a:xfrm>
        </p:spPr>
        <p:txBody>
          <a:bodyPr>
            <a:normAutofit fontScale="90000"/>
          </a:bodyPr>
          <a:lstStyle/>
          <a:p>
            <a:r>
              <a:rPr lang="en-US" dirty="0">
                <a:latin typeface="Cambria"/>
                <a:ea typeface="Cambria"/>
              </a:rPr>
              <a:t>Các </a:t>
            </a:r>
            <a:r>
              <a:rPr lang="en-US" err="1">
                <a:latin typeface="Cambria"/>
                <a:ea typeface="Cambria"/>
              </a:rPr>
              <a:t>trạng</a:t>
            </a:r>
            <a:r>
              <a:rPr lang="en-US" dirty="0">
                <a:latin typeface="Cambria"/>
                <a:ea typeface="Cambria"/>
              </a:rPr>
              <a:t> </a:t>
            </a:r>
            <a:r>
              <a:rPr lang="en-US" err="1">
                <a:latin typeface="Cambria"/>
                <a:ea typeface="Cambria"/>
              </a:rPr>
              <a:t>thái</a:t>
            </a:r>
            <a:r>
              <a:rPr lang="en-US" dirty="0">
                <a:latin typeface="Cambria"/>
                <a:ea typeface="Cambria"/>
              </a:rPr>
              <a:t> </a:t>
            </a:r>
            <a:r>
              <a:rPr lang="en-US" err="1">
                <a:latin typeface="Cambria"/>
                <a:ea typeface="Cambria"/>
              </a:rPr>
              <a:t>của</a:t>
            </a:r>
            <a:r>
              <a:rPr lang="en-US" dirty="0">
                <a:latin typeface="Cambria"/>
                <a:ea typeface="Cambria"/>
              </a:rPr>
              <a:t> </a:t>
            </a:r>
            <a:r>
              <a:rPr lang="en-US" err="1">
                <a:latin typeface="Cambria"/>
                <a:ea typeface="Cambria"/>
              </a:rPr>
              <a:t>một</a:t>
            </a:r>
            <a:r>
              <a:rPr lang="en-US" dirty="0">
                <a:latin typeface="Cambria"/>
                <a:ea typeface="Cambria"/>
              </a:rPr>
              <a:t> </a:t>
            </a:r>
            <a:r>
              <a:rPr lang="en-US">
                <a:latin typeface="Cambria"/>
                <a:ea typeface="Cambria"/>
              </a:rPr>
              <a:t>giao tác</a:t>
            </a:r>
          </a:p>
        </p:txBody>
      </p:sp>
      <p:sp>
        <p:nvSpPr>
          <p:cNvPr id="4" name="Content Placeholder 2">
            <a:extLst>
              <a:ext uri="{FF2B5EF4-FFF2-40B4-BE49-F238E27FC236}">
                <a16:creationId xmlns:a16="http://schemas.microsoft.com/office/drawing/2014/main" id="{8DE5F96F-243E-485F-B98C-5B60FF85B363}"/>
              </a:ext>
            </a:extLst>
          </p:cNvPr>
          <p:cNvSpPr>
            <a:spLocks noGrp="1"/>
          </p:cNvSpPr>
          <p:nvPr>
            <p:ph idx="1"/>
          </p:nvPr>
        </p:nvSpPr>
        <p:spPr>
          <a:xfrm>
            <a:off x="1322755" y="1428814"/>
            <a:ext cx="9995876" cy="4711515"/>
          </a:xfrm>
        </p:spPr>
        <p:txBody>
          <a:bodyPr vert="horz" lIns="0" tIns="0" rIns="0" bIns="0" rtlCol="0" anchor="t">
            <a:normAutofit/>
          </a:bodyPr>
          <a:lstStyle/>
          <a:p>
            <a:r>
              <a:rPr lang="en-US" sz="1800">
                <a:latin typeface="Times New Roman"/>
                <a:ea typeface="+mn-lt"/>
                <a:cs typeface="+mn-lt"/>
              </a:rPr>
              <a:t>+ Trạng thái hoạt động (Active) : Các thao tác trong kiểu giao dịch này sẽ bắt đầu thực hiện lên cơ sở dữ liệu bao gồm các thao tác đọc (read) hoặc ghi (write)</a:t>
            </a:r>
            <a:endParaRPr lang="en-US" sz="1800">
              <a:latin typeface="Times New Roman"/>
              <a:cs typeface="Times New Roman"/>
            </a:endParaRPr>
          </a:p>
          <a:p>
            <a:r>
              <a:rPr lang="en-US" sz="1800">
                <a:latin typeface="Times New Roman"/>
                <a:ea typeface="+mn-lt"/>
                <a:cs typeface="+mn-lt"/>
              </a:rPr>
              <a:t>+ Trạng thái lưu trữ hoàn tất một phần (Partially Committed) : Giao dịch sau khi kết thúc các thao tác cuối cùng nhưng chưa hoàn tất lưu trữ. Do đó, trạng thái lỗi giao dịch vẫn có thể xảy ra trong trạng thái này. </a:t>
            </a:r>
            <a:endParaRPr lang="en-US" sz="1800">
              <a:latin typeface="Times New Roman"/>
              <a:cs typeface="Calibri"/>
            </a:endParaRPr>
          </a:p>
          <a:p>
            <a:r>
              <a:rPr lang="en-US" sz="1800">
                <a:latin typeface="Times New Roman"/>
                <a:ea typeface="+mn-lt"/>
                <a:cs typeface="+mn-lt"/>
              </a:rPr>
              <a:t>+  Trạng  thái lưu trữ hoàn tất (Committed) : Khi giao dịch đã hoàn tất các thao tác được thực hiện thành công và tất cả các thay đổi của thao tác trong giao dịch đã được ghi vào cơ sở dữ liệu vĩnh viễn. </a:t>
            </a:r>
          </a:p>
          <a:p>
            <a:r>
              <a:rPr lang="en-US" sz="1800">
                <a:latin typeface="Times New Roman"/>
                <a:ea typeface="+mn-lt"/>
                <a:cs typeface="+mn-lt"/>
              </a:rPr>
              <a:t>+ Trạng thái lỗi (Failed) : Một giao dịch được coi là không thành công khi bất kỳ một trong các lần kiểm tra không thành công hoặc nếu giao dịch bị hủy bỏ khi nó đang ở trạng thái đang hoạt động. </a:t>
            </a:r>
            <a:endParaRPr lang="en-US" sz="1800">
              <a:latin typeface="Times New Roman"/>
              <a:cs typeface="Calibri"/>
            </a:endParaRPr>
          </a:p>
          <a:p>
            <a:r>
              <a:rPr lang="en-US" sz="1800">
                <a:latin typeface="Times New Roman"/>
                <a:ea typeface="+mn-lt"/>
                <a:cs typeface="+mn-lt"/>
              </a:rPr>
              <a:t>+ Trạng thái hủy bỏ (Terminated) : Các giao dịch sẽ bị loại bỏ khỏi hệ thống và không được khởi động lại. </a:t>
            </a:r>
            <a:endParaRPr lang="en-US" sz="1800">
              <a:latin typeface="Times New Roman"/>
              <a:cs typeface="Calibri"/>
            </a:endParaRPr>
          </a:p>
        </p:txBody>
      </p:sp>
    </p:spTree>
    <p:extLst>
      <p:ext uri="{BB962C8B-B14F-4D97-AF65-F5344CB8AC3E}">
        <p14:creationId xmlns:p14="http://schemas.microsoft.com/office/powerpoint/2010/main" val="3216716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9BAB-05F5-48C2-860B-4C357AE677FE}"/>
              </a:ext>
            </a:extLst>
          </p:cNvPr>
          <p:cNvSpPr>
            <a:spLocks noGrp="1"/>
          </p:cNvSpPr>
          <p:nvPr>
            <p:ph type="title"/>
          </p:nvPr>
        </p:nvSpPr>
        <p:spPr>
          <a:xfrm>
            <a:off x="931514" y="93910"/>
            <a:ext cx="10241280" cy="902287"/>
          </a:xfrm>
        </p:spPr>
        <p:txBody>
          <a:bodyPr>
            <a:normAutofit fontScale="90000"/>
          </a:bodyPr>
          <a:lstStyle/>
          <a:p>
            <a:r>
              <a:rPr lang="en-US" dirty="0">
                <a:latin typeface="Cambria"/>
                <a:ea typeface="Cambria"/>
              </a:rPr>
              <a:t>Các </a:t>
            </a:r>
            <a:r>
              <a:rPr lang="en-US" err="1">
                <a:latin typeface="Cambria"/>
                <a:ea typeface="Cambria"/>
              </a:rPr>
              <a:t>trạng</a:t>
            </a:r>
            <a:r>
              <a:rPr lang="en-US" dirty="0">
                <a:latin typeface="Cambria"/>
                <a:ea typeface="Cambria"/>
              </a:rPr>
              <a:t> </a:t>
            </a:r>
            <a:r>
              <a:rPr lang="en-US" err="1">
                <a:latin typeface="Cambria"/>
                <a:ea typeface="Cambria"/>
              </a:rPr>
              <a:t>thái</a:t>
            </a:r>
            <a:r>
              <a:rPr lang="en-US" dirty="0">
                <a:latin typeface="Cambria"/>
                <a:ea typeface="Cambria"/>
              </a:rPr>
              <a:t> </a:t>
            </a:r>
            <a:r>
              <a:rPr lang="en-US" err="1">
                <a:latin typeface="Cambria"/>
                <a:ea typeface="Cambria"/>
              </a:rPr>
              <a:t>của</a:t>
            </a:r>
            <a:r>
              <a:rPr lang="en-US" dirty="0">
                <a:latin typeface="Cambria"/>
                <a:ea typeface="Cambria"/>
              </a:rPr>
              <a:t> </a:t>
            </a:r>
            <a:r>
              <a:rPr lang="en-US" err="1">
                <a:latin typeface="Cambria"/>
                <a:ea typeface="Cambria"/>
              </a:rPr>
              <a:t>một</a:t>
            </a:r>
            <a:r>
              <a:rPr lang="en-US" dirty="0">
                <a:latin typeface="Cambria"/>
                <a:ea typeface="Cambria"/>
              </a:rPr>
              <a:t> </a:t>
            </a:r>
            <a:r>
              <a:rPr lang="en-US">
                <a:latin typeface="Cambria"/>
                <a:ea typeface="Cambria"/>
              </a:rPr>
              <a:t>giao tác</a:t>
            </a:r>
            <a:endParaRPr lang="en-US" dirty="0">
              <a:latin typeface="Cambria"/>
              <a:ea typeface="Cambria"/>
            </a:endParaRPr>
          </a:p>
        </p:txBody>
      </p:sp>
      <p:pic>
        <p:nvPicPr>
          <p:cNvPr id="6" name="Picture 6" descr="Diagram&#10;&#10;Description automatically generated">
            <a:extLst>
              <a:ext uri="{FF2B5EF4-FFF2-40B4-BE49-F238E27FC236}">
                <a16:creationId xmlns:a16="http://schemas.microsoft.com/office/drawing/2014/main" id="{D56E24C5-E5B9-42D1-8ED8-E981330D6E4C}"/>
              </a:ext>
            </a:extLst>
          </p:cNvPr>
          <p:cNvPicPr>
            <a:picLocks noGrp="1" noChangeAspect="1"/>
          </p:cNvPicPr>
          <p:nvPr>
            <p:ph idx="1"/>
          </p:nvPr>
        </p:nvPicPr>
        <p:blipFill>
          <a:blip r:embed="rId2"/>
          <a:stretch>
            <a:fillRect/>
          </a:stretch>
        </p:blipFill>
        <p:spPr>
          <a:xfrm>
            <a:off x="1273517" y="1766252"/>
            <a:ext cx="9646138" cy="2902682"/>
          </a:xfrm>
        </p:spPr>
      </p:pic>
      <p:sp>
        <p:nvSpPr>
          <p:cNvPr id="7" name="TextBox 6">
            <a:extLst>
              <a:ext uri="{FF2B5EF4-FFF2-40B4-BE49-F238E27FC236}">
                <a16:creationId xmlns:a16="http://schemas.microsoft.com/office/drawing/2014/main" id="{8BAC8FAA-E3E8-49E2-9B34-CC94614A86C9}"/>
              </a:ext>
            </a:extLst>
          </p:cNvPr>
          <p:cNvSpPr txBox="1"/>
          <p:nvPr/>
        </p:nvSpPr>
        <p:spPr>
          <a:xfrm>
            <a:off x="5193323" y="531055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Biểu đồ trạng thái giao dịch</a:t>
            </a:r>
          </a:p>
        </p:txBody>
      </p:sp>
    </p:spTree>
    <p:extLst>
      <p:ext uri="{BB962C8B-B14F-4D97-AF65-F5344CB8AC3E}">
        <p14:creationId xmlns:p14="http://schemas.microsoft.com/office/powerpoint/2010/main" val="25494711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9">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1093D-9E17-4C81-AA92-1B4278FE8208}"/>
              </a:ext>
            </a:extLst>
          </p:cNvPr>
          <p:cNvSpPr>
            <a:spLocks noGrp="1"/>
          </p:cNvSpPr>
          <p:nvPr>
            <p:ph type="title"/>
          </p:nvPr>
        </p:nvSpPr>
        <p:spPr>
          <a:xfrm>
            <a:off x="1303216" y="437661"/>
            <a:ext cx="9448800" cy="1061357"/>
          </a:xfrm>
        </p:spPr>
        <p:txBody>
          <a:bodyPr>
            <a:normAutofit/>
          </a:bodyPr>
          <a:lstStyle/>
          <a:p>
            <a:r>
              <a:rPr lang="en-US" sz="4000" dirty="0" err="1">
                <a:latin typeface="Times New Roman"/>
                <a:cs typeface="Times New Roman"/>
              </a:rPr>
              <a:t>Mục</a:t>
            </a:r>
            <a:r>
              <a:rPr lang="en-US" sz="4000" dirty="0">
                <a:latin typeface="Times New Roman"/>
                <a:cs typeface="Times New Roman"/>
              </a:rPr>
              <a:t> </a:t>
            </a:r>
            <a:r>
              <a:rPr lang="en-US" sz="4000" dirty="0" err="1">
                <a:latin typeface="Times New Roman"/>
                <a:cs typeface="Times New Roman"/>
              </a:rPr>
              <a:t>đích</a:t>
            </a:r>
            <a:r>
              <a:rPr lang="en-US" sz="4000" dirty="0">
                <a:latin typeface="Times New Roman"/>
                <a:cs typeface="Times New Roman"/>
              </a:rPr>
              <a:t> Giao </a:t>
            </a:r>
            <a:r>
              <a:rPr lang="en-US" sz="4000" dirty="0" err="1">
                <a:latin typeface="Times New Roman"/>
                <a:cs typeface="Times New Roman"/>
              </a:rPr>
              <a:t>tác</a:t>
            </a:r>
            <a:r>
              <a:rPr lang="en-US" sz="4000" dirty="0">
                <a:latin typeface="Times New Roman"/>
                <a:cs typeface="Times New Roman"/>
              </a:rPr>
              <a:t> </a:t>
            </a:r>
            <a:endParaRPr lang="en-US" dirty="0"/>
          </a:p>
        </p:txBody>
      </p:sp>
      <p:sp>
        <p:nvSpPr>
          <p:cNvPr id="3" name="Content Placeholder 2">
            <a:extLst>
              <a:ext uri="{FF2B5EF4-FFF2-40B4-BE49-F238E27FC236}">
                <a16:creationId xmlns:a16="http://schemas.microsoft.com/office/drawing/2014/main" id="{DCF178FD-0E45-4D89-B5FF-8C46B4365B05}"/>
              </a:ext>
            </a:extLst>
          </p:cNvPr>
          <p:cNvSpPr>
            <a:spLocks noGrp="1"/>
          </p:cNvSpPr>
          <p:nvPr>
            <p:ph idx="1"/>
          </p:nvPr>
        </p:nvSpPr>
        <p:spPr>
          <a:xfrm>
            <a:off x="1371601" y="2093122"/>
            <a:ext cx="9448800" cy="3050745"/>
          </a:xfrm>
        </p:spPr>
        <p:txBody>
          <a:bodyPr vert="horz" lIns="0" tIns="0" rIns="0" bIns="0" rtlCol="0" anchor="t">
            <a:normAutofit/>
          </a:bodyPr>
          <a:lstStyle/>
          <a:p>
            <a:r>
              <a:rPr lang="en-US" sz="1800" dirty="0" err="1">
                <a:latin typeface="Times New Roman"/>
                <a:ea typeface="+mn-lt"/>
                <a:cs typeface="+mn-lt"/>
              </a:rPr>
              <a:t>Mục</a:t>
            </a:r>
            <a:r>
              <a:rPr lang="en-US" sz="1800" dirty="0">
                <a:latin typeface="Times New Roman"/>
                <a:ea typeface="+mn-lt"/>
                <a:cs typeface="+mn-lt"/>
              </a:rPr>
              <a:t> </a:t>
            </a:r>
            <a:r>
              <a:rPr lang="en-US" sz="1800" dirty="0" err="1">
                <a:latin typeface="Times New Roman"/>
                <a:ea typeface="+mn-lt"/>
                <a:cs typeface="+mn-lt"/>
              </a:rPr>
              <a:t>đích</a:t>
            </a:r>
            <a:r>
              <a:rPr lang="en-US" sz="1800" dirty="0">
                <a:latin typeface="Times New Roman"/>
                <a:ea typeface="+mn-lt"/>
                <a:cs typeface="+mn-lt"/>
              </a:rPr>
              <a:t> </a:t>
            </a:r>
            <a:r>
              <a:rPr lang="en-US" sz="1800" dirty="0" err="1">
                <a:latin typeface="Times New Roman"/>
                <a:ea typeface="+mn-lt"/>
                <a:cs typeface="+mn-lt"/>
              </a:rPr>
              <a:t>của</a:t>
            </a:r>
            <a:r>
              <a:rPr lang="en-US" sz="1800" dirty="0">
                <a:latin typeface="Times New Roman"/>
                <a:ea typeface="+mn-lt"/>
                <a:cs typeface="+mn-lt"/>
              </a:rPr>
              <a:t> </a:t>
            </a:r>
            <a:r>
              <a:rPr lang="en-US" sz="1800" dirty="0" err="1">
                <a:latin typeface="Times New Roman"/>
                <a:ea typeface="+mn-lt"/>
                <a:cs typeface="+mn-lt"/>
              </a:rPr>
              <a:t>giao</a:t>
            </a:r>
            <a:r>
              <a:rPr lang="en-US" sz="1800" dirty="0">
                <a:latin typeface="Times New Roman"/>
                <a:ea typeface="+mn-lt"/>
                <a:cs typeface="+mn-lt"/>
              </a:rPr>
              <a:t> </a:t>
            </a:r>
            <a:r>
              <a:rPr lang="en-US" sz="1800" dirty="0" err="1">
                <a:latin typeface="Times New Roman"/>
                <a:ea typeface="+mn-lt"/>
                <a:cs typeface="+mn-lt"/>
              </a:rPr>
              <a:t>tác</a:t>
            </a:r>
            <a:r>
              <a:rPr lang="en-US" sz="1800" dirty="0">
                <a:latin typeface="Times New Roman"/>
                <a:ea typeface="+mn-lt"/>
                <a:cs typeface="+mn-lt"/>
              </a:rPr>
              <a:t>:</a:t>
            </a:r>
            <a:endParaRPr lang="en-US" dirty="0">
              <a:latin typeface="Times New Roman"/>
              <a:ea typeface="+mn-lt"/>
              <a:cs typeface="Times New Roman"/>
            </a:endParaRPr>
          </a:p>
          <a:p>
            <a:pPr marL="0" indent="0">
              <a:buNone/>
            </a:pPr>
            <a:r>
              <a:rPr lang="en-US" sz="1800" dirty="0">
                <a:latin typeface="Times New Roman"/>
                <a:ea typeface="+mn-lt"/>
                <a:cs typeface="+mn-lt"/>
              </a:rPr>
              <a:t>        + Cung </a:t>
            </a:r>
            <a:r>
              <a:rPr lang="en-US" sz="1800" dirty="0" err="1">
                <a:latin typeface="Times New Roman"/>
                <a:ea typeface="+mn-lt"/>
                <a:cs typeface="+mn-lt"/>
              </a:rPr>
              <a:t>cấp</a:t>
            </a:r>
            <a:r>
              <a:rPr lang="en-US" sz="1800" dirty="0">
                <a:latin typeface="Times New Roman"/>
                <a:ea typeface="+mn-lt"/>
                <a:cs typeface="+mn-lt"/>
              </a:rPr>
              <a:t> </a:t>
            </a:r>
            <a:r>
              <a:rPr lang="en-US" sz="1800" dirty="0" err="1">
                <a:latin typeface="Times New Roman"/>
                <a:ea typeface="+mn-lt"/>
                <a:cs typeface="+mn-lt"/>
              </a:rPr>
              <a:t>những</a:t>
            </a:r>
            <a:r>
              <a:rPr lang="en-US" sz="1800" dirty="0">
                <a:latin typeface="Times New Roman"/>
                <a:ea typeface="+mn-lt"/>
                <a:cs typeface="+mn-lt"/>
              </a:rPr>
              <a:t> </a:t>
            </a:r>
            <a:r>
              <a:rPr lang="en-US" sz="1800" dirty="0" err="1">
                <a:latin typeface="Times New Roman"/>
                <a:ea typeface="+mn-lt"/>
                <a:cs typeface="+mn-lt"/>
              </a:rPr>
              <a:t>đơn</a:t>
            </a:r>
            <a:r>
              <a:rPr lang="en-US" sz="1800" dirty="0">
                <a:latin typeface="Times New Roman"/>
                <a:ea typeface="+mn-lt"/>
                <a:cs typeface="+mn-lt"/>
              </a:rPr>
              <a:t> </a:t>
            </a:r>
            <a:r>
              <a:rPr lang="en-US" sz="1800" dirty="0" err="1">
                <a:latin typeface="Times New Roman"/>
                <a:ea typeface="+mn-lt"/>
                <a:cs typeface="+mn-lt"/>
              </a:rPr>
              <a:t>vị</a:t>
            </a:r>
            <a:r>
              <a:rPr lang="en-US" sz="1800" dirty="0">
                <a:latin typeface="Times New Roman"/>
                <a:ea typeface="+mn-lt"/>
                <a:cs typeface="+mn-lt"/>
              </a:rPr>
              <a:t> </a:t>
            </a:r>
            <a:r>
              <a:rPr lang="en-US" sz="1800" dirty="0" err="1">
                <a:latin typeface="Times New Roman"/>
                <a:ea typeface="+mn-lt"/>
                <a:cs typeface="+mn-lt"/>
              </a:rPr>
              <a:t>công</a:t>
            </a:r>
            <a:r>
              <a:rPr lang="en-US" sz="1800" dirty="0">
                <a:latin typeface="Times New Roman"/>
                <a:ea typeface="+mn-lt"/>
                <a:cs typeface="+mn-lt"/>
              </a:rPr>
              <a:t> </a:t>
            </a:r>
            <a:r>
              <a:rPr lang="en-US" sz="1800" dirty="0" err="1">
                <a:latin typeface="Times New Roman"/>
                <a:ea typeface="+mn-lt"/>
                <a:cs typeface="+mn-lt"/>
              </a:rPr>
              <a:t>việc</a:t>
            </a:r>
            <a:r>
              <a:rPr lang="en-US" sz="1800" dirty="0">
                <a:latin typeface="Times New Roman"/>
                <a:ea typeface="+mn-lt"/>
                <a:cs typeface="+mn-lt"/>
              </a:rPr>
              <a:t> </a:t>
            </a:r>
            <a:r>
              <a:rPr lang="en-US" sz="1800" dirty="0" err="1">
                <a:latin typeface="Times New Roman"/>
                <a:ea typeface="+mn-lt"/>
                <a:cs typeface="+mn-lt"/>
              </a:rPr>
              <a:t>cho</a:t>
            </a:r>
            <a:r>
              <a:rPr lang="en-US" sz="1800" dirty="0">
                <a:latin typeface="Times New Roman"/>
                <a:ea typeface="+mn-lt"/>
                <a:cs typeface="+mn-lt"/>
              </a:rPr>
              <a:t> </a:t>
            </a:r>
            <a:r>
              <a:rPr lang="en-US" sz="1800" dirty="0" err="1">
                <a:latin typeface="Times New Roman"/>
                <a:ea typeface="+mn-lt"/>
                <a:cs typeface="+mn-lt"/>
              </a:rPr>
              <a:t>phép</a:t>
            </a:r>
            <a:r>
              <a:rPr lang="en-US" sz="1800" dirty="0">
                <a:latin typeface="Times New Roman"/>
                <a:ea typeface="+mn-lt"/>
                <a:cs typeface="+mn-lt"/>
              </a:rPr>
              <a:t> </a:t>
            </a:r>
            <a:r>
              <a:rPr lang="en-US" sz="1800" dirty="0" err="1">
                <a:latin typeface="Times New Roman"/>
                <a:ea typeface="+mn-lt"/>
                <a:cs typeface="+mn-lt"/>
              </a:rPr>
              <a:t>hồi</a:t>
            </a:r>
            <a:r>
              <a:rPr lang="en-US" sz="1800" dirty="0">
                <a:latin typeface="Times New Roman"/>
                <a:ea typeface="+mn-lt"/>
                <a:cs typeface="+mn-lt"/>
              </a:rPr>
              <a:t> </a:t>
            </a:r>
            <a:r>
              <a:rPr lang="en-US" sz="1800" dirty="0" err="1">
                <a:latin typeface="Times New Roman"/>
                <a:ea typeface="+mn-lt"/>
                <a:cs typeface="+mn-lt"/>
              </a:rPr>
              <a:t>phục</a:t>
            </a:r>
            <a:r>
              <a:rPr lang="en-US" sz="1800" dirty="0">
                <a:latin typeface="Times New Roman"/>
                <a:ea typeface="+mn-lt"/>
                <a:cs typeface="+mn-lt"/>
              </a:rPr>
              <a:t> </a:t>
            </a:r>
            <a:r>
              <a:rPr lang="en-US" sz="1800" dirty="0" err="1">
                <a:latin typeface="Times New Roman"/>
                <a:ea typeface="+mn-lt"/>
                <a:cs typeface="+mn-lt"/>
              </a:rPr>
              <a:t>từ</a:t>
            </a:r>
            <a:r>
              <a:rPr lang="en-US" sz="1800" dirty="0">
                <a:latin typeface="Times New Roman"/>
                <a:ea typeface="+mn-lt"/>
                <a:cs typeface="+mn-lt"/>
              </a:rPr>
              <a:t> </a:t>
            </a:r>
            <a:r>
              <a:rPr lang="en-US" sz="1800" dirty="0" err="1">
                <a:latin typeface="Times New Roman"/>
                <a:ea typeface="+mn-lt"/>
                <a:cs typeface="+mn-lt"/>
              </a:rPr>
              <a:t>trạng</a:t>
            </a:r>
            <a:r>
              <a:rPr lang="en-US" sz="1800" dirty="0">
                <a:latin typeface="Times New Roman"/>
                <a:ea typeface="+mn-lt"/>
                <a:cs typeface="+mn-lt"/>
              </a:rPr>
              <a:t> </a:t>
            </a:r>
            <a:r>
              <a:rPr lang="en-US" sz="1800" dirty="0" err="1">
                <a:latin typeface="Times New Roman"/>
                <a:ea typeface="+mn-lt"/>
                <a:cs typeface="+mn-lt"/>
              </a:rPr>
              <a:t>thái</a:t>
            </a:r>
            <a:r>
              <a:rPr lang="en-US" sz="1800" dirty="0">
                <a:latin typeface="Times New Roman"/>
                <a:ea typeface="+mn-lt"/>
                <a:cs typeface="+mn-lt"/>
              </a:rPr>
              <a:t> </a:t>
            </a:r>
            <a:r>
              <a:rPr lang="en-US" sz="1800" dirty="0" err="1">
                <a:latin typeface="Times New Roman"/>
                <a:ea typeface="+mn-lt"/>
                <a:cs typeface="+mn-lt"/>
              </a:rPr>
              <a:t>lỗi</a:t>
            </a:r>
            <a:r>
              <a:rPr lang="en-US" sz="1800" dirty="0">
                <a:latin typeface="Times New Roman"/>
                <a:ea typeface="+mn-lt"/>
                <a:cs typeface="+mn-lt"/>
              </a:rPr>
              <a:t> </a:t>
            </a:r>
            <a:r>
              <a:rPr lang="en-US" sz="1800" dirty="0" err="1">
                <a:latin typeface="Times New Roman"/>
                <a:ea typeface="+mn-lt"/>
                <a:cs typeface="+mn-lt"/>
              </a:rPr>
              <a:t>và</a:t>
            </a:r>
            <a:r>
              <a:rPr lang="en-US" sz="1800" dirty="0">
                <a:latin typeface="Times New Roman"/>
                <a:ea typeface="+mn-lt"/>
                <a:cs typeface="+mn-lt"/>
              </a:rPr>
              <a:t> </a:t>
            </a:r>
            <a:r>
              <a:rPr lang="en-US" sz="1800" dirty="0" err="1">
                <a:latin typeface="Times New Roman"/>
                <a:ea typeface="+mn-lt"/>
                <a:cs typeface="+mn-lt"/>
              </a:rPr>
              <a:t>giữ</a:t>
            </a:r>
            <a:r>
              <a:rPr lang="en-US" sz="1800" dirty="0">
                <a:latin typeface="Times New Roman"/>
                <a:ea typeface="+mn-lt"/>
                <a:cs typeface="+mn-lt"/>
              </a:rPr>
              <a:t> </a:t>
            </a:r>
            <a:r>
              <a:rPr lang="en-US" sz="1800" dirty="0" err="1">
                <a:latin typeface="Times New Roman"/>
                <a:ea typeface="+mn-lt"/>
                <a:cs typeface="+mn-lt"/>
              </a:rPr>
              <a:t>cho</a:t>
            </a:r>
            <a:r>
              <a:rPr lang="en-US" sz="1800" dirty="0">
                <a:latin typeface="Times New Roman"/>
                <a:ea typeface="+mn-lt"/>
                <a:cs typeface="+mn-lt"/>
              </a:rPr>
              <a:t> </a:t>
            </a:r>
            <a:r>
              <a:rPr lang="en-US" sz="1800" dirty="0" err="1">
                <a:latin typeface="Times New Roman"/>
                <a:ea typeface="+mn-lt"/>
                <a:cs typeface="+mn-lt"/>
              </a:rPr>
              <a:t>cơ</a:t>
            </a:r>
            <a:r>
              <a:rPr lang="en-US" sz="1800" dirty="0">
                <a:latin typeface="Times New Roman"/>
                <a:ea typeface="+mn-lt"/>
                <a:cs typeface="+mn-lt"/>
              </a:rPr>
              <a:t> </a:t>
            </a:r>
            <a:r>
              <a:rPr lang="en-US" sz="1800" dirty="0" err="1">
                <a:latin typeface="Times New Roman"/>
                <a:ea typeface="+mn-lt"/>
                <a:cs typeface="+mn-lt"/>
              </a:rPr>
              <a:t>sở</a:t>
            </a:r>
            <a:r>
              <a:rPr lang="en-US" sz="1800" dirty="0">
                <a:latin typeface="Times New Roman"/>
                <a:ea typeface="+mn-lt"/>
                <a:cs typeface="+mn-lt"/>
              </a:rPr>
              <a:t> </a:t>
            </a:r>
            <a:r>
              <a:rPr lang="en-US" sz="1800" dirty="0" err="1">
                <a:latin typeface="Times New Roman"/>
                <a:ea typeface="+mn-lt"/>
                <a:cs typeface="+mn-lt"/>
              </a:rPr>
              <a:t>dữ</a:t>
            </a:r>
            <a:r>
              <a:rPr lang="en-US" sz="1800" dirty="0">
                <a:latin typeface="Times New Roman"/>
                <a:ea typeface="+mn-lt"/>
                <a:cs typeface="+mn-lt"/>
              </a:rPr>
              <a:t> </a:t>
            </a:r>
            <a:r>
              <a:rPr lang="en-US" sz="1800" dirty="0" err="1">
                <a:latin typeface="Times New Roman"/>
                <a:ea typeface="+mn-lt"/>
                <a:cs typeface="+mn-lt"/>
              </a:rPr>
              <a:t>liệu</a:t>
            </a:r>
            <a:r>
              <a:rPr lang="en-US" sz="1800" dirty="0">
                <a:latin typeface="Times New Roman"/>
                <a:ea typeface="+mn-lt"/>
                <a:cs typeface="+mn-lt"/>
              </a:rPr>
              <a:t> </a:t>
            </a:r>
            <a:r>
              <a:rPr lang="en-US" sz="1800" dirty="0" err="1">
                <a:latin typeface="Times New Roman"/>
                <a:ea typeface="+mn-lt"/>
                <a:cs typeface="+mn-lt"/>
              </a:rPr>
              <a:t>giữ</a:t>
            </a:r>
            <a:r>
              <a:rPr lang="en-US" sz="1800" dirty="0">
                <a:latin typeface="Times New Roman"/>
                <a:ea typeface="+mn-lt"/>
                <a:cs typeface="+mn-lt"/>
              </a:rPr>
              <a:t> </a:t>
            </a:r>
            <a:r>
              <a:rPr lang="en-US" sz="1800" dirty="0" err="1">
                <a:latin typeface="Times New Roman"/>
                <a:ea typeface="+mn-lt"/>
                <a:cs typeface="+mn-lt"/>
              </a:rPr>
              <a:t>được</a:t>
            </a:r>
            <a:r>
              <a:rPr lang="en-US" sz="1800" dirty="0">
                <a:latin typeface="Times New Roman"/>
                <a:ea typeface="+mn-lt"/>
                <a:cs typeface="+mn-lt"/>
              </a:rPr>
              <a:t> </a:t>
            </a:r>
            <a:r>
              <a:rPr lang="en-US" sz="1800" dirty="0" err="1">
                <a:latin typeface="Times New Roman"/>
                <a:ea typeface="+mn-lt"/>
                <a:cs typeface="+mn-lt"/>
              </a:rPr>
              <a:t>sự</a:t>
            </a:r>
            <a:r>
              <a:rPr lang="en-US" sz="1800" dirty="0">
                <a:latin typeface="Times New Roman"/>
                <a:ea typeface="+mn-lt"/>
                <a:cs typeface="+mn-lt"/>
              </a:rPr>
              <a:t> </a:t>
            </a:r>
            <a:r>
              <a:rPr lang="en-US" sz="1800" dirty="0" err="1">
                <a:latin typeface="Times New Roman"/>
                <a:ea typeface="+mn-lt"/>
                <a:cs typeface="+mn-lt"/>
              </a:rPr>
              <a:t>nhất</a:t>
            </a:r>
            <a:r>
              <a:rPr lang="en-US" sz="1800" dirty="0">
                <a:latin typeface="Times New Roman"/>
                <a:ea typeface="+mn-lt"/>
                <a:cs typeface="+mn-lt"/>
              </a:rPr>
              <a:t> </a:t>
            </a:r>
            <a:r>
              <a:rPr lang="en-US" sz="1800" dirty="0" err="1">
                <a:latin typeface="Times New Roman"/>
                <a:ea typeface="+mn-lt"/>
                <a:cs typeface="+mn-lt"/>
              </a:rPr>
              <a:t>quán</a:t>
            </a:r>
            <a:r>
              <a:rPr lang="en-US" sz="1800" dirty="0">
                <a:latin typeface="Times New Roman"/>
                <a:ea typeface="+mn-lt"/>
                <a:cs typeface="+mn-lt"/>
              </a:rPr>
              <a:t> </a:t>
            </a:r>
            <a:r>
              <a:rPr lang="en-US" sz="1800" dirty="0" err="1">
                <a:latin typeface="Times New Roman"/>
                <a:ea typeface="+mn-lt"/>
                <a:cs typeface="+mn-lt"/>
              </a:rPr>
              <a:t>ngay</a:t>
            </a:r>
            <a:r>
              <a:rPr lang="en-US" sz="1800" dirty="0">
                <a:latin typeface="Times New Roman"/>
                <a:ea typeface="+mn-lt"/>
                <a:cs typeface="+mn-lt"/>
              </a:rPr>
              <a:t> </a:t>
            </a:r>
            <a:r>
              <a:rPr lang="en-US" sz="1800" dirty="0" err="1">
                <a:latin typeface="Times New Roman"/>
                <a:ea typeface="+mn-lt"/>
                <a:cs typeface="+mn-lt"/>
              </a:rPr>
              <a:t>cả</a:t>
            </a:r>
            <a:r>
              <a:rPr lang="en-US" sz="1800" dirty="0">
                <a:latin typeface="Times New Roman"/>
                <a:ea typeface="+mn-lt"/>
                <a:cs typeface="+mn-lt"/>
              </a:rPr>
              <a:t> </a:t>
            </a:r>
            <a:r>
              <a:rPr lang="en-US" sz="1800" dirty="0" err="1">
                <a:latin typeface="Times New Roman"/>
                <a:ea typeface="+mn-lt"/>
                <a:cs typeface="+mn-lt"/>
              </a:rPr>
              <a:t>khi</a:t>
            </a:r>
            <a:r>
              <a:rPr lang="en-US" sz="1800" dirty="0">
                <a:latin typeface="Times New Roman"/>
                <a:ea typeface="+mn-lt"/>
                <a:cs typeface="+mn-lt"/>
              </a:rPr>
              <a:t> </a:t>
            </a:r>
            <a:r>
              <a:rPr lang="en-US" sz="1800" dirty="0" err="1">
                <a:latin typeface="Times New Roman"/>
                <a:ea typeface="+mn-lt"/>
                <a:cs typeface="+mn-lt"/>
              </a:rPr>
              <a:t>lỗi</a:t>
            </a:r>
            <a:r>
              <a:rPr lang="en-US" sz="1800" dirty="0">
                <a:latin typeface="Times New Roman"/>
                <a:ea typeface="+mn-lt"/>
                <a:cs typeface="+mn-lt"/>
              </a:rPr>
              <a:t> </a:t>
            </a:r>
            <a:r>
              <a:rPr lang="en-US" sz="1800" dirty="0" err="1">
                <a:latin typeface="Times New Roman"/>
                <a:ea typeface="+mn-lt"/>
                <a:cs typeface="+mn-lt"/>
              </a:rPr>
              <a:t>hệ</a:t>
            </a:r>
            <a:r>
              <a:rPr lang="en-US" sz="1800" dirty="0">
                <a:latin typeface="Times New Roman"/>
                <a:ea typeface="+mn-lt"/>
                <a:cs typeface="+mn-lt"/>
              </a:rPr>
              <a:t> </a:t>
            </a:r>
            <a:r>
              <a:rPr lang="en-US" sz="1800" dirty="0" err="1">
                <a:latin typeface="Times New Roman"/>
                <a:ea typeface="+mn-lt"/>
                <a:cs typeface="+mn-lt"/>
              </a:rPr>
              <a:t>thống</a:t>
            </a:r>
            <a:r>
              <a:rPr lang="en-US" sz="1800" dirty="0">
                <a:latin typeface="Times New Roman"/>
                <a:ea typeface="+mn-lt"/>
                <a:cs typeface="+mn-lt"/>
              </a:rPr>
              <a:t> (</a:t>
            </a:r>
            <a:r>
              <a:rPr lang="en-US" sz="1800" dirty="0" err="1">
                <a:latin typeface="Times New Roman"/>
                <a:ea typeface="+mn-lt"/>
                <a:cs typeface="+mn-lt"/>
              </a:rPr>
              <a:t>trường</a:t>
            </a:r>
            <a:r>
              <a:rPr lang="en-US" sz="1800" dirty="0">
                <a:latin typeface="Times New Roman"/>
                <a:ea typeface="+mn-lt"/>
                <a:cs typeface="+mn-lt"/>
              </a:rPr>
              <a:t> </a:t>
            </a:r>
            <a:r>
              <a:rPr lang="en-US" sz="1800" dirty="0" err="1">
                <a:latin typeface="Times New Roman"/>
                <a:ea typeface="+mn-lt"/>
                <a:cs typeface="+mn-lt"/>
              </a:rPr>
              <a:t>hợp</a:t>
            </a:r>
            <a:r>
              <a:rPr lang="en-US" sz="1800" dirty="0">
                <a:latin typeface="Times New Roman"/>
                <a:ea typeface="+mn-lt"/>
                <a:cs typeface="+mn-lt"/>
              </a:rPr>
              <a:t> </a:t>
            </a:r>
            <a:r>
              <a:rPr lang="en-US" sz="1800" dirty="0" err="1">
                <a:latin typeface="Times New Roman"/>
                <a:ea typeface="+mn-lt"/>
                <a:cs typeface="+mn-lt"/>
              </a:rPr>
              <a:t>bộ</a:t>
            </a:r>
            <a:r>
              <a:rPr lang="en-US" sz="1800" dirty="0">
                <a:latin typeface="Times New Roman"/>
                <a:ea typeface="+mn-lt"/>
                <a:cs typeface="+mn-lt"/>
              </a:rPr>
              <a:t> </a:t>
            </a:r>
            <a:r>
              <a:rPr lang="en-US" sz="1800" dirty="0" err="1">
                <a:latin typeface="Times New Roman"/>
                <a:ea typeface="+mn-lt"/>
                <a:cs typeface="+mn-lt"/>
              </a:rPr>
              <a:t>xử</a:t>
            </a:r>
            <a:r>
              <a:rPr lang="en-US" sz="1800" dirty="0">
                <a:latin typeface="Times New Roman"/>
                <a:ea typeface="+mn-lt"/>
                <a:cs typeface="+mn-lt"/>
              </a:rPr>
              <a:t> </a:t>
            </a:r>
            <a:r>
              <a:rPr lang="en-US" sz="1800" dirty="0" err="1">
                <a:latin typeface="Times New Roman"/>
                <a:ea typeface="+mn-lt"/>
                <a:cs typeface="+mn-lt"/>
              </a:rPr>
              <a:t>lý</a:t>
            </a:r>
            <a:r>
              <a:rPr lang="en-US" sz="1800" dirty="0">
                <a:latin typeface="Times New Roman"/>
                <a:ea typeface="+mn-lt"/>
                <a:cs typeface="+mn-lt"/>
              </a:rPr>
              <a:t> </a:t>
            </a:r>
            <a:r>
              <a:rPr lang="en-US" sz="1800" dirty="0" err="1">
                <a:latin typeface="Times New Roman"/>
                <a:ea typeface="+mn-lt"/>
                <a:cs typeface="+mn-lt"/>
              </a:rPr>
              <a:t>dừng</a:t>
            </a:r>
            <a:r>
              <a:rPr lang="en-US" sz="1800" dirty="0">
                <a:latin typeface="Times New Roman"/>
                <a:ea typeface="+mn-lt"/>
                <a:cs typeface="+mn-lt"/>
              </a:rPr>
              <a:t> </a:t>
            </a:r>
            <a:r>
              <a:rPr lang="en-US" sz="1800" dirty="0" err="1">
                <a:latin typeface="Times New Roman"/>
                <a:ea typeface="+mn-lt"/>
                <a:cs typeface="+mn-lt"/>
              </a:rPr>
              <a:t>một</a:t>
            </a:r>
            <a:r>
              <a:rPr lang="en-US" sz="1800" dirty="0">
                <a:latin typeface="Times New Roman"/>
                <a:ea typeface="+mn-lt"/>
                <a:cs typeface="+mn-lt"/>
              </a:rPr>
              <a:t> </a:t>
            </a:r>
            <a:r>
              <a:rPr lang="en-US" sz="1800" dirty="0" err="1">
                <a:latin typeface="Times New Roman"/>
                <a:ea typeface="+mn-lt"/>
                <a:cs typeface="+mn-lt"/>
              </a:rPr>
              <a:t>phần</a:t>
            </a:r>
            <a:r>
              <a:rPr lang="en-US" sz="1800" dirty="0">
                <a:latin typeface="Times New Roman"/>
                <a:ea typeface="+mn-lt"/>
                <a:cs typeface="+mn-lt"/>
              </a:rPr>
              <a:t> </a:t>
            </a:r>
            <a:r>
              <a:rPr lang="en-US" sz="1800" dirty="0" err="1">
                <a:latin typeface="Times New Roman"/>
                <a:ea typeface="+mn-lt"/>
                <a:cs typeface="+mn-lt"/>
              </a:rPr>
              <a:t>hoặc</a:t>
            </a:r>
            <a:r>
              <a:rPr lang="en-US" sz="1800" dirty="0">
                <a:latin typeface="Times New Roman"/>
                <a:ea typeface="+mn-lt"/>
                <a:cs typeface="+mn-lt"/>
              </a:rPr>
              <a:t> </a:t>
            </a:r>
            <a:r>
              <a:rPr lang="en-US" sz="1800" dirty="0" err="1">
                <a:latin typeface="Times New Roman"/>
                <a:ea typeface="+mn-lt"/>
                <a:cs typeface="+mn-lt"/>
              </a:rPr>
              <a:t>hoàn</a:t>
            </a:r>
            <a:r>
              <a:rPr lang="en-US" sz="1800" dirty="0">
                <a:latin typeface="Times New Roman"/>
                <a:ea typeface="+mn-lt"/>
                <a:cs typeface="+mn-lt"/>
              </a:rPr>
              <a:t> </a:t>
            </a:r>
            <a:r>
              <a:rPr lang="en-US" sz="1800" dirty="0" err="1">
                <a:latin typeface="Times New Roman"/>
                <a:ea typeface="+mn-lt"/>
                <a:cs typeface="+mn-lt"/>
              </a:rPr>
              <a:t>toàn</a:t>
            </a:r>
            <a:r>
              <a:rPr lang="en-US" sz="1800" dirty="0">
                <a:latin typeface="Times New Roman"/>
                <a:ea typeface="+mn-lt"/>
                <a:cs typeface="+mn-lt"/>
              </a:rPr>
              <a:t> </a:t>
            </a:r>
            <a:r>
              <a:rPr lang="en-US" sz="1800" dirty="0" err="1">
                <a:latin typeface="Times New Roman"/>
                <a:ea typeface="+mn-lt"/>
                <a:cs typeface="+mn-lt"/>
              </a:rPr>
              <a:t>khiến</a:t>
            </a:r>
            <a:r>
              <a:rPr lang="en-US" sz="1800" dirty="0">
                <a:latin typeface="Times New Roman"/>
                <a:ea typeface="+mn-lt"/>
                <a:cs typeface="+mn-lt"/>
              </a:rPr>
              <a:t> </a:t>
            </a:r>
            <a:r>
              <a:rPr lang="en-US" sz="1800" dirty="0" err="1">
                <a:latin typeface="Times New Roman"/>
                <a:ea typeface="+mn-lt"/>
                <a:cs typeface="+mn-lt"/>
              </a:rPr>
              <a:t>cho</a:t>
            </a:r>
            <a:r>
              <a:rPr lang="en-US" sz="1800" dirty="0">
                <a:latin typeface="Times New Roman"/>
                <a:ea typeface="+mn-lt"/>
                <a:cs typeface="+mn-lt"/>
              </a:rPr>
              <a:t> </a:t>
            </a:r>
            <a:r>
              <a:rPr lang="en-US" sz="1800" dirty="0" err="1">
                <a:latin typeface="Times New Roman"/>
                <a:ea typeface="+mn-lt"/>
                <a:cs typeface="+mn-lt"/>
              </a:rPr>
              <a:t>những</a:t>
            </a:r>
            <a:r>
              <a:rPr lang="en-US" sz="1800" dirty="0">
                <a:latin typeface="Times New Roman"/>
                <a:ea typeface="+mn-lt"/>
                <a:cs typeface="+mn-lt"/>
              </a:rPr>
              <a:t> </a:t>
            </a:r>
            <a:r>
              <a:rPr lang="en-US" sz="1800" dirty="0" err="1">
                <a:latin typeface="Times New Roman"/>
                <a:ea typeface="+mn-lt"/>
                <a:cs typeface="+mn-lt"/>
              </a:rPr>
              <a:t>thao</a:t>
            </a:r>
            <a:r>
              <a:rPr lang="en-US" sz="1800" dirty="0">
                <a:latin typeface="Times New Roman"/>
                <a:ea typeface="+mn-lt"/>
                <a:cs typeface="+mn-lt"/>
              </a:rPr>
              <a:t> </a:t>
            </a:r>
            <a:r>
              <a:rPr lang="en-US" sz="1800" dirty="0" err="1">
                <a:latin typeface="Times New Roman"/>
                <a:ea typeface="+mn-lt"/>
                <a:cs typeface="+mn-lt"/>
              </a:rPr>
              <a:t>tác</a:t>
            </a:r>
            <a:r>
              <a:rPr lang="en-US" sz="1800" dirty="0">
                <a:latin typeface="Times New Roman"/>
                <a:ea typeface="+mn-lt"/>
                <a:cs typeface="+mn-lt"/>
              </a:rPr>
              <a:t> </a:t>
            </a:r>
            <a:r>
              <a:rPr lang="en-US" sz="1800" dirty="0" err="1">
                <a:latin typeface="Times New Roman"/>
                <a:ea typeface="+mn-lt"/>
                <a:cs typeface="+mn-lt"/>
              </a:rPr>
              <a:t>còn</a:t>
            </a:r>
            <a:r>
              <a:rPr lang="en-US" sz="1800" dirty="0">
                <a:latin typeface="Times New Roman"/>
                <a:ea typeface="+mn-lt"/>
                <a:cs typeface="+mn-lt"/>
              </a:rPr>
              <a:t> </a:t>
            </a:r>
            <a:r>
              <a:rPr lang="en-US" sz="1800" dirty="0" err="1">
                <a:latin typeface="Times New Roman"/>
                <a:ea typeface="+mn-lt"/>
                <a:cs typeface="+mn-lt"/>
              </a:rPr>
              <a:t>lại</a:t>
            </a:r>
            <a:r>
              <a:rPr lang="en-US" sz="1800" dirty="0">
                <a:latin typeface="Times New Roman"/>
                <a:ea typeface="+mn-lt"/>
                <a:cs typeface="+mn-lt"/>
              </a:rPr>
              <a:t> </a:t>
            </a:r>
            <a:r>
              <a:rPr lang="en-US" sz="1800" dirty="0" err="1">
                <a:latin typeface="Times New Roman"/>
                <a:ea typeface="+mn-lt"/>
                <a:cs typeface="+mn-lt"/>
              </a:rPr>
              <a:t>trong</a:t>
            </a:r>
            <a:r>
              <a:rPr lang="en-US" sz="1800" dirty="0">
                <a:latin typeface="Times New Roman"/>
                <a:ea typeface="+mn-lt"/>
                <a:cs typeface="+mn-lt"/>
              </a:rPr>
              <a:t> </a:t>
            </a:r>
            <a:r>
              <a:rPr lang="en-US" sz="1800" dirty="0" err="1">
                <a:latin typeface="Times New Roman"/>
                <a:ea typeface="+mn-lt"/>
                <a:cs typeface="+mn-lt"/>
              </a:rPr>
              <a:t>cơ</a:t>
            </a:r>
            <a:r>
              <a:rPr lang="en-US" sz="1800" dirty="0">
                <a:latin typeface="Times New Roman"/>
                <a:ea typeface="+mn-lt"/>
                <a:cs typeface="+mn-lt"/>
              </a:rPr>
              <a:t> </a:t>
            </a:r>
            <a:r>
              <a:rPr lang="en-US" sz="1800" dirty="0" err="1">
                <a:latin typeface="Times New Roman"/>
                <a:ea typeface="+mn-lt"/>
                <a:cs typeface="+mn-lt"/>
              </a:rPr>
              <a:t>sở</a:t>
            </a:r>
            <a:r>
              <a:rPr lang="en-US" sz="1800" dirty="0">
                <a:latin typeface="Times New Roman"/>
                <a:ea typeface="+mn-lt"/>
                <a:cs typeface="+mn-lt"/>
              </a:rPr>
              <a:t> </a:t>
            </a:r>
            <a:r>
              <a:rPr lang="en-US" sz="1800" dirty="0" err="1">
                <a:latin typeface="Times New Roman"/>
                <a:ea typeface="+mn-lt"/>
                <a:cs typeface="+mn-lt"/>
              </a:rPr>
              <a:t>dữ</a:t>
            </a:r>
            <a:r>
              <a:rPr lang="en-US" sz="1800" dirty="0">
                <a:latin typeface="Times New Roman"/>
                <a:ea typeface="+mn-lt"/>
                <a:cs typeface="+mn-lt"/>
              </a:rPr>
              <a:t> </a:t>
            </a:r>
            <a:r>
              <a:rPr lang="en-US" sz="1800" dirty="0" err="1">
                <a:latin typeface="Times New Roman"/>
                <a:ea typeface="+mn-lt"/>
                <a:cs typeface="+mn-lt"/>
              </a:rPr>
              <a:t>liệu</a:t>
            </a:r>
            <a:r>
              <a:rPr lang="en-US" sz="1800" dirty="0">
                <a:latin typeface="Times New Roman"/>
                <a:ea typeface="+mn-lt"/>
                <a:cs typeface="+mn-lt"/>
              </a:rPr>
              <a:t> </a:t>
            </a:r>
            <a:r>
              <a:rPr lang="en-US" sz="1800" dirty="0" err="1">
                <a:latin typeface="Times New Roman"/>
                <a:ea typeface="+mn-lt"/>
                <a:cs typeface="+mn-lt"/>
              </a:rPr>
              <a:t>không</a:t>
            </a:r>
            <a:r>
              <a:rPr lang="en-US" sz="1800" dirty="0">
                <a:latin typeface="Times New Roman"/>
                <a:ea typeface="+mn-lt"/>
                <a:cs typeface="+mn-lt"/>
              </a:rPr>
              <a:t> </a:t>
            </a:r>
            <a:r>
              <a:rPr lang="en-US" sz="1800" dirty="0" err="1">
                <a:latin typeface="Times New Roman"/>
                <a:ea typeface="+mn-lt"/>
                <a:cs typeface="+mn-lt"/>
              </a:rPr>
              <a:t>được</a:t>
            </a:r>
            <a:r>
              <a:rPr lang="en-US" sz="1800" dirty="0">
                <a:latin typeface="Times New Roman"/>
                <a:ea typeface="+mn-lt"/>
                <a:cs typeface="+mn-lt"/>
              </a:rPr>
              <a:t> </a:t>
            </a:r>
            <a:r>
              <a:rPr lang="en-US" sz="1800" dirty="0" err="1">
                <a:latin typeface="Times New Roman"/>
                <a:ea typeface="+mn-lt"/>
                <a:cs typeface="+mn-lt"/>
              </a:rPr>
              <a:t>hoàn</a:t>
            </a:r>
            <a:r>
              <a:rPr lang="en-US" sz="1800" dirty="0">
                <a:latin typeface="Times New Roman"/>
                <a:ea typeface="+mn-lt"/>
                <a:cs typeface="+mn-lt"/>
              </a:rPr>
              <a:t> </a:t>
            </a:r>
            <a:r>
              <a:rPr lang="en-US" sz="1800" dirty="0" err="1">
                <a:latin typeface="Times New Roman"/>
                <a:ea typeface="+mn-lt"/>
                <a:cs typeface="+mn-lt"/>
              </a:rPr>
              <a:t>thành</a:t>
            </a:r>
            <a:r>
              <a:rPr lang="en-US" sz="1800" dirty="0">
                <a:latin typeface="Times New Roman"/>
                <a:ea typeface="+mn-lt"/>
                <a:cs typeface="+mn-lt"/>
              </a:rPr>
              <a:t> </a:t>
            </a:r>
            <a:r>
              <a:rPr lang="en-US" sz="1800" dirty="0" err="1">
                <a:latin typeface="Times New Roman"/>
                <a:ea typeface="+mn-lt"/>
                <a:cs typeface="+mn-lt"/>
              </a:rPr>
              <a:t>và</a:t>
            </a:r>
            <a:r>
              <a:rPr lang="en-US" sz="1800" dirty="0">
                <a:latin typeface="Times New Roman"/>
                <a:ea typeface="+mn-lt"/>
                <a:cs typeface="+mn-lt"/>
              </a:rPr>
              <a:t> ở </a:t>
            </a:r>
            <a:r>
              <a:rPr lang="en-US" sz="1800" dirty="0" err="1">
                <a:latin typeface="Times New Roman"/>
                <a:ea typeface="+mn-lt"/>
                <a:cs typeface="+mn-lt"/>
              </a:rPr>
              <a:t>trạng</a:t>
            </a:r>
            <a:r>
              <a:rPr lang="en-US" sz="1800" dirty="0">
                <a:latin typeface="Times New Roman"/>
                <a:ea typeface="+mn-lt"/>
                <a:cs typeface="+mn-lt"/>
              </a:rPr>
              <a:t> </a:t>
            </a:r>
            <a:r>
              <a:rPr lang="en-US" sz="1800" dirty="0" err="1">
                <a:latin typeface="Times New Roman"/>
                <a:ea typeface="+mn-lt"/>
                <a:cs typeface="+mn-lt"/>
              </a:rPr>
              <a:t>thái</a:t>
            </a:r>
            <a:r>
              <a:rPr lang="en-US" sz="1800" dirty="0">
                <a:latin typeface="Times New Roman"/>
                <a:ea typeface="+mn-lt"/>
                <a:cs typeface="+mn-lt"/>
              </a:rPr>
              <a:t> </a:t>
            </a:r>
            <a:r>
              <a:rPr lang="en-US" sz="1800" dirty="0" err="1">
                <a:latin typeface="Times New Roman"/>
                <a:ea typeface="+mn-lt"/>
                <a:cs typeface="+mn-lt"/>
              </a:rPr>
              <a:t>không</a:t>
            </a:r>
            <a:r>
              <a:rPr lang="en-US" sz="1800" dirty="0">
                <a:latin typeface="Times New Roman"/>
                <a:ea typeface="+mn-lt"/>
                <a:cs typeface="+mn-lt"/>
              </a:rPr>
              <a:t> </a:t>
            </a:r>
            <a:r>
              <a:rPr lang="en-US" sz="1800" dirty="0" err="1">
                <a:latin typeface="Times New Roman"/>
                <a:ea typeface="+mn-lt"/>
                <a:cs typeface="+mn-lt"/>
              </a:rPr>
              <a:t>rõ</a:t>
            </a:r>
            <a:r>
              <a:rPr lang="en-US" sz="1800" dirty="0">
                <a:latin typeface="Times New Roman"/>
                <a:ea typeface="+mn-lt"/>
                <a:cs typeface="+mn-lt"/>
              </a:rPr>
              <a:t> </a:t>
            </a:r>
            <a:r>
              <a:rPr lang="en-US" sz="1800" dirty="0" err="1">
                <a:latin typeface="Times New Roman"/>
                <a:ea typeface="+mn-lt"/>
                <a:cs typeface="+mn-lt"/>
              </a:rPr>
              <a:t>ràng</a:t>
            </a:r>
            <a:r>
              <a:rPr lang="en-US" sz="1800" dirty="0">
                <a:latin typeface="Times New Roman"/>
                <a:ea typeface="+mn-lt"/>
                <a:cs typeface="+mn-lt"/>
              </a:rPr>
              <a:t>) </a:t>
            </a:r>
            <a:endParaRPr lang="en-US" dirty="0">
              <a:latin typeface="Times New Roman"/>
              <a:cs typeface="Times New Roman"/>
            </a:endParaRPr>
          </a:p>
          <a:p>
            <a:pPr marL="0" indent="0">
              <a:buNone/>
            </a:pPr>
            <a:r>
              <a:rPr lang="en-US" sz="1800" dirty="0">
                <a:latin typeface="Times New Roman"/>
                <a:ea typeface="+mn-lt"/>
                <a:cs typeface="+mn-lt"/>
              </a:rPr>
              <a:t>        + Cung </a:t>
            </a:r>
            <a:r>
              <a:rPr lang="en-US" sz="1800" dirty="0" err="1">
                <a:latin typeface="Times New Roman"/>
                <a:ea typeface="+mn-lt"/>
                <a:cs typeface="+mn-lt"/>
              </a:rPr>
              <a:t>cấp</a:t>
            </a:r>
            <a:r>
              <a:rPr lang="en-US" sz="1800" dirty="0">
                <a:latin typeface="Times New Roman"/>
                <a:ea typeface="+mn-lt"/>
                <a:cs typeface="+mn-lt"/>
              </a:rPr>
              <a:t> </a:t>
            </a:r>
            <a:r>
              <a:rPr lang="en-US" sz="1800" dirty="0" err="1">
                <a:latin typeface="Times New Roman"/>
                <a:ea typeface="+mn-lt"/>
                <a:cs typeface="+mn-lt"/>
              </a:rPr>
              <a:t>tính</a:t>
            </a:r>
            <a:r>
              <a:rPr lang="en-US" sz="1800" dirty="0">
                <a:latin typeface="Times New Roman"/>
                <a:ea typeface="+mn-lt"/>
                <a:cs typeface="+mn-lt"/>
              </a:rPr>
              <a:t> </a:t>
            </a:r>
            <a:r>
              <a:rPr lang="en-US" sz="1800" dirty="0" err="1">
                <a:latin typeface="Times New Roman"/>
                <a:ea typeface="+mn-lt"/>
                <a:cs typeface="+mn-lt"/>
              </a:rPr>
              <a:t>độc</a:t>
            </a:r>
            <a:r>
              <a:rPr lang="en-US" sz="1800" dirty="0">
                <a:latin typeface="Times New Roman"/>
                <a:ea typeface="+mn-lt"/>
                <a:cs typeface="+mn-lt"/>
              </a:rPr>
              <a:t> </a:t>
            </a:r>
            <a:r>
              <a:rPr lang="en-US" sz="1800" dirty="0" err="1">
                <a:latin typeface="Times New Roman"/>
                <a:ea typeface="+mn-lt"/>
                <a:cs typeface="+mn-lt"/>
              </a:rPr>
              <a:t>lập</a:t>
            </a:r>
            <a:r>
              <a:rPr lang="en-US" sz="1800" dirty="0">
                <a:latin typeface="Times New Roman"/>
                <a:ea typeface="+mn-lt"/>
                <a:cs typeface="+mn-lt"/>
              </a:rPr>
              <a:t> </a:t>
            </a:r>
            <a:r>
              <a:rPr lang="en-US" sz="1800" dirty="0" err="1">
                <a:latin typeface="Times New Roman"/>
                <a:ea typeface="+mn-lt"/>
                <a:cs typeface="+mn-lt"/>
              </a:rPr>
              <a:t>khi</a:t>
            </a:r>
            <a:r>
              <a:rPr lang="en-US" sz="1800" dirty="0">
                <a:latin typeface="Times New Roman"/>
                <a:ea typeface="+mn-lt"/>
                <a:cs typeface="+mn-lt"/>
              </a:rPr>
              <a:t> </a:t>
            </a:r>
            <a:r>
              <a:rPr lang="en-US" sz="1800" dirty="0" err="1">
                <a:latin typeface="Times New Roman"/>
                <a:ea typeface="+mn-lt"/>
                <a:cs typeface="+mn-lt"/>
              </a:rPr>
              <a:t>các</a:t>
            </a:r>
            <a:r>
              <a:rPr lang="en-US" sz="1800" dirty="0">
                <a:latin typeface="Times New Roman"/>
                <a:ea typeface="+mn-lt"/>
                <a:cs typeface="+mn-lt"/>
              </a:rPr>
              <a:t> </a:t>
            </a:r>
            <a:r>
              <a:rPr lang="en-US" sz="1800" dirty="0" err="1">
                <a:latin typeface="Times New Roman"/>
                <a:ea typeface="+mn-lt"/>
                <a:cs typeface="+mn-lt"/>
              </a:rPr>
              <a:t>phần</a:t>
            </a:r>
            <a:r>
              <a:rPr lang="en-US" sz="1800" dirty="0">
                <a:latin typeface="Times New Roman"/>
                <a:ea typeface="+mn-lt"/>
                <a:cs typeface="+mn-lt"/>
              </a:rPr>
              <a:t> </a:t>
            </a:r>
            <a:r>
              <a:rPr lang="en-US" sz="1800" dirty="0" err="1">
                <a:latin typeface="Times New Roman"/>
                <a:ea typeface="+mn-lt"/>
                <a:cs typeface="+mn-lt"/>
              </a:rPr>
              <a:t>mềm</a:t>
            </a:r>
            <a:r>
              <a:rPr lang="en-US" sz="1800" dirty="0">
                <a:latin typeface="Times New Roman"/>
                <a:ea typeface="+mn-lt"/>
                <a:cs typeface="+mn-lt"/>
              </a:rPr>
              <a:t> </a:t>
            </a:r>
            <a:r>
              <a:rPr lang="en-US" sz="1800" dirty="0" err="1">
                <a:latin typeface="Times New Roman"/>
                <a:ea typeface="+mn-lt"/>
                <a:cs typeface="+mn-lt"/>
              </a:rPr>
              <a:t>cùng</a:t>
            </a:r>
            <a:r>
              <a:rPr lang="en-US" sz="1800" dirty="0">
                <a:latin typeface="Times New Roman"/>
                <a:ea typeface="+mn-lt"/>
                <a:cs typeface="+mn-lt"/>
              </a:rPr>
              <a:t> </a:t>
            </a:r>
            <a:r>
              <a:rPr lang="en-US" sz="1800" dirty="0" err="1">
                <a:latin typeface="Times New Roman"/>
                <a:ea typeface="+mn-lt"/>
                <a:cs typeface="+mn-lt"/>
              </a:rPr>
              <a:t>truy</a:t>
            </a:r>
            <a:r>
              <a:rPr lang="en-US" sz="1800" dirty="0">
                <a:latin typeface="Times New Roman"/>
                <a:ea typeface="+mn-lt"/>
                <a:cs typeface="+mn-lt"/>
              </a:rPr>
              <a:t> </a:t>
            </a:r>
            <a:r>
              <a:rPr lang="en-US" sz="1800" dirty="0" err="1">
                <a:latin typeface="Times New Roman"/>
                <a:ea typeface="+mn-lt"/>
                <a:cs typeface="+mn-lt"/>
              </a:rPr>
              <a:t>cập</a:t>
            </a:r>
            <a:r>
              <a:rPr lang="en-US" sz="1800" dirty="0">
                <a:latin typeface="Times New Roman"/>
                <a:ea typeface="+mn-lt"/>
                <a:cs typeface="+mn-lt"/>
              </a:rPr>
              <a:t> </a:t>
            </a:r>
            <a:r>
              <a:rPr lang="en-US" sz="1800" dirty="0" err="1">
                <a:latin typeface="Times New Roman"/>
                <a:ea typeface="+mn-lt"/>
                <a:cs typeface="+mn-lt"/>
              </a:rPr>
              <a:t>cơ</a:t>
            </a:r>
            <a:r>
              <a:rPr lang="en-US" sz="1800" dirty="0">
                <a:latin typeface="Times New Roman"/>
                <a:ea typeface="+mn-lt"/>
                <a:cs typeface="+mn-lt"/>
              </a:rPr>
              <a:t> </a:t>
            </a:r>
            <a:r>
              <a:rPr lang="en-US" sz="1800" dirty="0" err="1">
                <a:latin typeface="Times New Roman"/>
                <a:ea typeface="+mn-lt"/>
                <a:cs typeface="+mn-lt"/>
              </a:rPr>
              <a:t>sở</a:t>
            </a:r>
            <a:r>
              <a:rPr lang="en-US" sz="1800" dirty="0">
                <a:latin typeface="Times New Roman"/>
                <a:ea typeface="+mn-lt"/>
                <a:cs typeface="+mn-lt"/>
              </a:rPr>
              <a:t> </a:t>
            </a:r>
            <a:r>
              <a:rPr lang="en-US" sz="1800" dirty="0" err="1">
                <a:latin typeface="Times New Roman"/>
                <a:ea typeface="+mn-lt"/>
                <a:cs typeface="+mn-lt"/>
              </a:rPr>
              <a:t>dữ</a:t>
            </a:r>
            <a:r>
              <a:rPr lang="en-US" sz="1800" dirty="0">
                <a:latin typeface="Times New Roman"/>
                <a:ea typeface="+mn-lt"/>
                <a:cs typeface="+mn-lt"/>
              </a:rPr>
              <a:t> </a:t>
            </a:r>
            <a:r>
              <a:rPr lang="en-US" sz="1800" dirty="0" err="1">
                <a:latin typeface="Times New Roman"/>
                <a:ea typeface="+mn-lt"/>
                <a:cs typeface="+mn-lt"/>
              </a:rPr>
              <a:t>liệu</a:t>
            </a:r>
            <a:r>
              <a:rPr lang="en-US" sz="1800" dirty="0">
                <a:latin typeface="Times New Roman"/>
                <a:ea typeface="+mn-lt"/>
                <a:cs typeface="+mn-lt"/>
              </a:rPr>
              <a:t> </a:t>
            </a:r>
            <a:r>
              <a:rPr lang="en-US" sz="1800" dirty="0" err="1">
                <a:latin typeface="Times New Roman"/>
                <a:ea typeface="+mn-lt"/>
                <a:cs typeface="+mn-lt"/>
              </a:rPr>
              <a:t>đồng</a:t>
            </a:r>
            <a:r>
              <a:rPr lang="en-US" sz="1800" dirty="0">
                <a:latin typeface="Times New Roman"/>
                <a:ea typeface="+mn-lt"/>
                <a:cs typeface="+mn-lt"/>
              </a:rPr>
              <a:t> </a:t>
            </a:r>
            <a:r>
              <a:rPr lang="en-US" sz="1800" dirty="0" err="1">
                <a:latin typeface="Times New Roman"/>
                <a:ea typeface="+mn-lt"/>
                <a:cs typeface="+mn-lt"/>
              </a:rPr>
              <a:t>thời</a:t>
            </a:r>
            <a:r>
              <a:rPr lang="en-US" sz="1800" dirty="0">
                <a:latin typeface="Times New Roman"/>
                <a:ea typeface="+mn-lt"/>
                <a:cs typeface="+mn-lt"/>
              </a:rPr>
              <a:t>, </a:t>
            </a:r>
            <a:r>
              <a:rPr lang="en-US" sz="1800" dirty="0" err="1">
                <a:latin typeface="Times New Roman"/>
                <a:ea typeface="+mn-lt"/>
                <a:cs typeface="+mn-lt"/>
              </a:rPr>
              <a:t>tránh</a:t>
            </a:r>
            <a:r>
              <a:rPr lang="en-US" sz="1800" dirty="0">
                <a:latin typeface="Times New Roman"/>
                <a:ea typeface="+mn-lt"/>
                <a:cs typeface="+mn-lt"/>
              </a:rPr>
              <a:t> </a:t>
            </a:r>
            <a:r>
              <a:rPr lang="en-US" sz="1800" dirty="0" err="1">
                <a:latin typeface="Times New Roman"/>
                <a:ea typeface="+mn-lt"/>
                <a:cs typeface="+mn-lt"/>
              </a:rPr>
              <a:t>xảy</a:t>
            </a:r>
            <a:r>
              <a:rPr lang="en-US" sz="1800" dirty="0">
                <a:latin typeface="Times New Roman"/>
                <a:ea typeface="+mn-lt"/>
                <a:cs typeface="+mn-lt"/>
              </a:rPr>
              <a:t> ra </a:t>
            </a:r>
            <a:r>
              <a:rPr lang="en-US" sz="1800" dirty="0" err="1">
                <a:latin typeface="Times New Roman"/>
                <a:ea typeface="+mn-lt"/>
                <a:cs typeface="+mn-lt"/>
              </a:rPr>
              <a:t>xung</a:t>
            </a:r>
            <a:r>
              <a:rPr lang="en-US" sz="1800" dirty="0">
                <a:latin typeface="Times New Roman"/>
                <a:ea typeface="+mn-lt"/>
                <a:cs typeface="+mn-lt"/>
              </a:rPr>
              <a:t> </a:t>
            </a:r>
            <a:r>
              <a:rPr lang="en-US" sz="1800" dirty="0" err="1">
                <a:latin typeface="Times New Roman"/>
                <a:ea typeface="+mn-lt"/>
                <a:cs typeface="+mn-lt"/>
              </a:rPr>
              <a:t>đột</a:t>
            </a:r>
            <a:r>
              <a:rPr lang="en-US" sz="1800" dirty="0">
                <a:latin typeface="Times New Roman"/>
                <a:ea typeface="+mn-lt"/>
                <a:cs typeface="+mn-lt"/>
              </a:rPr>
              <a:t> .</a:t>
            </a:r>
          </a:p>
          <a:p>
            <a:pPr marL="0" indent="0">
              <a:buNone/>
            </a:pPr>
            <a:endParaRPr lang="en-US" sz="1800">
              <a:latin typeface="Times New Roman"/>
              <a:cs typeface="Times New Roman"/>
            </a:endParaRPr>
          </a:p>
        </p:txBody>
      </p:sp>
      <p:sp>
        <p:nvSpPr>
          <p:cNvPr id="33" name="Rectangle 31">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3">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428454"/>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DCC27-2C1C-4DCA-8EF1-D8CCAD329063}"/>
              </a:ext>
            </a:extLst>
          </p:cNvPr>
          <p:cNvSpPr>
            <a:spLocks noGrp="1"/>
          </p:cNvSpPr>
          <p:nvPr>
            <p:ph type="title"/>
          </p:nvPr>
        </p:nvSpPr>
        <p:spPr>
          <a:xfrm>
            <a:off x="589394" y="218167"/>
            <a:ext cx="5980673" cy="2991416"/>
          </a:xfrm>
        </p:spPr>
        <p:txBody>
          <a:bodyPr vert="horz" lIns="91440" tIns="45720" rIns="91440" bIns="45720" rtlCol="0" anchor="b">
            <a:normAutofit/>
          </a:bodyPr>
          <a:lstStyle/>
          <a:p>
            <a:pPr algn="ctr"/>
            <a:r>
              <a:rPr lang="en-US" sz="6000" b="1"/>
              <a:t>THANKS FOR</a:t>
            </a:r>
            <a:r>
              <a:rPr lang="en-US" sz="6000" b="1" kern="1200">
                <a:latin typeface="+mj-lt"/>
                <a:ea typeface="+mj-ea"/>
                <a:cs typeface="+mj-cs"/>
              </a:rPr>
              <a:t> YOUR ATTENTION</a:t>
            </a:r>
            <a:endParaRPr lang="en-US" sz="6000" kern="1200">
              <a:latin typeface="+mj-lt"/>
              <a:cs typeface="Calibri Light" panose="020F0302020204030204"/>
            </a:endParaRPr>
          </a:p>
        </p:txBody>
      </p:sp>
      <p:sp>
        <p:nvSpPr>
          <p:cNvPr id="32" name="Freeform: Shape 3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D728ADC4-471D-41B0-9FA1-A910E860F8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883940276"/>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6022032"/>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68C5AA-B531-4419-B5FA-9E56352123E8}"/>
              </a:ext>
            </a:extLst>
          </p:cNvPr>
          <p:cNvSpPr>
            <a:spLocks noGrp="1"/>
          </p:cNvSpPr>
          <p:nvPr>
            <p:ph type="title"/>
          </p:nvPr>
        </p:nvSpPr>
        <p:spPr>
          <a:xfrm>
            <a:off x="549396" y="779530"/>
            <a:ext cx="2753616" cy="4738347"/>
          </a:xfrm>
          <a:solidFill>
            <a:schemeClr val="accent1">
              <a:lumMod val="75000"/>
            </a:schemeClr>
          </a:solidFill>
        </p:spPr>
        <p:txBody>
          <a:bodyPr anchor="ctr">
            <a:normAutofit/>
          </a:bodyPr>
          <a:lstStyle/>
          <a:p>
            <a:pPr algn="ctr"/>
            <a:r>
              <a:rPr lang="en-US" dirty="0" err="1">
                <a:solidFill>
                  <a:schemeClr val="bg1"/>
                </a:solidFill>
                <a:latin typeface="Times New Roman"/>
                <a:cs typeface="Times New Roman"/>
              </a:rPr>
              <a:t>Nội</a:t>
            </a:r>
            <a:r>
              <a:rPr lang="en-US" dirty="0">
                <a:solidFill>
                  <a:schemeClr val="bg1"/>
                </a:solidFill>
                <a:latin typeface="Times New Roman"/>
                <a:cs typeface="Times New Roman"/>
              </a:rPr>
              <a:t> Dung</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76" name="Arrow: Right 75">
            <a:extLst>
              <a:ext uri="{FF2B5EF4-FFF2-40B4-BE49-F238E27FC236}">
                <a16:creationId xmlns:a16="http://schemas.microsoft.com/office/drawing/2014/main" id="{8651F5C4-D022-4E58-83CF-47A6AA06FA24}"/>
              </a:ext>
            </a:extLst>
          </p:cNvPr>
          <p:cNvSpPr/>
          <p:nvPr/>
        </p:nvSpPr>
        <p:spPr>
          <a:xfrm>
            <a:off x="3665645" y="2943969"/>
            <a:ext cx="661013" cy="752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13CC3749-42CF-4B58-B4FF-9FE9022400CB}"/>
              </a:ext>
            </a:extLst>
          </p:cNvPr>
          <p:cNvSpPr/>
          <p:nvPr/>
        </p:nvSpPr>
        <p:spPr>
          <a:xfrm>
            <a:off x="4832045" y="2066528"/>
            <a:ext cx="6876360" cy="91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Times New Roman"/>
                <a:cs typeface="Calibri"/>
              </a:rPr>
              <a:t>KHÁI NIỆM GIAO TÁC VÀ ĐỊNH NGHĨA HÌNH THỨC GIAO TÁC</a:t>
            </a:r>
          </a:p>
        </p:txBody>
      </p:sp>
      <p:sp>
        <p:nvSpPr>
          <p:cNvPr id="78" name="Rectangle: Rounded Corners 77">
            <a:extLst>
              <a:ext uri="{FF2B5EF4-FFF2-40B4-BE49-F238E27FC236}">
                <a16:creationId xmlns:a16="http://schemas.microsoft.com/office/drawing/2014/main" id="{1F8543EE-3AAF-4F08-AA4D-E23E08C658EC}"/>
              </a:ext>
            </a:extLst>
          </p:cNvPr>
          <p:cNvSpPr/>
          <p:nvPr/>
        </p:nvSpPr>
        <p:spPr>
          <a:xfrm>
            <a:off x="4832045" y="3355595"/>
            <a:ext cx="6876360" cy="91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Times New Roman"/>
                <a:cs typeface="Calibri"/>
              </a:rPr>
              <a:t>CÁC TÍNH CHẤT CỦA GIAO TÁC</a:t>
            </a:r>
          </a:p>
        </p:txBody>
      </p:sp>
      <p:sp>
        <p:nvSpPr>
          <p:cNvPr id="79" name="Rectangle: Rounded Corners 78">
            <a:extLst>
              <a:ext uri="{FF2B5EF4-FFF2-40B4-BE49-F238E27FC236}">
                <a16:creationId xmlns:a16="http://schemas.microsoft.com/office/drawing/2014/main" id="{5FD32D0F-A0E4-4B06-B8D2-563011C5A223}"/>
              </a:ext>
            </a:extLst>
          </p:cNvPr>
          <p:cNvSpPr/>
          <p:nvPr/>
        </p:nvSpPr>
        <p:spPr>
          <a:xfrm>
            <a:off x="4832045" y="4625478"/>
            <a:ext cx="6876360" cy="91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Times New Roman"/>
                <a:cs typeface="Calibri"/>
              </a:rPr>
              <a:t>PHÂN LOẠI GIAO TÁC</a:t>
            </a:r>
          </a:p>
        </p:txBody>
      </p:sp>
      <p:sp>
        <p:nvSpPr>
          <p:cNvPr id="81" name="Rectangle: Rounded Corners 80">
            <a:extLst>
              <a:ext uri="{FF2B5EF4-FFF2-40B4-BE49-F238E27FC236}">
                <a16:creationId xmlns:a16="http://schemas.microsoft.com/office/drawing/2014/main" id="{4A5A36E9-ED67-47FD-9246-FBA2C9C415CD}"/>
              </a:ext>
            </a:extLst>
          </p:cNvPr>
          <p:cNvSpPr/>
          <p:nvPr/>
        </p:nvSpPr>
        <p:spPr>
          <a:xfrm>
            <a:off x="4828137" y="802390"/>
            <a:ext cx="6876360" cy="91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Times New Roman"/>
                <a:cs typeface="Calibri"/>
              </a:rPr>
              <a:t>TỔNG QUAN</a:t>
            </a:r>
          </a:p>
        </p:txBody>
      </p:sp>
    </p:spTree>
    <p:extLst>
      <p:ext uri="{BB962C8B-B14F-4D97-AF65-F5344CB8AC3E}">
        <p14:creationId xmlns:p14="http://schemas.microsoft.com/office/powerpoint/2010/main" val="39727771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5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500"/>
                                        <p:tgtEl>
                                          <p:spTgt spid="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500"/>
                                        <p:tgtEl>
                                          <p:spTgt spid="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fade">
                                      <p:cBhvr>
                                        <p:cTn id="3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6" grpId="0" animBg="1"/>
      <p:bldP spid="77" grpId="0" animBg="1"/>
      <p:bldP spid="78" grpId="0" animBg="1"/>
      <p:bldP spid="79" grpId="0" animBg="1"/>
      <p:bldP spid="8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9">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1093D-9E17-4C81-AA92-1B4278FE8208}"/>
              </a:ext>
            </a:extLst>
          </p:cNvPr>
          <p:cNvSpPr>
            <a:spLocks noGrp="1"/>
          </p:cNvSpPr>
          <p:nvPr>
            <p:ph type="title"/>
          </p:nvPr>
        </p:nvSpPr>
        <p:spPr>
          <a:xfrm>
            <a:off x="1371601" y="271584"/>
            <a:ext cx="9448800" cy="1061357"/>
          </a:xfrm>
        </p:spPr>
        <p:txBody>
          <a:bodyPr>
            <a:normAutofit/>
          </a:bodyPr>
          <a:lstStyle/>
          <a:p>
            <a:r>
              <a:rPr lang="en-US" sz="4000" dirty="0" err="1">
                <a:latin typeface="Times New Roman"/>
                <a:cs typeface="Times New Roman"/>
              </a:rPr>
              <a:t>Tổng</a:t>
            </a:r>
            <a:r>
              <a:rPr lang="en-US" sz="4000" dirty="0">
                <a:latin typeface="Times New Roman"/>
                <a:cs typeface="Times New Roman"/>
              </a:rPr>
              <a:t> </a:t>
            </a:r>
            <a:r>
              <a:rPr lang="en-US" sz="4000" dirty="0" err="1">
                <a:latin typeface="Times New Roman"/>
                <a:cs typeface="Times New Roman"/>
              </a:rPr>
              <a:t>quan</a:t>
            </a:r>
          </a:p>
        </p:txBody>
      </p:sp>
      <p:sp>
        <p:nvSpPr>
          <p:cNvPr id="3" name="Content Placeholder 2">
            <a:extLst>
              <a:ext uri="{FF2B5EF4-FFF2-40B4-BE49-F238E27FC236}">
                <a16:creationId xmlns:a16="http://schemas.microsoft.com/office/drawing/2014/main" id="{DCF178FD-0E45-4D89-B5FF-8C46B4365B05}"/>
              </a:ext>
            </a:extLst>
          </p:cNvPr>
          <p:cNvSpPr>
            <a:spLocks noGrp="1"/>
          </p:cNvSpPr>
          <p:nvPr>
            <p:ph idx="1"/>
          </p:nvPr>
        </p:nvSpPr>
        <p:spPr>
          <a:xfrm>
            <a:off x="1527674" y="2433868"/>
            <a:ext cx="9448800" cy="741443"/>
          </a:xfrm>
        </p:spPr>
        <p:txBody>
          <a:bodyPr vert="horz" lIns="0" tIns="0" rIns="0" bIns="0" rtlCol="0" anchor="t">
            <a:normAutofit/>
          </a:bodyPr>
          <a:lstStyle/>
          <a:p>
            <a:r>
              <a:rPr lang="en-US" sz="1800" dirty="0" err="1">
                <a:latin typeface="Times New Roman"/>
                <a:ea typeface="+mn-lt"/>
                <a:cs typeface="+mn-lt"/>
              </a:rPr>
              <a:t>Tình</a:t>
            </a:r>
            <a:r>
              <a:rPr lang="en-US" sz="1800" dirty="0">
                <a:latin typeface="Times New Roman"/>
                <a:ea typeface="+mn-lt"/>
                <a:cs typeface="+mn-lt"/>
              </a:rPr>
              <a:t> </a:t>
            </a:r>
            <a:r>
              <a:rPr lang="en-US" sz="1800" dirty="0" err="1">
                <a:latin typeface="Times New Roman"/>
                <a:ea typeface="+mn-lt"/>
                <a:cs typeface="+mn-lt"/>
              </a:rPr>
              <a:t>huống</a:t>
            </a:r>
            <a:r>
              <a:rPr lang="en-US" sz="1800" dirty="0">
                <a:latin typeface="Times New Roman"/>
                <a:ea typeface="+mn-lt"/>
                <a:cs typeface="+mn-lt"/>
              </a:rPr>
              <a:t>: Hai </a:t>
            </a:r>
            <a:r>
              <a:rPr lang="en-US" sz="1800" dirty="0" err="1">
                <a:latin typeface="Times New Roman"/>
                <a:ea typeface="+mn-lt"/>
                <a:cs typeface="+mn-lt"/>
              </a:rPr>
              <a:t>câu</a:t>
            </a:r>
            <a:r>
              <a:rPr lang="en-US" sz="1800" dirty="0">
                <a:latin typeface="Times New Roman"/>
                <a:ea typeface="+mn-lt"/>
                <a:cs typeface="+mn-lt"/>
              </a:rPr>
              <a:t> </a:t>
            </a:r>
            <a:r>
              <a:rPr lang="en-US" sz="1800" dirty="0" err="1">
                <a:latin typeface="Times New Roman"/>
                <a:ea typeface="+mn-lt"/>
                <a:cs typeface="+mn-lt"/>
              </a:rPr>
              <a:t>truy</a:t>
            </a:r>
            <a:r>
              <a:rPr lang="en-US" sz="1800" dirty="0">
                <a:latin typeface="Times New Roman"/>
                <a:ea typeface="+mn-lt"/>
                <a:cs typeface="+mn-lt"/>
              </a:rPr>
              <a:t> </a:t>
            </a:r>
            <a:r>
              <a:rPr lang="en-US" sz="1800" dirty="0" err="1">
                <a:latin typeface="Times New Roman"/>
                <a:ea typeface="+mn-lt"/>
                <a:cs typeface="+mn-lt"/>
              </a:rPr>
              <a:t>vấn</a:t>
            </a:r>
            <a:r>
              <a:rPr lang="en-US" sz="1800" dirty="0">
                <a:latin typeface="Times New Roman"/>
                <a:ea typeface="+mn-lt"/>
                <a:cs typeface="+mn-lt"/>
              </a:rPr>
              <a:t> </a:t>
            </a:r>
            <a:r>
              <a:rPr lang="en-US" sz="1800" dirty="0" err="1">
                <a:latin typeface="Times New Roman"/>
                <a:ea typeface="+mn-lt"/>
                <a:cs typeface="+mn-lt"/>
              </a:rPr>
              <a:t>cùng</a:t>
            </a:r>
            <a:r>
              <a:rPr lang="en-US" sz="1800" dirty="0">
                <a:latin typeface="Times New Roman"/>
                <a:ea typeface="+mn-lt"/>
                <a:cs typeface="+mn-lt"/>
              </a:rPr>
              <a:t> </a:t>
            </a:r>
            <a:r>
              <a:rPr lang="en-US" sz="1800" dirty="0" err="1">
                <a:latin typeface="Times New Roman"/>
                <a:ea typeface="+mn-lt"/>
                <a:cs typeface="+mn-lt"/>
              </a:rPr>
              <a:t>truy</a:t>
            </a:r>
            <a:r>
              <a:rPr lang="en-US" sz="1800" dirty="0">
                <a:latin typeface="Times New Roman"/>
                <a:ea typeface="+mn-lt"/>
                <a:cs typeface="+mn-lt"/>
              </a:rPr>
              <a:t> </a:t>
            </a:r>
            <a:r>
              <a:rPr lang="en-US" sz="1800" dirty="0" err="1">
                <a:latin typeface="Times New Roman"/>
                <a:ea typeface="+mn-lt"/>
                <a:cs typeface="+mn-lt"/>
              </a:rPr>
              <a:t>cập</a:t>
            </a:r>
            <a:r>
              <a:rPr lang="en-US" sz="1800" dirty="0">
                <a:latin typeface="Times New Roman"/>
                <a:ea typeface="+mn-lt"/>
                <a:cs typeface="+mn-lt"/>
              </a:rPr>
              <a:t> </a:t>
            </a:r>
            <a:r>
              <a:rPr lang="en-US" sz="1800" dirty="0" err="1">
                <a:latin typeface="Times New Roman"/>
                <a:ea typeface="+mn-lt"/>
                <a:cs typeface="+mn-lt"/>
              </a:rPr>
              <a:t>một</a:t>
            </a:r>
            <a:r>
              <a:rPr lang="en-US" sz="1800" dirty="0">
                <a:latin typeface="Times New Roman"/>
                <a:ea typeface="+mn-lt"/>
                <a:cs typeface="+mn-lt"/>
              </a:rPr>
              <a:t> </a:t>
            </a:r>
            <a:r>
              <a:rPr lang="en-US" sz="1800" dirty="0" err="1">
                <a:latin typeface="Times New Roman"/>
                <a:ea typeface="+mn-lt"/>
                <a:cs typeface="+mn-lt"/>
              </a:rPr>
              <a:t>mục</a:t>
            </a:r>
            <a:r>
              <a:rPr lang="en-US" sz="1800" dirty="0">
                <a:latin typeface="Times New Roman"/>
                <a:ea typeface="+mn-lt"/>
                <a:cs typeface="+mn-lt"/>
              </a:rPr>
              <a:t> </a:t>
            </a:r>
            <a:r>
              <a:rPr lang="en-US" sz="1800" dirty="0" err="1">
                <a:latin typeface="Times New Roman"/>
                <a:ea typeface="+mn-lt"/>
                <a:cs typeface="+mn-lt"/>
              </a:rPr>
              <a:t>dữ</a:t>
            </a:r>
            <a:r>
              <a:rPr lang="en-US" sz="1800" dirty="0">
                <a:latin typeface="Times New Roman"/>
                <a:ea typeface="+mn-lt"/>
                <a:cs typeface="+mn-lt"/>
              </a:rPr>
              <a:t> </a:t>
            </a:r>
            <a:r>
              <a:rPr lang="en-US" sz="1800" dirty="0" err="1">
                <a:latin typeface="Times New Roman"/>
                <a:ea typeface="+mn-lt"/>
                <a:cs typeface="+mn-lt"/>
              </a:rPr>
              <a:t>liệu</a:t>
            </a:r>
            <a:r>
              <a:rPr lang="en-US" sz="1800" dirty="0">
                <a:latin typeface="Times New Roman"/>
                <a:ea typeface="+mn-lt"/>
                <a:cs typeface="+mn-lt"/>
              </a:rPr>
              <a:t>, </a:t>
            </a:r>
            <a:r>
              <a:rPr lang="en-US" sz="1800" dirty="0" err="1">
                <a:latin typeface="Times New Roman"/>
                <a:ea typeface="+mn-lt"/>
                <a:cs typeface="+mn-lt"/>
              </a:rPr>
              <a:t>hoặc</a:t>
            </a:r>
            <a:r>
              <a:rPr lang="en-US" sz="1800" dirty="0">
                <a:latin typeface="Times New Roman"/>
                <a:ea typeface="+mn-lt"/>
                <a:cs typeface="+mn-lt"/>
              </a:rPr>
              <a:t> </a:t>
            </a:r>
            <a:r>
              <a:rPr lang="en-US" sz="1800" dirty="0" err="1">
                <a:latin typeface="Times New Roman"/>
                <a:ea typeface="+mn-lt"/>
                <a:cs typeface="+mn-lt"/>
              </a:rPr>
              <a:t>tình</a:t>
            </a:r>
            <a:r>
              <a:rPr lang="en-US" sz="1800" dirty="0">
                <a:latin typeface="Times New Roman"/>
                <a:ea typeface="+mn-lt"/>
                <a:cs typeface="+mn-lt"/>
              </a:rPr>
              <a:t> </a:t>
            </a:r>
            <a:r>
              <a:rPr lang="en-US" sz="1800" dirty="0" err="1">
                <a:latin typeface="Times New Roman"/>
                <a:ea typeface="+mn-lt"/>
                <a:cs typeface="+mn-lt"/>
              </a:rPr>
              <a:t>huống</a:t>
            </a:r>
            <a:r>
              <a:rPr lang="en-US" sz="1800" dirty="0">
                <a:latin typeface="Times New Roman"/>
                <a:ea typeface="+mn-lt"/>
                <a:cs typeface="+mn-lt"/>
              </a:rPr>
              <a:t> </a:t>
            </a:r>
            <a:r>
              <a:rPr lang="en-US" sz="1800" dirty="0" err="1">
                <a:latin typeface="Times New Roman"/>
                <a:ea typeface="+mn-lt"/>
                <a:cs typeface="+mn-lt"/>
              </a:rPr>
              <a:t>hệ</a:t>
            </a:r>
            <a:r>
              <a:rPr lang="en-US" sz="1800" dirty="0">
                <a:latin typeface="Times New Roman"/>
                <a:ea typeface="+mn-lt"/>
                <a:cs typeface="+mn-lt"/>
              </a:rPr>
              <a:t> </a:t>
            </a:r>
            <a:r>
              <a:rPr lang="en-US" sz="1800" dirty="0" err="1">
                <a:latin typeface="Times New Roman"/>
                <a:ea typeface="+mn-lt"/>
                <a:cs typeface="+mn-lt"/>
              </a:rPr>
              <a:t>thống</a:t>
            </a:r>
            <a:r>
              <a:rPr lang="en-US" sz="1800" dirty="0">
                <a:latin typeface="Times New Roman"/>
                <a:ea typeface="+mn-lt"/>
                <a:cs typeface="+mn-lt"/>
              </a:rPr>
              <a:t> </a:t>
            </a:r>
            <a:r>
              <a:rPr lang="en-US" sz="1800" dirty="0" err="1">
                <a:latin typeface="Times New Roman"/>
                <a:ea typeface="+mn-lt"/>
                <a:cs typeface="+mn-lt"/>
              </a:rPr>
              <a:t>gặp</a:t>
            </a:r>
            <a:r>
              <a:rPr lang="en-US" sz="1800" dirty="0">
                <a:latin typeface="Times New Roman"/>
                <a:ea typeface="+mn-lt"/>
                <a:cs typeface="+mn-lt"/>
              </a:rPr>
              <a:t> </a:t>
            </a:r>
            <a:r>
              <a:rPr lang="en-US" sz="1800" dirty="0" err="1">
                <a:latin typeface="Times New Roman"/>
                <a:ea typeface="+mn-lt"/>
                <a:cs typeface="+mn-lt"/>
              </a:rPr>
              <a:t>sự</a:t>
            </a:r>
            <a:r>
              <a:rPr lang="en-US" sz="1800" dirty="0">
                <a:latin typeface="Times New Roman"/>
                <a:ea typeface="+mn-lt"/>
                <a:cs typeface="+mn-lt"/>
              </a:rPr>
              <a:t> </a:t>
            </a:r>
            <a:r>
              <a:rPr lang="en-US" sz="1800" dirty="0" err="1">
                <a:latin typeface="Times New Roman"/>
                <a:ea typeface="+mn-lt"/>
                <a:cs typeface="+mn-lt"/>
              </a:rPr>
              <a:t>cố</a:t>
            </a:r>
            <a:r>
              <a:rPr lang="en-US" sz="1800" dirty="0">
                <a:latin typeface="Times New Roman"/>
                <a:ea typeface="+mn-lt"/>
                <a:cs typeface="+mn-lt"/>
              </a:rPr>
              <a:t> </a:t>
            </a:r>
            <a:r>
              <a:rPr lang="en-US" sz="1800" dirty="0" err="1">
                <a:latin typeface="Times New Roman"/>
                <a:ea typeface="+mn-lt"/>
                <a:cs typeface="+mn-lt"/>
              </a:rPr>
              <a:t>phải</a:t>
            </a:r>
            <a:r>
              <a:rPr lang="en-US" sz="1800" dirty="0">
                <a:latin typeface="Times New Roman"/>
                <a:ea typeface="+mn-lt"/>
                <a:cs typeface="+mn-lt"/>
              </a:rPr>
              <a:t> </a:t>
            </a:r>
            <a:r>
              <a:rPr lang="en-US" sz="1800" dirty="0" err="1">
                <a:latin typeface="Times New Roman"/>
                <a:ea typeface="+mn-lt"/>
                <a:cs typeface="+mn-lt"/>
              </a:rPr>
              <a:t>ngừng</a:t>
            </a:r>
            <a:r>
              <a:rPr lang="en-US" sz="1800" dirty="0">
                <a:latin typeface="Times New Roman"/>
                <a:ea typeface="+mn-lt"/>
                <a:cs typeface="+mn-lt"/>
              </a:rPr>
              <a:t> </a:t>
            </a:r>
            <a:r>
              <a:rPr lang="en-US" sz="1800" dirty="0" err="1">
                <a:latin typeface="Times New Roman"/>
                <a:ea typeface="+mn-lt"/>
                <a:cs typeface="+mn-lt"/>
              </a:rPr>
              <a:t>hoạt</a:t>
            </a:r>
            <a:r>
              <a:rPr lang="en-US" sz="1800" dirty="0">
                <a:latin typeface="Times New Roman"/>
                <a:ea typeface="+mn-lt"/>
                <a:cs typeface="+mn-lt"/>
              </a:rPr>
              <a:t> </a:t>
            </a:r>
            <a:r>
              <a:rPr lang="en-US" sz="1800" dirty="0" err="1">
                <a:latin typeface="Times New Roman"/>
                <a:ea typeface="+mn-lt"/>
                <a:cs typeface="+mn-lt"/>
              </a:rPr>
              <a:t>động</a:t>
            </a:r>
            <a:r>
              <a:rPr lang="en-US" sz="1800" dirty="0">
                <a:latin typeface="Times New Roman"/>
                <a:ea typeface="+mn-lt"/>
                <a:cs typeface="+mn-lt"/>
              </a:rPr>
              <a:t> </a:t>
            </a:r>
            <a:r>
              <a:rPr lang="en-US" sz="1800" dirty="0" err="1">
                <a:latin typeface="Times New Roman"/>
                <a:ea typeface="+mn-lt"/>
                <a:cs typeface="+mn-lt"/>
              </a:rPr>
              <a:t>trong</a:t>
            </a:r>
            <a:r>
              <a:rPr lang="en-US" sz="1800" dirty="0">
                <a:latin typeface="Times New Roman"/>
                <a:ea typeface="+mn-lt"/>
                <a:cs typeface="+mn-lt"/>
              </a:rPr>
              <a:t> </a:t>
            </a:r>
            <a:r>
              <a:rPr lang="en-US" sz="1800" dirty="0" err="1">
                <a:latin typeface="Times New Roman"/>
                <a:ea typeface="+mn-lt"/>
                <a:cs typeface="+mn-lt"/>
              </a:rPr>
              <a:t>khi</a:t>
            </a:r>
            <a:r>
              <a:rPr lang="en-US" sz="1800" dirty="0">
                <a:latin typeface="Times New Roman"/>
                <a:ea typeface="+mn-lt"/>
                <a:cs typeface="+mn-lt"/>
              </a:rPr>
              <a:t> </a:t>
            </a:r>
            <a:r>
              <a:rPr lang="en-US" sz="1800" dirty="0" err="1">
                <a:latin typeface="Times New Roman"/>
                <a:ea typeface="+mn-lt"/>
                <a:cs typeface="+mn-lt"/>
              </a:rPr>
              <a:t>đang</a:t>
            </a:r>
            <a:r>
              <a:rPr lang="en-US" sz="1800" dirty="0">
                <a:latin typeface="Times New Roman"/>
                <a:ea typeface="+mn-lt"/>
                <a:cs typeface="+mn-lt"/>
              </a:rPr>
              <a:t> </a:t>
            </a:r>
            <a:r>
              <a:rPr lang="en-US" sz="1800" dirty="0" err="1">
                <a:latin typeface="Times New Roman"/>
                <a:ea typeface="+mn-lt"/>
                <a:cs typeface="+mn-lt"/>
              </a:rPr>
              <a:t>thực</a:t>
            </a:r>
            <a:r>
              <a:rPr lang="en-US" sz="1800" dirty="0">
                <a:latin typeface="Times New Roman"/>
                <a:ea typeface="+mn-lt"/>
                <a:cs typeface="+mn-lt"/>
              </a:rPr>
              <a:t> </a:t>
            </a:r>
            <a:r>
              <a:rPr lang="en-US" sz="1800" dirty="0" err="1">
                <a:latin typeface="Times New Roman"/>
                <a:ea typeface="+mn-lt"/>
                <a:cs typeface="+mn-lt"/>
              </a:rPr>
              <a:t>hiện</a:t>
            </a:r>
            <a:r>
              <a:rPr lang="en-US" sz="1800" dirty="0">
                <a:latin typeface="Times New Roman"/>
                <a:ea typeface="+mn-lt"/>
                <a:cs typeface="+mn-lt"/>
              </a:rPr>
              <a:t> </a:t>
            </a:r>
            <a:r>
              <a:rPr lang="en-US" sz="1800" dirty="0" err="1">
                <a:latin typeface="Times New Roman"/>
                <a:ea typeface="+mn-lt"/>
                <a:cs typeface="+mn-lt"/>
              </a:rPr>
              <a:t>câu</a:t>
            </a:r>
            <a:r>
              <a:rPr lang="en-US" sz="1800" dirty="0">
                <a:latin typeface="Times New Roman"/>
                <a:ea typeface="+mn-lt"/>
                <a:cs typeface="+mn-lt"/>
              </a:rPr>
              <a:t> </a:t>
            </a:r>
            <a:r>
              <a:rPr lang="en-US" sz="1800" dirty="0" err="1">
                <a:latin typeface="Times New Roman"/>
                <a:ea typeface="+mn-lt"/>
                <a:cs typeface="+mn-lt"/>
              </a:rPr>
              <a:t>truy</a:t>
            </a:r>
            <a:r>
              <a:rPr lang="en-US" sz="1800" dirty="0">
                <a:latin typeface="Times New Roman"/>
                <a:ea typeface="+mn-lt"/>
                <a:cs typeface="+mn-lt"/>
              </a:rPr>
              <a:t> </a:t>
            </a:r>
            <a:r>
              <a:rPr lang="en-US" sz="1800" dirty="0" err="1">
                <a:latin typeface="Times New Roman"/>
                <a:ea typeface="+mn-lt"/>
                <a:cs typeface="+mn-lt"/>
              </a:rPr>
              <a:t>vấn</a:t>
            </a:r>
            <a:r>
              <a:rPr lang="en-US" sz="1800" dirty="0">
                <a:latin typeface="Times New Roman"/>
                <a:ea typeface="+mn-lt"/>
                <a:cs typeface="+mn-lt"/>
              </a:rPr>
              <a:t>.</a:t>
            </a:r>
            <a:endParaRPr lang="en-US" sz="180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endParaRPr lang="en-US">
              <a:latin typeface="Times New Roman"/>
              <a:cs typeface="Times New Roman"/>
            </a:endParaRPr>
          </a:p>
        </p:txBody>
      </p:sp>
      <p:sp>
        <p:nvSpPr>
          <p:cNvPr id="33" name="Rectangle 31">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3">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2BC2C14F-23D8-43DD-91F2-D812A0811ECC}"/>
              </a:ext>
            </a:extLst>
          </p:cNvPr>
          <p:cNvSpPr txBox="1">
            <a:spLocks/>
          </p:cNvSpPr>
          <p:nvPr/>
        </p:nvSpPr>
        <p:spPr>
          <a:xfrm>
            <a:off x="1487279" y="2999401"/>
            <a:ext cx="9457980" cy="1062768"/>
          </a:xfrm>
          <a:prstGeom prst="rect">
            <a:avLst/>
          </a:prstGeom>
        </p:spPr>
        <p:txBody>
          <a:bodyPr vert="horz" lIns="0" tIns="0" rIns="0" bIns="0" rtlCol="0" anchor="t">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Times New Roman"/>
              <a:cs typeface="Times New Roman"/>
            </a:endParaRPr>
          </a:p>
          <a:p>
            <a:pPr marL="0" indent="0">
              <a:buNone/>
            </a:pPr>
            <a:r>
              <a:rPr lang="en-US" sz="1800" dirty="0">
                <a:latin typeface="Times New Roman"/>
                <a:cs typeface="Times New Roman"/>
              </a:rPr>
              <a:t>=&gt; </a:t>
            </a:r>
            <a:r>
              <a:rPr lang="en-US" sz="1800" dirty="0" err="1">
                <a:latin typeface="Times New Roman"/>
                <a:cs typeface="Times New Roman"/>
              </a:rPr>
              <a:t>Điểm</a:t>
            </a:r>
            <a:r>
              <a:rPr lang="en-US" sz="1800" dirty="0">
                <a:latin typeface="Times New Roman"/>
                <a:cs typeface="Times New Roman"/>
              </a:rPr>
              <a:t> </a:t>
            </a:r>
            <a:r>
              <a:rPr lang="en-US" sz="1800" dirty="0" err="1">
                <a:latin typeface="Times New Roman"/>
                <a:cs typeface="Times New Roman"/>
              </a:rPr>
              <a:t>mấu</a:t>
            </a:r>
            <a:r>
              <a:rPr lang="en-US" sz="1800" dirty="0">
                <a:latin typeface="Times New Roman"/>
                <a:cs typeface="Times New Roman"/>
              </a:rPr>
              <a:t> </a:t>
            </a:r>
            <a:r>
              <a:rPr lang="en-US" sz="1800" dirty="0" err="1">
                <a:latin typeface="Times New Roman"/>
                <a:cs typeface="Times New Roman"/>
              </a:rPr>
              <a:t>chốt</a:t>
            </a:r>
            <a:r>
              <a:rPr lang="en-US" sz="1800" dirty="0">
                <a:latin typeface="Times New Roman"/>
                <a:cs typeface="Times New Roman"/>
              </a:rPr>
              <a:t> ở </a:t>
            </a:r>
            <a:r>
              <a:rPr lang="en-US" sz="1800" dirty="0" err="1">
                <a:latin typeface="Times New Roman"/>
                <a:cs typeface="Times New Roman"/>
              </a:rPr>
              <a:t>đây</a:t>
            </a:r>
            <a:r>
              <a:rPr lang="en-US" sz="1800" dirty="0">
                <a:latin typeface="Times New Roman"/>
                <a:cs typeface="Times New Roman"/>
              </a:rPr>
              <a:t> </a:t>
            </a:r>
            <a:r>
              <a:rPr lang="en-US" sz="1800" dirty="0" err="1">
                <a:latin typeface="Times New Roman"/>
                <a:cs typeface="Times New Roman"/>
              </a:rPr>
              <a:t>là</a:t>
            </a:r>
            <a:r>
              <a:rPr lang="en-US" sz="1800" dirty="0">
                <a:latin typeface="Times New Roman"/>
                <a:cs typeface="Times New Roman"/>
              </a:rPr>
              <a:t> </a:t>
            </a:r>
            <a:r>
              <a:rPr lang="en-US" sz="1800" dirty="0" err="1">
                <a:latin typeface="Times New Roman"/>
                <a:cs typeface="Times New Roman"/>
              </a:rPr>
              <a:t>hoàn</a:t>
            </a:r>
            <a:r>
              <a:rPr lang="en-US" sz="1800" dirty="0">
                <a:latin typeface="Times New Roman"/>
                <a:cs typeface="Times New Roman"/>
              </a:rPr>
              <a:t> </a:t>
            </a:r>
            <a:r>
              <a:rPr lang="en-US" sz="1800" dirty="0" err="1">
                <a:latin typeface="Times New Roman"/>
                <a:cs typeface="Times New Roman"/>
              </a:rPr>
              <a:t>toàn</a:t>
            </a:r>
            <a:r>
              <a:rPr lang="en-US" sz="1800" dirty="0">
                <a:latin typeface="Times New Roman"/>
                <a:cs typeface="Times New Roman"/>
              </a:rPr>
              <a:t> </a:t>
            </a:r>
            <a:r>
              <a:rPr lang="en-US" sz="1800" dirty="0" err="1">
                <a:latin typeface="Times New Roman"/>
                <a:cs typeface="Times New Roman"/>
              </a:rPr>
              <a:t>không</a:t>
            </a:r>
            <a:r>
              <a:rPr lang="en-US" sz="1800" dirty="0">
                <a:latin typeface="Times New Roman"/>
                <a:cs typeface="Times New Roman"/>
              </a:rPr>
              <a:t> </a:t>
            </a:r>
            <a:r>
              <a:rPr lang="en-US" sz="1800" dirty="0" err="1">
                <a:latin typeface="Times New Roman"/>
                <a:cs typeface="Times New Roman"/>
              </a:rPr>
              <a:t>có</a:t>
            </a:r>
            <a:r>
              <a:rPr lang="en-US" sz="1800" dirty="0">
                <a:latin typeface="Times New Roman"/>
                <a:cs typeface="Times New Roman"/>
              </a:rPr>
              <a:t> </a:t>
            </a:r>
            <a:r>
              <a:rPr lang="en-US" sz="1800" dirty="0" err="1">
                <a:latin typeface="Times New Roman"/>
                <a:cs typeface="Times New Roman"/>
              </a:rPr>
              <a:t>khái</a:t>
            </a:r>
            <a:r>
              <a:rPr lang="en-US" sz="1800" dirty="0">
                <a:latin typeface="Times New Roman"/>
                <a:cs typeface="Times New Roman"/>
              </a:rPr>
              <a:t> </a:t>
            </a:r>
            <a:r>
              <a:rPr lang="en-US" sz="1800" dirty="0" err="1">
                <a:latin typeface="Times New Roman"/>
                <a:cs typeface="Times New Roman"/>
              </a:rPr>
              <a:t>niệm</a:t>
            </a:r>
            <a:r>
              <a:rPr lang="en-US" sz="1800" dirty="0">
                <a:latin typeface="Times New Roman"/>
                <a:cs typeface="Times New Roman"/>
              </a:rPr>
              <a:t> </a:t>
            </a:r>
            <a:r>
              <a:rPr lang="en-US" sz="1800" dirty="0" err="1">
                <a:latin typeface="Times New Roman"/>
                <a:cs typeface="Times New Roman"/>
              </a:rPr>
              <a:t>về</a:t>
            </a:r>
            <a:r>
              <a:rPr lang="en-US" sz="1800" dirty="0">
                <a:latin typeface="Times New Roman"/>
                <a:cs typeface="Times New Roman"/>
              </a:rPr>
              <a:t> "</a:t>
            </a:r>
            <a:r>
              <a:rPr lang="en-US" sz="1800" dirty="0" err="1">
                <a:latin typeface="Times New Roman"/>
                <a:cs typeface="Times New Roman"/>
              </a:rPr>
              <a:t>thực</a:t>
            </a:r>
            <a:r>
              <a:rPr lang="en-US" sz="1800" dirty="0">
                <a:latin typeface="Times New Roman"/>
                <a:cs typeface="Times New Roman"/>
              </a:rPr>
              <a:t> </a:t>
            </a:r>
            <a:r>
              <a:rPr lang="en-US" sz="1800" dirty="0" err="1">
                <a:latin typeface="Times New Roman"/>
                <a:cs typeface="Times New Roman"/>
              </a:rPr>
              <a:t>thi</a:t>
            </a:r>
            <a:r>
              <a:rPr lang="en-US" sz="1800" dirty="0">
                <a:latin typeface="Times New Roman"/>
                <a:cs typeface="Times New Roman"/>
              </a:rPr>
              <a:t> </a:t>
            </a:r>
            <a:r>
              <a:rPr lang="en-US" sz="1800" dirty="0" err="1">
                <a:latin typeface="Times New Roman"/>
                <a:cs typeface="Times New Roman"/>
              </a:rPr>
              <a:t>nhất</a:t>
            </a:r>
            <a:r>
              <a:rPr lang="en-US" sz="1800" dirty="0">
                <a:latin typeface="Times New Roman"/>
                <a:cs typeface="Times New Roman"/>
              </a:rPr>
              <a:t> </a:t>
            </a:r>
            <a:r>
              <a:rPr lang="en-US" sz="1800" dirty="0" err="1">
                <a:latin typeface="Times New Roman"/>
                <a:cs typeface="Times New Roman"/>
              </a:rPr>
              <a:t>quán</a:t>
            </a:r>
            <a:r>
              <a:rPr lang="en-US" sz="1800" dirty="0">
                <a:latin typeface="Times New Roman"/>
                <a:cs typeface="Times New Roman"/>
              </a:rPr>
              <a:t>" </a:t>
            </a:r>
            <a:r>
              <a:rPr lang="en-US" sz="1800" dirty="0" err="1">
                <a:latin typeface="Times New Roman"/>
                <a:cs typeface="Times New Roman"/>
              </a:rPr>
              <a:t>hoặc</a:t>
            </a:r>
            <a:r>
              <a:rPr lang="en-US" sz="1800" dirty="0">
                <a:latin typeface="Times New Roman"/>
                <a:cs typeface="Times New Roman"/>
              </a:rPr>
              <a:t> </a:t>
            </a:r>
            <a:r>
              <a:rPr lang="en-US" sz="1800" dirty="0" err="1">
                <a:latin typeface="Times New Roman"/>
                <a:cs typeface="Times New Roman"/>
              </a:rPr>
              <a:t>là</a:t>
            </a:r>
            <a:r>
              <a:rPr lang="en-US" sz="1800" dirty="0">
                <a:latin typeface="Times New Roman"/>
                <a:cs typeface="Times New Roman"/>
              </a:rPr>
              <a:t> "</a:t>
            </a:r>
            <a:r>
              <a:rPr lang="en-US" sz="1800" dirty="0" err="1">
                <a:latin typeface="Times New Roman"/>
                <a:cs typeface="Times New Roman"/>
              </a:rPr>
              <a:t>tính</a:t>
            </a:r>
            <a:r>
              <a:rPr lang="en-US" sz="1800" dirty="0">
                <a:latin typeface="Times New Roman"/>
                <a:cs typeface="Times New Roman"/>
              </a:rPr>
              <a:t> </a:t>
            </a:r>
            <a:r>
              <a:rPr lang="en-US" sz="1800" dirty="0" err="1">
                <a:latin typeface="Times New Roman"/>
                <a:cs typeface="Times New Roman"/>
              </a:rPr>
              <a:t>toán</a:t>
            </a:r>
            <a:r>
              <a:rPr lang="en-US" sz="1800" dirty="0">
                <a:latin typeface="Times New Roman"/>
                <a:cs typeface="Times New Roman"/>
              </a:rPr>
              <a:t> </a:t>
            </a:r>
          </a:p>
          <a:p>
            <a:pPr marL="0" indent="0">
              <a:buNone/>
            </a:pPr>
            <a:r>
              <a:rPr lang="en-US" sz="1800" dirty="0" err="1">
                <a:latin typeface="Times New Roman"/>
                <a:cs typeface="Times New Roman"/>
              </a:rPr>
              <a:t>đáng</a:t>
            </a:r>
            <a:r>
              <a:rPr lang="en-US" sz="1800" dirty="0">
                <a:latin typeface="Times New Roman"/>
                <a:cs typeface="Times New Roman"/>
              </a:rPr>
              <a:t> tin </a:t>
            </a:r>
            <a:r>
              <a:rPr lang="en-US" sz="1800" dirty="0" err="1">
                <a:latin typeface="Times New Roman"/>
                <a:cs typeface="Times New Roman"/>
              </a:rPr>
              <a:t>cậy</a:t>
            </a:r>
            <a:r>
              <a:rPr lang="en-US" sz="1800" dirty="0">
                <a:latin typeface="Times New Roman"/>
                <a:cs typeface="Times New Roman"/>
              </a:rPr>
              <a:t>" </a:t>
            </a:r>
            <a:r>
              <a:rPr lang="en-US" sz="1800" dirty="0" err="1">
                <a:latin typeface="Times New Roman"/>
                <a:cs typeface="Times New Roman"/>
              </a:rPr>
              <a:t>đi</a:t>
            </a:r>
            <a:r>
              <a:rPr lang="en-US" sz="1800" dirty="0">
                <a:latin typeface="Times New Roman"/>
                <a:cs typeface="Times New Roman"/>
              </a:rPr>
              <a:t> </a:t>
            </a:r>
            <a:r>
              <a:rPr lang="en-US" sz="1800" dirty="0" err="1">
                <a:latin typeface="Times New Roman"/>
                <a:cs typeface="Times New Roman"/>
              </a:rPr>
              <a:t>kèm</a:t>
            </a:r>
            <a:r>
              <a:rPr lang="en-US" sz="1800" dirty="0">
                <a:latin typeface="Times New Roman"/>
                <a:cs typeface="Times New Roman"/>
              </a:rPr>
              <a:t> </a:t>
            </a:r>
            <a:r>
              <a:rPr lang="en-US" sz="1800" dirty="0" err="1">
                <a:latin typeface="Times New Roman"/>
                <a:cs typeface="Times New Roman"/>
              </a:rPr>
              <a:t>với</a:t>
            </a:r>
            <a:r>
              <a:rPr lang="en-US" sz="1800" dirty="0">
                <a:latin typeface="Times New Roman"/>
                <a:cs typeface="Times New Roman"/>
              </a:rPr>
              <a:t> </a:t>
            </a:r>
            <a:r>
              <a:rPr lang="en-US" sz="1800" dirty="0" err="1">
                <a:latin typeface="Times New Roman"/>
                <a:cs typeface="Times New Roman"/>
              </a:rPr>
              <a:t>truy</a:t>
            </a:r>
            <a:r>
              <a:rPr lang="en-US" sz="1800" dirty="0">
                <a:latin typeface="Times New Roman"/>
                <a:cs typeface="Times New Roman"/>
              </a:rPr>
              <a:t> </a:t>
            </a:r>
            <a:r>
              <a:rPr lang="en-US" sz="1800" dirty="0" err="1">
                <a:latin typeface="Times New Roman"/>
                <a:cs typeface="Times New Roman"/>
              </a:rPr>
              <a:t>vấn</a:t>
            </a:r>
            <a:r>
              <a:rPr lang="en-US" sz="1800" dirty="0">
                <a:latin typeface="Times New Roman"/>
                <a:cs typeface="Times New Roman"/>
              </a:rPr>
              <a:t> .</a:t>
            </a:r>
            <a:endParaRPr lang="en-US"/>
          </a:p>
          <a:p>
            <a:pPr marL="0" indent="0">
              <a:buFont typeface="Arial" panose="020B0604020202020204" pitchFamily="34" charset="0"/>
              <a:buNone/>
            </a:pPr>
            <a:endParaRPr lang="en-US" sz="1800" dirty="0">
              <a:latin typeface="Times New Roman"/>
              <a:cs typeface="Times New Roman"/>
            </a:endParaRPr>
          </a:p>
          <a:p>
            <a:endParaRPr lang="en-US">
              <a:latin typeface="Times New Roman"/>
              <a:cs typeface="Times New Roman"/>
            </a:endParaRPr>
          </a:p>
        </p:txBody>
      </p:sp>
      <p:sp>
        <p:nvSpPr>
          <p:cNvPr id="6" name="Rectangle: Rounded Corners 5">
            <a:extLst>
              <a:ext uri="{FF2B5EF4-FFF2-40B4-BE49-F238E27FC236}">
                <a16:creationId xmlns:a16="http://schemas.microsoft.com/office/drawing/2014/main" id="{92456206-6509-4A6E-AD34-D59A96AACD12}"/>
              </a:ext>
            </a:extLst>
          </p:cNvPr>
          <p:cNvSpPr/>
          <p:nvPr/>
        </p:nvSpPr>
        <p:spPr>
          <a:xfrm>
            <a:off x="1277958" y="4661053"/>
            <a:ext cx="10190601" cy="114759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a:cs typeface="Times New Roman"/>
              </a:rPr>
              <a:t>Khái</a:t>
            </a:r>
            <a:r>
              <a:rPr lang="en-US" dirty="0">
                <a:solidFill>
                  <a:schemeClr val="tx1"/>
                </a:solidFill>
                <a:latin typeface="Times New Roman"/>
                <a:cs typeface="Times New Roman"/>
              </a:rPr>
              <a:t> </a:t>
            </a:r>
            <a:r>
              <a:rPr lang="en-US" dirty="0" err="1">
                <a:solidFill>
                  <a:schemeClr val="tx1"/>
                </a:solidFill>
                <a:latin typeface="Times New Roman"/>
                <a:cs typeface="Times New Roman"/>
              </a:rPr>
              <a:t>niệm</a:t>
            </a:r>
            <a:r>
              <a:rPr lang="en-US" dirty="0">
                <a:solidFill>
                  <a:schemeClr val="tx1"/>
                </a:solidFill>
                <a:latin typeface="Times New Roman"/>
                <a:cs typeface="Times New Roman"/>
              </a:rPr>
              <a:t> </a:t>
            </a:r>
            <a:r>
              <a:rPr lang="en-US" dirty="0" err="1">
                <a:solidFill>
                  <a:schemeClr val="tx1"/>
                </a:solidFill>
                <a:latin typeface="Times New Roman"/>
                <a:cs typeface="Times New Roman"/>
              </a:rPr>
              <a:t>giao</a:t>
            </a:r>
            <a:r>
              <a:rPr lang="en-US" dirty="0">
                <a:solidFill>
                  <a:schemeClr val="tx1"/>
                </a:solidFill>
                <a:latin typeface="Times New Roman"/>
                <a:cs typeface="Times New Roman"/>
              </a:rPr>
              <a:t> </a:t>
            </a:r>
            <a:r>
              <a:rPr lang="en-US" dirty="0" err="1">
                <a:solidFill>
                  <a:schemeClr val="tx1"/>
                </a:solidFill>
                <a:latin typeface="Times New Roman"/>
                <a:cs typeface="Times New Roman"/>
              </a:rPr>
              <a:t>tác</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được</a:t>
            </a:r>
            <a:r>
              <a:rPr lang="en-US" dirty="0">
                <a:solidFill>
                  <a:schemeClr val="tx1"/>
                </a:solidFill>
                <a:latin typeface="Times New Roman"/>
                <a:cs typeface="Times New Roman"/>
              </a:rPr>
              <a:t> </a:t>
            </a:r>
            <a:r>
              <a:rPr lang="en-US" dirty="0" err="1">
                <a:solidFill>
                  <a:schemeClr val="tx1"/>
                </a:solidFill>
                <a:latin typeface="Times New Roman"/>
                <a:cs typeface="Times New Roman"/>
              </a:rPr>
              <a:t>hình</a:t>
            </a:r>
            <a:r>
              <a:rPr lang="en-US" dirty="0">
                <a:solidFill>
                  <a:schemeClr val="tx1"/>
                </a:solidFill>
                <a:latin typeface="Times New Roman"/>
                <a:cs typeface="Times New Roman"/>
              </a:rPr>
              <a:t> </a:t>
            </a:r>
            <a:r>
              <a:rPr lang="en-US" dirty="0" err="1">
                <a:solidFill>
                  <a:schemeClr val="tx1"/>
                </a:solidFill>
                <a:latin typeface="Times New Roman"/>
                <a:cs typeface="Times New Roman"/>
              </a:rPr>
              <a:t>thành</a:t>
            </a:r>
            <a:r>
              <a:rPr lang="en-US" dirty="0">
                <a:solidFill>
                  <a:schemeClr val="tx1"/>
                </a:solidFill>
                <a:latin typeface="Times New Roman"/>
                <a:cs typeface="Times New Roman"/>
              </a:rPr>
              <a:t> </a:t>
            </a:r>
            <a:r>
              <a:rPr lang="en-US" dirty="0" err="1">
                <a:solidFill>
                  <a:schemeClr val="tx1"/>
                </a:solidFill>
                <a:latin typeface="Times New Roman"/>
                <a:cs typeface="Times New Roman"/>
              </a:rPr>
              <a:t>sử</a:t>
            </a:r>
            <a:r>
              <a:rPr lang="en-US" dirty="0">
                <a:solidFill>
                  <a:schemeClr val="tx1"/>
                </a:solidFill>
                <a:latin typeface="Times New Roman"/>
                <a:cs typeface="Times New Roman"/>
              </a:rPr>
              <a:t> </a:t>
            </a:r>
            <a:r>
              <a:rPr lang="en-US" dirty="0" err="1">
                <a:solidFill>
                  <a:schemeClr val="tx1"/>
                </a:solidFill>
                <a:latin typeface="Times New Roman"/>
                <a:cs typeface="Times New Roman"/>
              </a:rPr>
              <a:t>dụng</a:t>
            </a:r>
            <a:r>
              <a:rPr lang="en-US" dirty="0">
                <a:solidFill>
                  <a:schemeClr val="tx1"/>
                </a:solidFill>
                <a:latin typeface="Times New Roman"/>
                <a:cs typeface="Times New Roman"/>
              </a:rPr>
              <a:t> </a:t>
            </a:r>
            <a:r>
              <a:rPr lang="en-US" dirty="0" err="1">
                <a:solidFill>
                  <a:schemeClr val="tx1"/>
                </a:solidFill>
                <a:latin typeface="Times New Roman"/>
                <a:cs typeface="Times New Roman"/>
              </a:rPr>
              <a:t>trong</a:t>
            </a:r>
            <a:r>
              <a:rPr lang="en-US" dirty="0">
                <a:solidFill>
                  <a:schemeClr val="tx1"/>
                </a:solidFill>
                <a:latin typeface="Times New Roman"/>
                <a:cs typeface="Times New Roman"/>
              </a:rPr>
              <a:t> </a:t>
            </a:r>
            <a:r>
              <a:rPr lang="en-US" dirty="0" err="1">
                <a:solidFill>
                  <a:schemeClr val="tx1"/>
                </a:solidFill>
                <a:latin typeface="Times New Roman"/>
                <a:cs typeface="Times New Roman"/>
              </a:rPr>
              <a:t>lĩnh</a:t>
            </a:r>
            <a:r>
              <a:rPr lang="en-US" dirty="0">
                <a:solidFill>
                  <a:schemeClr val="tx1"/>
                </a:solidFill>
                <a:latin typeface="Times New Roman"/>
                <a:cs typeface="Times New Roman"/>
              </a:rPr>
              <a:t> </a:t>
            </a:r>
            <a:r>
              <a:rPr lang="en-US" dirty="0" err="1">
                <a:solidFill>
                  <a:schemeClr val="tx1"/>
                </a:solidFill>
                <a:latin typeface="Times New Roman"/>
                <a:cs typeface="Times New Roman"/>
              </a:rPr>
              <a:t>vực</a:t>
            </a:r>
            <a:r>
              <a:rPr lang="en-US" dirty="0">
                <a:solidFill>
                  <a:schemeClr val="tx1"/>
                </a:solidFill>
                <a:latin typeface="Times New Roman"/>
                <a:cs typeface="Times New Roman"/>
              </a:rPr>
              <a:t> CSDL </a:t>
            </a:r>
            <a:r>
              <a:rPr lang="en-US" dirty="0" err="1">
                <a:solidFill>
                  <a:schemeClr val="tx1"/>
                </a:solidFill>
                <a:latin typeface="Times New Roman"/>
                <a:cs typeface="Times New Roman"/>
              </a:rPr>
              <a:t>như</a:t>
            </a:r>
            <a:r>
              <a:rPr lang="en-US" dirty="0">
                <a:solidFill>
                  <a:schemeClr val="tx1"/>
                </a:solidFill>
                <a:latin typeface="Times New Roman"/>
                <a:cs typeface="Times New Roman"/>
              </a:rPr>
              <a:t> </a:t>
            </a:r>
            <a:r>
              <a:rPr lang="en-US" dirty="0" err="1">
                <a:solidFill>
                  <a:schemeClr val="tx1"/>
                </a:solidFill>
                <a:latin typeface="Times New Roman"/>
                <a:cs typeface="Times New Roman"/>
              </a:rPr>
              <a:t>một</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đơn</a:t>
            </a:r>
            <a:r>
              <a:rPr lang="en-US" dirty="0">
                <a:solidFill>
                  <a:schemeClr val="tx1"/>
                </a:solidFill>
                <a:latin typeface="Times New Roman"/>
                <a:cs typeface="Times New Roman"/>
              </a:rPr>
              <a:t> </a:t>
            </a:r>
            <a:r>
              <a:rPr lang="en-US" dirty="0" err="1">
                <a:solidFill>
                  <a:schemeClr val="tx1"/>
                </a:solidFill>
                <a:latin typeface="Times New Roman"/>
                <a:cs typeface="Times New Roman"/>
              </a:rPr>
              <a:t>vị</a:t>
            </a:r>
            <a:r>
              <a:rPr lang="en-US" dirty="0">
                <a:solidFill>
                  <a:schemeClr val="tx1"/>
                </a:solidFill>
                <a:latin typeface="Times New Roman"/>
                <a:cs typeface="Times New Roman"/>
              </a:rPr>
              <a:t> </a:t>
            </a:r>
            <a:r>
              <a:rPr lang="en-US" dirty="0" err="1">
                <a:solidFill>
                  <a:schemeClr val="tx1"/>
                </a:solidFill>
                <a:latin typeface="Times New Roman"/>
                <a:cs typeface="Times New Roman"/>
              </a:rPr>
              <a:t>tính</a:t>
            </a:r>
            <a:r>
              <a:rPr lang="en-US" dirty="0">
                <a:solidFill>
                  <a:schemeClr val="tx1"/>
                </a:solidFill>
                <a:latin typeface="Times New Roman"/>
                <a:cs typeface="Times New Roman"/>
              </a:rPr>
              <a:t> </a:t>
            </a:r>
            <a:r>
              <a:rPr lang="en-US" dirty="0" err="1">
                <a:solidFill>
                  <a:schemeClr val="tx1"/>
                </a:solidFill>
                <a:latin typeface="Times New Roman"/>
                <a:cs typeface="Times New Roman"/>
              </a:rPr>
              <a:t>toán</a:t>
            </a:r>
            <a:r>
              <a:rPr lang="en-US" dirty="0">
                <a:solidFill>
                  <a:schemeClr val="tx1"/>
                </a:solidFill>
                <a:latin typeface="Times New Roman"/>
                <a:cs typeface="Times New Roman"/>
              </a:rPr>
              <a:t> </a:t>
            </a:r>
            <a:r>
              <a:rPr lang="en-US" dirty="0" err="1">
                <a:solidFill>
                  <a:schemeClr val="tx1"/>
                </a:solidFill>
                <a:latin typeface="Times New Roman"/>
                <a:cs typeface="Times New Roman"/>
              </a:rPr>
              <a:t>nhất</a:t>
            </a:r>
            <a:r>
              <a:rPr lang="en-US" dirty="0">
                <a:solidFill>
                  <a:schemeClr val="tx1"/>
                </a:solidFill>
                <a:latin typeface="Times New Roman"/>
                <a:cs typeface="Times New Roman"/>
              </a:rPr>
              <a:t> </a:t>
            </a:r>
            <a:r>
              <a:rPr lang="en-US" dirty="0" err="1">
                <a:solidFill>
                  <a:schemeClr val="tx1"/>
                </a:solidFill>
                <a:latin typeface="Times New Roman"/>
                <a:cs typeface="Times New Roman"/>
              </a:rPr>
              <a:t>quán</a:t>
            </a:r>
            <a:r>
              <a:rPr lang="en-US" dirty="0">
                <a:solidFill>
                  <a:schemeClr val="tx1"/>
                </a:solidFill>
                <a:latin typeface="Times New Roman"/>
                <a:cs typeface="Times New Roman"/>
              </a:rPr>
              <a:t> </a:t>
            </a:r>
            <a:r>
              <a:rPr lang="en-US" dirty="0" err="1">
                <a:solidFill>
                  <a:schemeClr val="tx1"/>
                </a:solidFill>
                <a:latin typeface="Times New Roman"/>
                <a:cs typeface="Times New Roman"/>
              </a:rPr>
              <a:t>và</a:t>
            </a:r>
            <a:r>
              <a:rPr lang="en-US" dirty="0">
                <a:solidFill>
                  <a:schemeClr val="tx1"/>
                </a:solidFill>
                <a:latin typeface="Times New Roman"/>
                <a:cs typeface="Times New Roman"/>
              </a:rPr>
              <a:t> tin </a:t>
            </a:r>
            <a:r>
              <a:rPr lang="en-US" dirty="0" err="1">
                <a:solidFill>
                  <a:schemeClr val="tx1"/>
                </a:solidFill>
                <a:latin typeface="Times New Roman"/>
                <a:cs typeface="Times New Roman"/>
              </a:rPr>
              <a:t>cậy</a:t>
            </a:r>
            <a:r>
              <a:rPr lang="en-US" dirty="0">
                <a:solidFill>
                  <a:schemeClr val="tx1"/>
                </a:solidFill>
                <a:latin typeface="Times New Roman"/>
                <a:cs typeface="Times New Roman"/>
              </a:rPr>
              <a:t> </a:t>
            </a:r>
            <a:r>
              <a:rPr lang="en-US" dirty="0" err="1">
                <a:solidFill>
                  <a:schemeClr val="tx1"/>
                </a:solidFill>
                <a:latin typeface="Times New Roman"/>
                <a:cs typeface="Times New Roman"/>
              </a:rPr>
              <a:t>được</a:t>
            </a:r>
            <a:r>
              <a:rPr lang="en-US" dirty="0">
                <a:solidFill>
                  <a:schemeClr val="tx1"/>
                </a:solidFill>
                <a:latin typeface="Times New Roman"/>
                <a:cs typeface="Times New Roman"/>
              </a:rPr>
              <a:t>.</a:t>
            </a:r>
          </a:p>
        </p:txBody>
      </p:sp>
      <p:sp>
        <p:nvSpPr>
          <p:cNvPr id="7" name="Arrow: Curved Right 6">
            <a:extLst>
              <a:ext uri="{FF2B5EF4-FFF2-40B4-BE49-F238E27FC236}">
                <a16:creationId xmlns:a16="http://schemas.microsoft.com/office/drawing/2014/main" id="{C787C5DB-5DA9-4389-9C50-86DC5A51EE30}"/>
              </a:ext>
            </a:extLst>
          </p:cNvPr>
          <p:cNvSpPr/>
          <p:nvPr/>
        </p:nvSpPr>
        <p:spPr>
          <a:xfrm>
            <a:off x="869620" y="4304183"/>
            <a:ext cx="403951" cy="55084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ontent Placeholder 2">
            <a:extLst>
              <a:ext uri="{FF2B5EF4-FFF2-40B4-BE49-F238E27FC236}">
                <a16:creationId xmlns:a16="http://schemas.microsoft.com/office/drawing/2014/main" id="{0523526C-07ED-4B72-A74C-11C63A3A5DD9}"/>
              </a:ext>
            </a:extLst>
          </p:cNvPr>
          <p:cNvSpPr txBox="1">
            <a:spLocks/>
          </p:cNvSpPr>
          <p:nvPr/>
        </p:nvSpPr>
        <p:spPr>
          <a:xfrm>
            <a:off x="1524002" y="1695738"/>
            <a:ext cx="9448800" cy="741443"/>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a:ea typeface="+mn-lt"/>
                <a:cs typeface="+mn-lt"/>
              </a:rPr>
              <a:t>Cho </a:t>
            </a:r>
            <a:r>
              <a:rPr lang="en-US" sz="1800" dirty="0" err="1">
                <a:latin typeface="Times New Roman"/>
                <a:ea typeface="+mn-lt"/>
                <a:cs typeface="+mn-lt"/>
              </a:rPr>
              <a:t>đến</a:t>
            </a:r>
            <a:r>
              <a:rPr lang="en-US" sz="1800" dirty="0">
                <a:latin typeface="Times New Roman"/>
                <a:ea typeface="+mn-lt"/>
                <a:cs typeface="+mn-lt"/>
              </a:rPr>
              <a:t> </a:t>
            </a:r>
            <a:r>
              <a:rPr lang="en-US" sz="1800" dirty="0" err="1">
                <a:latin typeface="Times New Roman"/>
                <a:ea typeface="+mn-lt"/>
                <a:cs typeface="+mn-lt"/>
              </a:rPr>
              <a:t>thời</a:t>
            </a:r>
            <a:r>
              <a:rPr lang="en-US" sz="1800" dirty="0">
                <a:latin typeface="Times New Roman"/>
                <a:ea typeface="+mn-lt"/>
                <a:cs typeface="+mn-lt"/>
              </a:rPr>
              <a:t> </a:t>
            </a:r>
            <a:r>
              <a:rPr lang="en-US" sz="1800" dirty="0" err="1">
                <a:latin typeface="Times New Roman"/>
                <a:ea typeface="+mn-lt"/>
                <a:cs typeface="+mn-lt"/>
              </a:rPr>
              <a:t>điểm</a:t>
            </a:r>
            <a:r>
              <a:rPr lang="en-US" sz="1800" dirty="0">
                <a:latin typeface="Times New Roman"/>
                <a:ea typeface="+mn-lt"/>
                <a:cs typeface="+mn-lt"/>
              </a:rPr>
              <a:t> </a:t>
            </a:r>
            <a:r>
              <a:rPr lang="en-US" sz="1800" dirty="0" err="1">
                <a:latin typeface="Times New Roman"/>
                <a:ea typeface="+mn-lt"/>
                <a:cs typeface="+mn-lt"/>
              </a:rPr>
              <a:t>hiện</a:t>
            </a:r>
            <a:r>
              <a:rPr lang="en-US" sz="1800" dirty="0">
                <a:latin typeface="Times New Roman"/>
                <a:ea typeface="+mn-lt"/>
                <a:cs typeface="+mn-lt"/>
              </a:rPr>
              <a:t> </a:t>
            </a:r>
            <a:r>
              <a:rPr lang="en-US" sz="1800" dirty="0" err="1">
                <a:latin typeface="Times New Roman"/>
                <a:ea typeface="+mn-lt"/>
                <a:cs typeface="+mn-lt"/>
              </a:rPr>
              <a:t>tại</a:t>
            </a:r>
            <a:r>
              <a:rPr lang="en-US" sz="1800" dirty="0">
                <a:latin typeface="Times New Roman"/>
                <a:ea typeface="+mn-lt"/>
                <a:cs typeface="+mn-lt"/>
              </a:rPr>
              <a:t>, </a:t>
            </a:r>
            <a:r>
              <a:rPr lang="en-US" sz="1800" dirty="0" err="1">
                <a:latin typeface="Times New Roman"/>
                <a:ea typeface="+mn-lt"/>
                <a:cs typeface="+mn-lt"/>
              </a:rPr>
              <a:t>đơn</a:t>
            </a:r>
            <a:r>
              <a:rPr lang="en-US" sz="1800" dirty="0">
                <a:latin typeface="Times New Roman"/>
                <a:ea typeface="+mn-lt"/>
                <a:cs typeface="+mn-lt"/>
              </a:rPr>
              <a:t> </a:t>
            </a:r>
            <a:r>
              <a:rPr lang="en-US" sz="1800" dirty="0" err="1">
                <a:latin typeface="Times New Roman"/>
                <a:ea typeface="+mn-lt"/>
                <a:cs typeface="+mn-lt"/>
              </a:rPr>
              <a:t>vị</a:t>
            </a:r>
            <a:r>
              <a:rPr lang="en-US" sz="1800" dirty="0">
                <a:latin typeface="Times New Roman"/>
                <a:ea typeface="+mn-lt"/>
                <a:cs typeface="+mn-lt"/>
              </a:rPr>
              <a:t> </a:t>
            </a:r>
            <a:r>
              <a:rPr lang="en-US" sz="1800" dirty="0" err="1">
                <a:latin typeface="Times New Roman"/>
                <a:ea typeface="+mn-lt"/>
                <a:cs typeface="+mn-lt"/>
              </a:rPr>
              <a:t>truy</a:t>
            </a:r>
            <a:r>
              <a:rPr lang="en-US" sz="1800" dirty="0">
                <a:latin typeface="Times New Roman"/>
                <a:ea typeface="+mn-lt"/>
                <a:cs typeface="+mn-lt"/>
              </a:rPr>
              <a:t> </a:t>
            </a:r>
            <a:r>
              <a:rPr lang="en-US" sz="1800" dirty="0" err="1">
                <a:latin typeface="Times New Roman"/>
                <a:ea typeface="+mn-lt"/>
                <a:cs typeface="+mn-lt"/>
              </a:rPr>
              <a:t>xuất</a:t>
            </a:r>
            <a:r>
              <a:rPr lang="en-US" sz="1800" dirty="0">
                <a:latin typeface="Times New Roman"/>
                <a:ea typeface="+mn-lt"/>
                <a:cs typeface="+mn-lt"/>
              </a:rPr>
              <a:t> </a:t>
            </a:r>
            <a:r>
              <a:rPr lang="en-US" sz="1800" dirty="0" err="1">
                <a:latin typeface="Times New Roman"/>
                <a:ea typeface="+mn-lt"/>
                <a:cs typeface="+mn-lt"/>
              </a:rPr>
              <a:t>cơ</a:t>
            </a:r>
            <a:r>
              <a:rPr lang="en-US" sz="1800" dirty="0">
                <a:latin typeface="Times New Roman"/>
                <a:ea typeface="+mn-lt"/>
                <a:cs typeface="+mn-lt"/>
              </a:rPr>
              <a:t> </a:t>
            </a:r>
            <a:r>
              <a:rPr lang="en-US" sz="1800" dirty="0" err="1">
                <a:latin typeface="Times New Roman"/>
                <a:ea typeface="+mn-lt"/>
                <a:cs typeface="+mn-lt"/>
              </a:rPr>
              <a:t>bản</a:t>
            </a:r>
            <a:r>
              <a:rPr lang="en-US" sz="1800" dirty="0">
                <a:latin typeface="Times New Roman"/>
                <a:ea typeface="+mn-lt"/>
                <a:cs typeface="+mn-lt"/>
              </a:rPr>
              <a:t> </a:t>
            </a:r>
            <a:r>
              <a:rPr lang="en-US" sz="1800" dirty="0" err="1">
                <a:latin typeface="Times New Roman"/>
                <a:ea typeface="+mn-lt"/>
                <a:cs typeface="+mn-lt"/>
              </a:rPr>
              <a:t>là</a:t>
            </a:r>
            <a:r>
              <a:rPr lang="en-US" sz="1800" dirty="0">
                <a:latin typeface="Times New Roman"/>
                <a:ea typeface="+mn-lt"/>
                <a:cs typeface="+mn-lt"/>
              </a:rPr>
              <a:t> </a:t>
            </a:r>
            <a:r>
              <a:rPr lang="en-US" sz="1800" dirty="0" err="1">
                <a:latin typeface="Times New Roman"/>
                <a:ea typeface="+mn-lt"/>
                <a:cs typeface="+mn-lt"/>
              </a:rPr>
              <a:t>câu</a:t>
            </a:r>
            <a:r>
              <a:rPr lang="en-US" sz="1800" dirty="0">
                <a:latin typeface="Times New Roman"/>
                <a:ea typeface="+mn-lt"/>
                <a:cs typeface="+mn-lt"/>
              </a:rPr>
              <a:t> </a:t>
            </a:r>
            <a:r>
              <a:rPr lang="en-US" sz="1800" dirty="0" err="1">
                <a:latin typeface="Times New Roman"/>
                <a:ea typeface="+mn-lt"/>
                <a:cs typeface="+mn-lt"/>
              </a:rPr>
              <a:t>truy</a:t>
            </a:r>
            <a:r>
              <a:rPr lang="en-US" sz="1800" dirty="0">
                <a:latin typeface="Times New Roman"/>
                <a:ea typeface="+mn-lt"/>
                <a:cs typeface="+mn-lt"/>
              </a:rPr>
              <a:t> </a:t>
            </a:r>
            <a:r>
              <a:rPr lang="en-US" sz="1800" dirty="0" err="1">
                <a:latin typeface="Times New Roman"/>
                <a:ea typeface="+mn-lt"/>
                <a:cs typeface="+mn-lt"/>
              </a:rPr>
              <a:t>vấn</a:t>
            </a:r>
            <a:r>
              <a:rPr lang="en-US" sz="1800" dirty="0">
                <a:latin typeface="Times New Roman"/>
                <a:ea typeface="+mn-lt"/>
                <a:cs typeface="+mn-lt"/>
              </a:rPr>
              <a:t>.</a:t>
            </a:r>
            <a:endParaRPr lang="en-US" sz="1800" dirty="0">
              <a:latin typeface="Times New Roman"/>
              <a:cs typeface="Times New Roman"/>
            </a:endParaRPr>
          </a:p>
          <a:p>
            <a:pPr marL="0" indent="0">
              <a:buFont typeface="Arial" panose="020B0604020202020204" pitchFamily="34" charset="0"/>
              <a:buNone/>
            </a:pPr>
            <a:endParaRPr lang="en-US" sz="1800" dirty="0">
              <a:latin typeface="Times New Roman"/>
              <a:cs typeface="Times New Roman"/>
            </a:endParaRPr>
          </a:p>
          <a:p>
            <a:pPr marL="0" indent="0">
              <a:buFont typeface="Arial" panose="020B0604020202020204" pitchFamily="34" charset="0"/>
              <a:buNone/>
            </a:pPr>
            <a:endParaRPr lang="en-US" sz="1800" dirty="0">
              <a:latin typeface="Times New Roman"/>
              <a:cs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5096974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7"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9">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1093D-9E17-4C81-AA92-1B4278FE8208}"/>
              </a:ext>
            </a:extLst>
          </p:cNvPr>
          <p:cNvSpPr>
            <a:spLocks noGrp="1"/>
          </p:cNvSpPr>
          <p:nvPr>
            <p:ph type="title"/>
          </p:nvPr>
        </p:nvSpPr>
        <p:spPr>
          <a:xfrm>
            <a:off x="1371601" y="271584"/>
            <a:ext cx="9448800" cy="1061357"/>
          </a:xfrm>
        </p:spPr>
        <p:txBody>
          <a:bodyPr>
            <a:normAutofit/>
          </a:bodyPr>
          <a:lstStyle/>
          <a:p>
            <a:r>
              <a:rPr lang="en-US" sz="4000" dirty="0" err="1">
                <a:latin typeface="Times New Roman"/>
                <a:cs typeface="Times New Roman"/>
              </a:rPr>
              <a:t>Tổng</a:t>
            </a:r>
            <a:r>
              <a:rPr lang="en-US" sz="4000" dirty="0">
                <a:latin typeface="Times New Roman"/>
                <a:cs typeface="Times New Roman"/>
              </a:rPr>
              <a:t> </a:t>
            </a:r>
            <a:r>
              <a:rPr lang="en-US" sz="4000" dirty="0" err="1">
                <a:latin typeface="Times New Roman"/>
                <a:cs typeface="Times New Roman"/>
              </a:rPr>
              <a:t>quan</a:t>
            </a:r>
          </a:p>
        </p:txBody>
      </p:sp>
      <p:sp>
        <p:nvSpPr>
          <p:cNvPr id="3" name="Content Placeholder 2">
            <a:extLst>
              <a:ext uri="{FF2B5EF4-FFF2-40B4-BE49-F238E27FC236}">
                <a16:creationId xmlns:a16="http://schemas.microsoft.com/office/drawing/2014/main" id="{DCF178FD-0E45-4D89-B5FF-8C46B4365B05}"/>
              </a:ext>
            </a:extLst>
          </p:cNvPr>
          <p:cNvSpPr>
            <a:spLocks noGrp="1"/>
          </p:cNvSpPr>
          <p:nvPr>
            <p:ph idx="1"/>
          </p:nvPr>
        </p:nvSpPr>
        <p:spPr>
          <a:xfrm>
            <a:off x="1527674" y="2433868"/>
            <a:ext cx="9439620" cy="2348070"/>
          </a:xfrm>
        </p:spPr>
        <p:txBody>
          <a:bodyPr vert="horz" lIns="0" tIns="0" rIns="0" bIns="0" rtlCol="0" anchor="t">
            <a:normAutofit/>
          </a:bodyPr>
          <a:lstStyle/>
          <a:p>
            <a:r>
              <a:rPr lang="en-US" sz="1800" dirty="0" err="1">
                <a:latin typeface="Times New Roman"/>
                <a:ea typeface="+mn-lt"/>
                <a:cs typeface="+mn-lt"/>
              </a:rPr>
              <a:t>Một</a:t>
            </a:r>
            <a:r>
              <a:rPr lang="en-US" sz="1800" dirty="0">
                <a:latin typeface="Times New Roman"/>
                <a:ea typeface="+mn-lt"/>
                <a:cs typeface="+mn-lt"/>
              </a:rPr>
              <a:t> CSDL ở </a:t>
            </a:r>
            <a:r>
              <a:rPr lang="en-US" sz="1800" dirty="0" err="1">
                <a:latin typeface="Times New Roman"/>
                <a:ea typeface="+mn-lt"/>
                <a:cs typeface="+mn-lt"/>
              </a:rPr>
              <a:t>trong</a:t>
            </a:r>
            <a:r>
              <a:rPr lang="en-US" sz="1800" dirty="0">
                <a:latin typeface="Times New Roman"/>
                <a:ea typeface="+mn-lt"/>
                <a:cs typeface="+mn-lt"/>
              </a:rPr>
              <a:t> </a:t>
            </a:r>
            <a:r>
              <a:rPr lang="en-US" sz="1800" dirty="0" err="1">
                <a:latin typeface="Times New Roman"/>
                <a:ea typeface="+mn-lt"/>
                <a:cs typeface="+mn-lt"/>
              </a:rPr>
              <a:t>một</a:t>
            </a:r>
            <a:r>
              <a:rPr lang="en-US" sz="1800" dirty="0">
                <a:latin typeface="Times New Roman"/>
                <a:ea typeface="+mn-lt"/>
                <a:cs typeface="+mn-lt"/>
              </a:rPr>
              <a:t> </a:t>
            </a:r>
            <a:r>
              <a:rPr lang="en-US" sz="1800" dirty="0" err="1">
                <a:latin typeface="Times New Roman"/>
                <a:ea typeface="+mn-lt"/>
                <a:cs typeface="+mn-lt"/>
              </a:rPr>
              <a:t>trạng</a:t>
            </a:r>
            <a:r>
              <a:rPr lang="en-US" sz="1800" dirty="0">
                <a:latin typeface="Times New Roman"/>
                <a:ea typeface="+mn-lt"/>
                <a:cs typeface="+mn-lt"/>
              </a:rPr>
              <a:t> </a:t>
            </a:r>
            <a:r>
              <a:rPr lang="en-US" sz="1800" dirty="0" err="1">
                <a:latin typeface="Times New Roman"/>
                <a:ea typeface="+mn-lt"/>
                <a:cs typeface="+mn-lt"/>
              </a:rPr>
              <a:t>thái</a:t>
            </a:r>
            <a:r>
              <a:rPr lang="en-US" sz="1800" dirty="0">
                <a:latin typeface="Times New Roman"/>
                <a:ea typeface="+mn-lt"/>
                <a:cs typeface="+mn-lt"/>
              </a:rPr>
              <a:t> </a:t>
            </a:r>
            <a:r>
              <a:rPr lang="en-US" sz="1800" dirty="0" err="1">
                <a:latin typeface="Times New Roman"/>
                <a:ea typeface="+mn-lt"/>
                <a:cs typeface="+mn-lt"/>
              </a:rPr>
              <a:t>nhất</a:t>
            </a:r>
            <a:r>
              <a:rPr lang="en-US" sz="1800" dirty="0">
                <a:latin typeface="Times New Roman"/>
                <a:ea typeface="+mn-lt"/>
                <a:cs typeface="+mn-lt"/>
              </a:rPr>
              <a:t> </a:t>
            </a:r>
            <a:r>
              <a:rPr lang="en-US" sz="1800" dirty="0" err="1">
                <a:latin typeface="Times New Roman"/>
                <a:ea typeface="+mn-lt"/>
                <a:cs typeface="+mn-lt"/>
              </a:rPr>
              <a:t>quán</a:t>
            </a:r>
            <a:r>
              <a:rPr lang="en-US" sz="1800" dirty="0">
                <a:latin typeface="Times New Roman"/>
                <a:ea typeface="+mn-lt"/>
                <a:cs typeface="+mn-lt"/>
              </a:rPr>
              <a:t> (consistent state) </a:t>
            </a:r>
            <a:r>
              <a:rPr lang="en-US" sz="1800" dirty="0" err="1">
                <a:latin typeface="Times New Roman"/>
                <a:ea typeface="+mn-lt"/>
                <a:cs typeface="+mn-lt"/>
              </a:rPr>
              <a:t>nếu</a:t>
            </a:r>
            <a:r>
              <a:rPr lang="en-US" sz="1800" dirty="0">
                <a:latin typeface="Times New Roman"/>
                <a:ea typeface="+mn-lt"/>
                <a:cs typeface="+mn-lt"/>
              </a:rPr>
              <a:t> </a:t>
            </a:r>
            <a:r>
              <a:rPr lang="en-US" sz="1800" dirty="0" err="1">
                <a:latin typeface="Times New Roman"/>
                <a:ea typeface="+mn-lt"/>
                <a:cs typeface="+mn-lt"/>
              </a:rPr>
              <a:t>nó</a:t>
            </a:r>
            <a:r>
              <a:rPr lang="en-US" sz="1800" dirty="0">
                <a:latin typeface="Times New Roman"/>
                <a:ea typeface="+mn-lt"/>
                <a:cs typeface="+mn-lt"/>
              </a:rPr>
              <a:t> </a:t>
            </a:r>
            <a:r>
              <a:rPr lang="en-US" sz="1800" dirty="0" err="1">
                <a:latin typeface="Times New Roman"/>
                <a:ea typeface="+mn-lt"/>
                <a:cs typeface="+mn-lt"/>
              </a:rPr>
              <a:t>tuân</a:t>
            </a:r>
            <a:r>
              <a:rPr lang="en-US" sz="1800" dirty="0">
                <a:latin typeface="Times New Roman"/>
                <a:ea typeface="+mn-lt"/>
                <a:cs typeface="+mn-lt"/>
              </a:rPr>
              <a:t> </a:t>
            </a:r>
            <a:r>
              <a:rPr lang="en-US" sz="1800" dirty="0" err="1">
                <a:latin typeface="Times New Roman"/>
                <a:ea typeface="+mn-lt"/>
                <a:cs typeface="+mn-lt"/>
              </a:rPr>
              <a:t>theo</a:t>
            </a:r>
            <a:r>
              <a:rPr lang="en-US" sz="1800" dirty="0">
                <a:latin typeface="Times New Roman"/>
                <a:ea typeface="+mn-lt"/>
                <a:cs typeface="+mn-lt"/>
              </a:rPr>
              <a:t> </a:t>
            </a:r>
            <a:r>
              <a:rPr lang="en-US" sz="1800" dirty="0" err="1">
                <a:latin typeface="Times New Roman"/>
                <a:ea typeface="+mn-lt"/>
                <a:cs typeface="+mn-lt"/>
              </a:rPr>
              <a:t>các</a:t>
            </a:r>
            <a:r>
              <a:rPr lang="en-US" sz="1800" dirty="0">
                <a:latin typeface="Times New Roman"/>
                <a:ea typeface="+mn-lt"/>
                <a:cs typeface="+mn-lt"/>
              </a:rPr>
              <a:t> </a:t>
            </a:r>
            <a:r>
              <a:rPr lang="en-US" sz="1800" dirty="0" err="1">
                <a:latin typeface="Times New Roman"/>
                <a:ea typeface="+mn-lt"/>
                <a:cs typeface="+mn-lt"/>
              </a:rPr>
              <a:t>ràng</a:t>
            </a:r>
            <a:r>
              <a:rPr lang="en-US" sz="1800" dirty="0">
                <a:latin typeface="Times New Roman"/>
                <a:ea typeface="+mn-lt"/>
                <a:cs typeface="+mn-lt"/>
              </a:rPr>
              <a:t> </a:t>
            </a:r>
            <a:r>
              <a:rPr lang="en-US" sz="1800" dirty="0" err="1">
                <a:latin typeface="Times New Roman"/>
                <a:ea typeface="+mn-lt"/>
                <a:cs typeface="+mn-lt"/>
              </a:rPr>
              <a:t>buộc</a:t>
            </a:r>
            <a:r>
              <a:rPr lang="en-US" sz="1800" dirty="0">
                <a:latin typeface="Times New Roman"/>
                <a:ea typeface="+mn-lt"/>
                <a:cs typeface="+mn-lt"/>
              </a:rPr>
              <a:t> </a:t>
            </a:r>
            <a:r>
              <a:rPr lang="en-US" sz="1800" dirty="0" err="1">
                <a:latin typeface="Times New Roman"/>
                <a:ea typeface="+mn-lt"/>
                <a:cs typeface="+mn-lt"/>
              </a:rPr>
              <a:t>toàn</a:t>
            </a:r>
            <a:r>
              <a:rPr lang="en-US" sz="1800" dirty="0">
                <a:latin typeface="Times New Roman"/>
                <a:ea typeface="+mn-lt"/>
                <a:cs typeface="+mn-lt"/>
              </a:rPr>
              <a:t> </a:t>
            </a:r>
            <a:r>
              <a:rPr lang="en-US" sz="1800" dirty="0" err="1">
                <a:latin typeface="Times New Roman"/>
                <a:ea typeface="+mn-lt"/>
                <a:cs typeface="+mn-lt"/>
              </a:rPr>
              <a:t>vẹn</a:t>
            </a:r>
            <a:r>
              <a:rPr lang="en-US" sz="1800" dirty="0">
                <a:latin typeface="Times New Roman"/>
                <a:ea typeface="+mn-lt"/>
                <a:cs typeface="+mn-lt"/>
              </a:rPr>
              <a:t>, </a:t>
            </a:r>
            <a:r>
              <a:rPr lang="en-US" sz="1800" dirty="0" err="1">
                <a:latin typeface="Times New Roman"/>
                <a:ea typeface="+mn-lt"/>
                <a:cs typeface="+mn-lt"/>
              </a:rPr>
              <a:t>và</a:t>
            </a:r>
            <a:r>
              <a:rPr lang="en-US" sz="1800" dirty="0">
                <a:latin typeface="Times New Roman"/>
                <a:ea typeface="+mn-lt"/>
                <a:cs typeface="+mn-lt"/>
              </a:rPr>
              <a:t> </a:t>
            </a:r>
            <a:r>
              <a:rPr lang="en-US" sz="1800" dirty="0" err="1">
                <a:latin typeface="Times New Roman"/>
                <a:ea typeface="+mn-lt"/>
                <a:cs typeface="+mn-lt"/>
              </a:rPr>
              <a:t>chúng</a:t>
            </a:r>
            <a:r>
              <a:rPr lang="en-US" sz="1800" dirty="0">
                <a:latin typeface="Times New Roman"/>
                <a:ea typeface="+mn-lt"/>
                <a:cs typeface="+mn-lt"/>
              </a:rPr>
              <a:t> ta </a:t>
            </a:r>
            <a:r>
              <a:rPr lang="en-US" sz="1800" dirty="0" err="1">
                <a:latin typeface="Times New Roman"/>
                <a:ea typeface="+mn-lt"/>
                <a:cs typeface="+mn-lt"/>
              </a:rPr>
              <a:t>luôn</a:t>
            </a:r>
            <a:r>
              <a:rPr lang="en-US" sz="1800" dirty="0">
                <a:latin typeface="Times New Roman"/>
                <a:ea typeface="+mn-lt"/>
                <a:cs typeface="+mn-lt"/>
              </a:rPr>
              <a:t> </a:t>
            </a:r>
            <a:r>
              <a:rPr lang="en-US" sz="1800" dirty="0" err="1">
                <a:latin typeface="Times New Roman"/>
                <a:ea typeface="+mn-lt"/>
                <a:cs typeface="+mn-lt"/>
              </a:rPr>
              <a:t>phải</a:t>
            </a:r>
            <a:r>
              <a:rPr lang="en-US" sz="1800" dirty="0">
                <a:latin typeface="Times New Roman"/>
                <a:ea typeface="+mn-lt"/>
                <a:cs typeface="+mn-lt"/>
              </a:rPr>
              <a:t> </a:t>
            </a:r>
            <a:r>
              <a:rPr lang="en-US" sz="1800" dirty="0" err="1">
                <a:latin typeface="Times New Roman"/>
                <a:ea typeface="+mn-lt"/>
                <a:cs typeface="+mn-lt"/>
              </a:rPr>
              <a:t>đảm</a:t>
            </a:r>
            <a:r>
              <a:rPr lang="en-US" sz="1800" dirty="0">
                <a:latin typeface="Times New Roman"/>
                <a:ea typeface="+mn-lt"/>
                <a:cs typeface="+mn-lt"/>
              </a:rPr>
              <a:t> </a:t>
            </a:r>
            <a:r>
              <a:rPr lang="en-US" sz="1800" dirty="0" err="1">
                <a:latin typeface="Times New Roman"/>
                <a:ea typeface="+mn-lt"/>
                <a:cs typeface="+mn-lt"/>
              </a:rPr>
              <a:t>báo</a:t>
            </a:r>
            <a:r>
              <a:rPr lang="en-US" sz="1800" dirty="0">
                <a:latin typeface="Times New Roman"/>
                <a:ea typeface="+mn-lt"/>
                <a:cs typeface="+mn-lt"/>
              </a:rPr>
              <a:t> </a:t>
            </a:r>
            <a:r>
              <a:rPr lang="en-US" sz="1800" dirty="0" err="1">
                <a:latin typeface="Times New Roman"/>
                <a:ea typeface="+mn-lt"/>
                <a:cs typeface="+mn-lt"/>
              </a:rPr>
              <a:t>rằng</a:t>
            </a:r>
            <a:r>
              <a:rPr lang="en-US" sz="1800" dirty="0">
                <a:latin typeface="Times New Roman"/>
                <a:ea typeface="+mn-lt"/>
                <a:cs typeface="+mn-lt"/>
              </a:rPr>
              <a:t> CSDL </a:t>
            </a:r>
            <a:r>
              <a:rPr lang="en-US" sz="1800" dirty="0" err="1">
                <a:latin typeface="Times New Roman"/>
                <a:ea typeface="+mn-lt"/>
                <a:cs typeface="+mn-lt"/>
              </a:rPr>
              <a:t>không</a:t>
            </a:r>
            <a:r>
              <a:rPr lang="en-US" sz="1800" dirty="0">
                <a:latin typeface="Times New Roman"/>
                <a:ea typeface="+mn-lt"/>
                <a:cs typeface="+mn-lt"/>
              </a:rPr>
              <a:t> bao </a:t>
            </a:r>
            <a:r>
              <a:rPr lang="en-US" sz="1800" dirty="0" err="1">
                <a:latin typeface="Times New Roman"/>
                <a:ea typeface="+mn-lt"/>
                <a:cs typeface="+mn-lt"/>
              </a:rPr>
              <a:t>giờ</a:t>
            </a:r>
            <a:r>
              <a:rPr lang="en-US" sz="1800" dirty="0">
                <a:latin typeface="Times New Roman"/>
                <a:ea typeface="+mn-lt"/>
                <a:cs typeface="+mn-lt"/>
              </a:rPr>
              <a:t> </a:t>
            </a:r>
            <a:r>
              <a:rPr lang="en-US" sz="1800" dirty="0" err="1">
                <a:latin typeface="Times New Roman"/>
                <a:ea typeface="+mn-lt"/>
                <a:cs typeface="+mn-lt"/>
              </a:rPr>
              <a:t>chuyển</a:t>
            </a:r>
            <a:r>
              <a:rPr lang="en-US" sz="1800" dirty="0">
                <a:latin typeface="Times New Roman"/>
                <a:ea typeface="+mn-lt"/>
                <a:cs typeface="+mn-lt"/>
              </a:rPr>
              <a:t> sang </a:t>
            </a:r>
            <a:r>
              <a:rPr lang="en-US" sz="1800" dirty="0" err="1">
                <a:latin typeface="Times New Roman"/>
                <a:ea typeface="+mn-lt"/>
                <a:cs typeface="+mn-lt"/>
              </a:rPr>
              <a:t>trạng</a:t>
            </a:r>
            <a:r>
              <a:rPr lang="en-US" sz="1800" dirty="0">
                <a:latin typeface="Times New Roman"/>
                <a:ea typeface="+mn-lt"/>
                <a:cs typeface="+mn-lt"/>
              </a:rPr>
              <a:t> </a:t>
            </a:r>
            <a:r>
              <a:rPr lang="en-US" sz="1800" dirty="0" err="1">
                <a:latin typeface="Times New Roman"/>
                <a:ea typeface="+mn-lt"/>
                <a:cs typeface="+mn-lt"/>
              </a:rPr>
              <a:t>thái</a:t>
            </a:r>
            <a:r>
              <a:rPr lang="en-US" sz="1800" dirty="0">
                <a:latin typeface="Times New Roman"/>
                <a:ea typeface="+mn-lt"/>
                <a:cs typeface="+mn-lt"/>
              </a:rPr>
              <a:t> </a:t>
            </a:r>
            <a:r>
              <a:rPr lang="en-US" sz="1800" dirty="0" err="1">
                <a:latin typeface="Times New Roman"/>
                <a:ea typeface="+mn-lt"/>
                <a:cs typeface="+mn-lt"/>
              </a:rPr>
              <a:t>không</a:t>
            </a:r>
            <a:r>
              <a:rPr lang="en-US" sz="1800" dirty="0">
                <a:latin typeface="Times New Roman"/>
                <a:ea typeface="+mn-lt"/>
                <a:cs typeface="+mn-lt"/>
              </a:rPr>
              <a:t> </a:t>
            </a:r>
            <a:r>
              <a:rPr lang="en-US" sz="1800" dirty="0" err="1">
                <a:latin typeface="Times New Roman"/>
                <a:ea typeface="+mn-lt"/>
                <a:cs typeface="+mn-lt"/>
              </a:rPr>
              <a:t>nhất</a:t>
            </a:r>
            <a:r>
              <a:rPr lang="en-US" sz="1800" dirty="0">
                <a:latin typeface="Times New Roman"/>
                <a:ea typeface="+mn-lt"/>
                <a:cs typeface="+mn-lt"/>
              </a:rPr>
              <a:t> </a:t>
            </a:r>
            <a:r>
              <a:rPr lang="en-US" sz="1800" dirty="0" err="1">
                <a:latin typeface="Times New Roman"/>
                <a:ea typeface="+mn-lt"/>
                <a:cs typeface="+mn-lt"/>
              </a:rPr>
              <a:t>quán</a:t>
            </a:r>
            <a:r>
              <a:rPr lang="en-US" sz="1800" dirty="0">
                <a:latin typeface="Times New Roman"/>
                <a:ea typeface="+mn-lt"/>
                <a:cs typeface="+mn-lt"/>
              </a:rPr>
              <a:t>. CSDL </a:t>
            </a:r>
            <a:r>
              <a:rPr lang="en-US" sz="1800" dirty="0" err="1">
                <a:latin typeface="Times New Roman"/>
                <a:ea typeface="+mn-lt"/>
                <a:cs typeface="+mn-lt"/>
              </a:rPr>
              <a:t>có</a:t>
            </a:r>
            <a:r>
              <a:rPr lang="en-US" sz="1800" dirty="0">
                <a:latin typeface="Times New Roman"/>
                <a:ea typeface="+mn-lt"/>
                <a:cs typeface="+mn-lt"/>
              </a:rPr>
              <a:t> </a:t>
            </a:r>
            <a:r>
              <a:rPr lang="en-US" sz="1800" dirty="0" err="1">
                <a:latin typeface="Times New Roman"/>
                <a:ea typeface="+mn-lt"/>
                <a:cs typeface="+mn-lt"/>
              </a:rPr>
              <a:t>thể</a:t>
            </a:r>
            <a:r>
              <a:rPr lang="en-US" sz="1800" dirty="0">
                <a:latin typeface="Times New Roman"/>
                <a:ea typeface="+mn-lt"/>
                <a:cs typeface="+mn-lt"/>
              </a:rPr>
              <a:t> </a:t>
            </a:r>
            <a:r>
              <a:rPr lang="en-US" sz="1800" dirty="0" err="1">
                <a:latin typeface="Times New Roman"/>
                <a:ea typeface="+mn-lt"/>
                <a:cs typeface="+mn-lt"/>
              </a:rPr>
              <a:t>không</a:t>
            </a:r>
            <a:r>
              <a:rPr lang="en-US" sz="1800" dirty="0">
                <a:latin typeface="Times New Roman"/>
                <a:ea typeface="+mn-lt"/>
                <a:cs typeface="+mn-lt"/>
              </a:rPr>
              <a:t> </a:t>
            </a:r>
            <a:r>
              <a:rPr lang="en-US" sz="1800" dirty="0" err="1">
                <a:latin typeface="Times New Roman"/>
                <a:ea typeface="+mn-lt"/>
                <a:cs typeface="+mn-lt"/>
              </a:rPr>
              <a:t>nhất</a:t>
            </a:r>
            <a:r>
              <a:rPr lang="en-US" sz="1800" dirty="0">
                <a:latin typeface="Times New Roman"/>
                <a:ea typeface="+mn-lt"/>
                <a:cs typeface="+mn-lt"/>
              </a:rPr>
              <a:t> </a:t>
            </a:r>
            <a:r>
              <a:rPr lang="en-US" sz="1800" dirty="0" err="1">
                <a:latin typeface="Times New Roman"/>
                <a:ea typeface="+mn-lt"/>
                <a:cs typeface="+mn-lt"/>
              </a:rPr>
              <a:t>quán</a:t>
            </a:r>
            <a:r>
              <a:rPr lang="en-US" sz="1800" dirty="0">
                <a:latin typeface="Times New Roman"/>
                <a:ea typeface="+mn-lt"/>
                <a:cs typeface="+mn-lt"/>
              </a:rPr>
              <a:t> </a:t>
            </a:r>
            <a:r>
              <a:rPr lang="en-US" sz="1800" dirty="0" err="1">
                <a:latin typeface="Times New Roman"/>
                <a:ea typeface="+mn-lt"/>
                <a:cs typeface="+mn-lt"/>
              </a:rPr>
              <a:t>trong</a:t>
            </a:r>
            <a:r>
              <a:rPr lang="en-US" sz="1800" dirty="0">
                <a:latin typeface="Times New Roman"/>
                <a:ea typeface="+mn-lt"/>
                <a:cs typeface="+mn-lt"/>
              </a:rPr>
              <a:t> </a:t>
            </a:r>
            <a:r>
              <a:rPr lang="en-US" sz="1800" dirty="0" err="1">
                <a:latin typeface="Times New Roman"/>
                <a:ea typeface="+mn-lt"/>
                <a:cs typeface="+mn-lt"/>
              </a:rPr>
              <a:t>quá</a:t>
            </a:r>
            <a:r>
              <a:rPr lang="en-US" sz="1800" dirty="0">
                <a:latin typeface="Times New Roman"/>
                <a:ea typeface="+mn-lt"/>
                <a:cs typeface="+mn-lt"/>
              </a:rPr>
              <a:t> </a:t>
            </a:r>
            <a:r>
              <a:rPr lang="en-US" sz="1800" dirty="0" err="1">
                <a:latin typeface="Times New Roman"/>
                <a:ea typeface="+mn-lt"/>
                <a:cs typeface="+mn-lt"/>
              </a:rPr>
              <a:t>trình</a:t>
            </a:r>
            <a:r>
              <a:rPr lang="en-US" sz="1800" dirty="0">
                <a:latin typeface="Times New Roman"/>
                <a:ea typeface="+mn-lt"/>
                <a:cs typeface="+mn-lt"/>
              </a:rPr>
              <a:t> </a:t>
            </a:r>
            <a:r>
              <a:rPr lang="en-US" sz="1800" dirty="0" err="1">
                <a:latin typeface="Times New Roman"/>
                <a:ea typeface="+mn-lt"/>
                <a:cs typeface="+mn-lt"/>
              </a:rPr>
              <a:t>thực</a:t>
            </a:r>
            <a:r>
              <a:rPr lang="en-US" sz="1800" dirty="0">
                <a:latin typeface="Times New Roman"/>
                <a:ea typeface="+mn-lt"/>
                <a:cs typeface="+mn-lt"/>
              </a:rPr>
              <a:t> </a:t>
            </a:r>
            <a:r>
              <a:rPr lang="en-US" sz="1800" dirty="0" err="1">
                <a:latin typeface="Times New Roman"/>
                <a:ea typeface="+mn-lt"/>
                <a:cs typeface="+mn-lt"/>
              </a:rPr>
              <a:t>hiện</a:t>
            </a:r>
            <a:r>
              <a:rPr lang="en-US" sz="1800" dirty="0">
                <a:latin typeface="Times New Roman"/>
                <a:ea typeface="+mn-lt"/>
                <a:cs typeface="+mn-lt"/>
              </a:rPr>
              <a:t> </a:t>
            </a:r>
            <a:r>
              <a:rPr lang="en-US" sz="1800" dirty="0" err="1">
                <a:latin typeface="Times New Roman"/>
                <a:ea typeface="+mn-lt"/>
                <a:cs typeface="+mn-lt"/>
              </a:rPr>
              <a:t>giao</a:t>
            </a:r>
            <a:r>
              <a:rPr lang="en-US" sz="1800" dirty="0">
                <a:latin typeface="Times New Roman"/>
                <a:ea typeface="+mn-lt"/>
                <a:cs typeface="+mn-lt"/>
              </a:rPr>
              <a:t> </a:t>
            </a:r>
            <a:r>
              <a:rPr lang="en-US" sz="1800" dirty="0" err="1">
                <a:latin typeface="Times New Roman"/>
                <a:ea typeface="+mn-lt"/>
                <a:cs typeface="+mn-lt"/>
              </a:rPr>
              <a:t>tác</a:t>
            </a:r>
            <a:r>
              <a:rPr lang="en-US" sz="1800" dirty="0">
                <a:latin typeface="Times New Roman"/>
                <a:ea typeface="+mn-lt"/>
                <a:cs typeface="+mn-lt"/>
              </a:rPr>
              <a:t>.</a:t>
            </a:r>
            <a:endParaRPr lang="en-US" sz="1800" dirty="0">
              <a:latin typeface="Times New Roman"/>
              <a:ea typeface="+mn-lt"/>
              <a:cs typeface="Times New Roman"/>
            </a:endParaRPr>
          </a:p>
          <a:p>
            <a:endParaRPr lang="en-US" sz="1800" dirty="0">
              <a:latin typeface="Times New Roman"/>
              <a:ea typeface="+mn-lt"/>
              <a:cs typeface="+mn-lt"/>
            </a:endParaRPr>
          </a:p>
          <a:p>
            <a:pPr marL="0" indent="0">
              <a:buNone/>
            </a:pPr>
            <a:r>
              <a:rPr lang="en-US" sz="1800" dirty="0">
                <a:latin typeface="Times New Roman"/>
                <a:ea typeface="+mn-lt"/>
                <a:cs typeface="+mn-lt"/>
              </a:rPr>
              <a:t>=&gt; </a:t>
            </a:r>
            <a:r>
              <a:rPr lang="en-US" sz="1800" dirty="0" err="1">
                <a:latin typeface="Times New Roman"/>
                <a:ea typeface="+mn-lt"/>
                <a:cs typeface="+mn-lt"/>
              </a:rPr>
              <a:t>điều</a:t>
            </a:r>
            <a:r>
              <a:rPr lang="en-US" sz="1800" dirty="0">
                <a:latin typeface="Times New Roman"/>
                <a:ea typeface="+mn-lt"/>
                <a:cs typeface="+mn-lt"/>
              </a:rPr>
              <a:t> </a:t>
            </a:r>
            <a:r>
              <a:rPr lang="en-US" sz="1800" dirty="0" err="1">
                <a:latin typeface="Times New Roman"/>
                <a:ea typeface="+mn-lt"/>
                <a:cs typeface="+mn-lt"/>
              </a:rPr>
              <a:t>quan</a:t>
            </a:r>
            <a:r>
              <a:rPr lang="en-US" sz="1800" dirty="0">
                <a:latin typeface="Times New Roman"/>
                <a:ea typeface="+mn-lt"/>
                <a:cs typeface="+mn-lt"/>
              </a:rPr>
              <a:t> </a:t>
            </a:r>
            <a:r>
              <a:rPr lang="en-US" sz="1800" dirty="0" err="1">
                <a:latin typeface="Times New Roman"/>
                <a:ea typeface="+mn-lt"/>
                <a:cs typeface="+mn-lt"/>
              </a:rPr>
              <a:t>trọng</a:t>
            </a:r>
            <a:r>
              <a:rPr lang="en-US" sz="1800" dirty="0">
                <a:latin typeface="Times New Roman"/>
                <a:ea typeface="+mn-lt"/>
                <a:cs typeface="+mn-lt"/>
              </a:rPr>
              <a:t> </a:t>
            </a:r>
            <a:r>
              <a:rPr lang="en-US" sz="1800" dirty="0" err="1">
                <a:latin typeface="Times New Roman"/>
                <a:ea typeface="+mn-lt"/>
                <a:cs typeface="+mn-lt"/>
              </a:rPr>
              <a:t>nhất</a:t>
            </a:r>
            <a:r>
              <a:rPr lang="en-US" sz="1800" dirty="0">
                <a:latin typeface="Times New Roman"/>
                <a:ea typeface="+mn-lt"/>
                <a:cs typeface="+mn-lt"/>
              </a:rPr>
              <a:t> </a:t>
            </a:r>
            <a:r>
              <a:rPr lang="en-US" sz="1800" dirty="0" err="1">
                <a:latin typeface="Times New Roman"/>
                <a:ea typeface="+mn-lt"/>
                <a:cs typeface="+mn-lt"/>
              </a:rPr>
              <a:t>là</a:t>
            </a:r>
            <a:r>
              <a:rPr lang="en-US" sz="1800" dirty="0">
                <a:latin typeface="Times New Roman"/>
                <a:ea typeface="+mn-lt"/>
                <a:cs typeface="+mn-lt"/>
              </a:rPr>
              <a:t> CSDL </a:t>
            </a:r>
            <a:r>
              <a:rPr lang="en-US" sz="1800" dirty="0" err="1">
                <a:latin typeface="Times New Roman"/>
                <a:ea typeface="+mn-lt"/>
                <a:cs typeface="+mn-lt"/>
              </a:rPr>
              <a:t>phải</a:t>
            </a:r>
            <a:r>
              <a:rPr lang="en-US" sz="1800" dirty="0">
                <a:latin typeface="Times New Roman"/>
                <a:ea typeface="+mn-lt"/>
                <a:cs typeface="+mn-lt"/>
              </a:rPr>
              <a:t> </a:t>
            </a:r>
            <a:r>
              <a:rPr lang="en-US" sz="1800" dirty="0" err="1">
                <a:latin typeface="Times New Roman"/>
                <a:ea typeface="+mn-lt"/>
                <a:cs typeface="+mn-lt"/>
              </a:rPr>
              <a:t>trở</a:t>
            </a:r>
            <a:r>
              <a:rPr lang="en-US" sz="1800" dirty="0">
                <a:latin typeface="Times New Roman"/>
                <a:ea typeface="+mn-lt"/>
                <a:cs typeface="+mn-lt"/>
              </a:rPr>
              <a:t> </a:t>
            </a:r>
            <a:r>
              <a:rPr lang="en-US" sz="1800" dirty="0" err="1">
                <a:latin typeface="Times New Roman"/>
                <a:ea typeface="+mn-lt"/>
                <a:cs typeface="+mn-lt"/>
              </a:rPr>
              <a:t>về</a:t>
            </a:r>
            <a:r>
              <a:rPr lang="en-US" sz="1800" dirty="0">
                <a:latin typeface="Times New Roman"/>
                <a:ea typeface="+mn-lt"/>
                <a:cs typeface="+mn-lt"/>
              </a:rPr>
              <a:t> </a:t>
            </a:r>
            <a:r>
              <a:rPr lang="en-US" sz="1800" dirty="0" err="1">
                <a:latin typeface="Times New Roman"/>
                <a:ea typeface="+mn-lt"/>
                <a:cs typeface="+mn-lt"/>
              </a:rPr>
              <a:t>trạng</a:t>
            </a:r>
            <a:r>
              <a:rPr lang="en-US" sz="1800" dirty="0">
                <a:latin typeface="Times New Roman"/>
                <a:ea typeface="+mn-lt"/>
                <a:cs typeface="+mn-lt"/>
              </a:rPr>
              <a:t> </a:t>
            </a:r>
            <a:r>
              <a:rPr lang="en-US" sz="1800" dirty="0" err="1">
                <a:latin typeface="Times New Roman"/>
                <a:ea typeface="+mn-lt"/>
                <a:cs typeface="+mn-lt"/>
              </a:rPr>
              <a:t>thái</a:t>
            </a:r>
            <a:r>
              <a:rPr lang="en-US" sz="1800" dirty="0">
                <a:latin typeface="Times New Roman"/>
                <a:ea typeface="+mn-lt"/>
                <a:cs typeface="+mn-lt"/>
              </a:rPr>
              <a:t> </a:t>
            </a:r>
            <a:r>
              <a:rPr lang="en-US" sz="1800" dirty="0" err="1">
                <a:latin typeface="Times New Roman"/>
                <a:ea typeface="+mn-lt"/>
                <a:cs typeface="+mn-lt"/>
              </a:rPr>
              <a:t>nhất</a:t>
            </a:r>
            <a:r>
              <a:rPr lang="en-US" sz="1800" dirty="0">
                <a:latin typeface="Times New Roman"/>
                <a:ea typeface="+mn-lt"/>
                <a:cs typeface="+mn-lt"/>
              </a:rPr>
              <a:t> </a:t>
            </a:r>
            <a:r>
              <a:rPr lang="en-US" sz="1800" dirty="0" err="1">
                <a:latin typeface="Times New Roman"/>
                <a:ea typeface="+mn-lt"/>
                <a:cs typeface="+mn-lt"/>
              </a:rPr>
              <a:t>quán</a:t>
            </a:r>
            <a:r>
              <a:rPr lang="en-US" sz="1800" dirty="0">
                <a:latin typeface="Times New Roman"/>
                <a:ea typeface="+mn-lt"/>
                <a:cs typeface="+mn-lt"/>
              </a:rPr>
              <a:t> </a:t>
            </a:r>
            <a:r>
              <a:rPr lang="en-US" sz="1800" dirty="0" err="1">
                <a:latin typeface="Times New Roman"/>
                <a:ea typeface="+mn-lt"/>
                <a:cs typeface="+mn-lt"/>
              </a:rPr>
              <a:t>khi</a:t>
            </a:r>
            <a:r>
              <a:rPr lang="en-US" sz="1800" dirty="0">
                <a:latin typeface="Times New Roman"/>
                <a:ea typeface="+mn-lt"/>
                <a:cs typeface="+mn-lt"/>
              </a:rPr>
              <a:t> </a:t>
            </a:r>
            <a:r>
              <a:rPr lang="en-US" sz="1800" dirty="0" err="1">
                <a:latin typeface="Times New Roman"/>
                <a:ea typeface="+mn-lt"/>
                <a:cs typeface="+mn-lt"/>
              </a:rPr>
              <a:t>quan</a:t>
            </a:r>
            <a:r>
              <a:rPr lang="en-US" sz="1800" dirty="0">
                <a:latin typeface="Times New Roman"/>
                <a:ea typeface="+mn-lt"/>
                <a:cs typeface="+mn-lt"/>
              </a:rPr>
              <a:t> </a:t>
            </a:r>
            <a:r>
              <a:rPr lang="en-US" sz="1800" dirty="0" err="1">
                <a:latin typeface="Times New Roman"/>
                <a:ea typeface="+mn-lt"/>
                <a:cs typeface="+mn-lt"/>
              </a:rPr>
              <a:t>hệ</a:t>
            </a:r>
            <a:r>
              <a:rPr lang="en-US" sz="1800" dirty="0">
                <a:latin typeface="Times New Roman"/>
                <a:ea typeface="+mn-lt"/>
                <a:cs typeface="+mn-lt"/>
              </a:rPr>
              <a:t> </a:t>
            </a:r>
            <a:r>
              <a:rPr lang="en-US" sz="1800" dirty="0" err="1">
                <a:latin typeface="Times New Roman"/>
                <a:ea typeface="+mn-lt"/>
                <a:cs typeface="+mn-lt"/>
              </a:rPr>
              <a:t>giao</a:t>
            </a:r>
            <a:r>
              <a:rPr lang="en-US" sz="1800" dirty="0">
                <a:latin typeface="Times New Roman"/>
                <a:ea typeface="+mn-lt"/>
                <a:cs typeface="+mn-lt"/>
              </a:rPr>
              <a:t> </a:t>
            </a:r>
            <a:r>
              <a:rPr lang="en-US" sz="1800" dirty="0" err="1">
                <a:latin typeface="Times New Roman"/>
                <a:ea typeface="+mn-lt"/>
                <a:cs typeface="+mn-lt"/>
              </a:rPr>
              <a:t>tác</a:t>
            </a:r>
            <a:r>
              <a:rPr lang="en-US" sz="1800" dirty="0">
                <a:latin typeface="Times New Roman"/>
                <a:ea typeface="+mn-lt"/>
                <a:cs typeface="+mn-lt"/>
              </a:rPr>
              <a:t> </a:t>
            </a:r>
            <a:r>
              <a:rPr lang="en-US" sz="1800" dirty="0" err="1">
                <a:latin typeface="Times New Roman"/>
                <a:ea typeface="+mn-lt"/>
                <a:cs typeface="+mn-lt"/>
              </a:rPr>
              <a:t>chấm</a:t>
            </a:r>
            <a:r>
              <a:rPr lang="en-US" sz="1800" dirty="0">
                <a:latin typeface="Times New Roman"/>
                <a:ea typeface="+mn-lt"/>
                <a:cs typeface="+mn-lt"/>
              </a:rPr>
              <a:t> </a:t>
            </a:r>
            <a:r>
              <a:rPr lang="en-US" sz="1800" dirty="0" err="1">
                <a:latin typeface="Times New Roman"/>
                <a:ea typeface="+mn-lt"/>
                <a:cs typeface="+mn-lt"/>
              </a:rPr>
              <a:t>dứt</a:t>
            </a:r>
            <a:r>
              <a:rPr lang="en-US" sz="1800" dirty="0">
                <a:latin typeface="Times New Roman"/>
                <a:ea typeface="+mn-lt"/>
                <a:cs typeface="+mn-lt"/>
              </a:rPr>
              <a:t>. </a:t>
            </a:r>
            <a:endParaRPr lang="en-US" sz="180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endParaRPr lang="en-US">
              <a:latin typeface="Times New Roman"/>
              <a:cs typeface="Times New Roman"/>
            </a:endParaRPr>
          </a:p>
        </p:txBody>
      </p:sp>
      <p:sp>
        <p:nvSpPr>
          <p:cNvPr id="33" name="Rectangle 31">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3">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0523526C-07ED-4B72-A74C-11C63A3A5DD9}"/>
              </a:ext>
            </a:extLst>
          </p:cNvPr>
          <p:cNvSpPr txBox="1">
            <a:spLocks/>
          </p:cNvSpPr>
          <p:nvPr/>
        </p:nvSpPr>
        <p:spPr>
          <a:xfrm>
            <a:off x="1524002" y="1695738"/>
            <a:ext cx="9448800" cy="741443"/>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a:latin typeface="Times New Roman"/>
                <a:ea typeface="+mn-lt"/>
                <a:cs typeface="+mn-lt"/>
              </a:rPr>
              <a:t>Phân</a:t>
            </a:r>
            <a:r>
              <a:rPr lang="en-US" sz="1800" dirty="0">
                <a:latin typeface="Times New Roman"/>
                <a:ea typeface="+mn-lt"/>
                <a:cs typeface="+mn-lt"/>
              </a:rPr>
              <a:t> </a:t>
            </a:r>
            <a:r>
              <a:rPr lang="en-US" sz="1800" dirty="0" err="1">
                <a:latin typeface="Times New Roman"/>
                <a:ea typeface="+mn-lt"/>
                <a:cs typeface="+mn-lt"/>
              </a:rPr>
              <a:t>biệt</a:t>
            </a:r>
            <a:r>
              <a:rPr lang="en-US" sz="1800" dirty="0">
                <a:latin typeface="Times New Roman"/>
                <a:ea typeface="+mn-lt"/>
                <a:cs typeface="+mn-lt"/>
              </a:rPr>
              <a:t> </a:t>
            </a:r>
            <a:r>
              <a:rPr lang="en-US" sz="1800" dirty="0" err="1">
                <a:latin typeface="Times New Roman"/>
                <a:ea typeface="+mn-lt"/>
                <a:cs typeface="+mn-lt"/>
              </a:rPr>
              <a:t>giữa</a:t>
            </a:r>
            <a:r>
              <a:rPr lang="en-US" sz="1800" dirty="0">
                <a:latin typeface="Times New Roman"/>
                <a:ea typeface="+mn-lt"/>
                <a:cs typeface="+mn-lt"/>
              </a:rPr>
              <a:t> </a:t>
            </a:r>
            <a:r>
              <a:rPr lang="en-US" sz="1800" dirty="0" err="1">
                <a:latin typeface="Times New Roman"/>
                <a:ea typeface="+mn-lt"/>
                <a:cs typeface="+mn-lt"/>
              </a:rPr>
              <a:t>nhất</a:t>
            </a:r>
            <a:r>
              <a:rPr lang="en-US" sz="1800" dirty="0">
                <a:latin typeface="Times New Roman"/>
                <a:ea typeface="+mn-lt"/>
                <a:cs typeface="+mn-lt"/>
              </a:rPr>
              <a:t> </a:t>
            </a:r>
            <a:r>
              <a:rPr lang="en-US" sz="1800" dirty="0" err="1">
                <a:latin typeface="Times New Roman"/>
                <a:ea typeface="+mn-lt"/>
                <a:cs typeface="+mn-lt"/>
              </a:rPr>
              <a:t>quán</a:t>
            </a:r>
            <a:r>
              <a:rPr lang="en-US" sz="1800" dirty="0">
                <a:latin typeface="Times New Roman"/>
                <a:ea typeface="+mn-lt"/>
                <a:cs typeface="+mn-lt"/>
              </a:rPr>
              <a:t> CSDL (database consistency) </a:t>
            </a:r>
            <a:r>
              <a:rPr lang="en-US" sz="1800" dirty="0" err="1">
                <a:latin typeface="Times New Roman"/>
                <a:ea typeface="+mn-lt"/>
                <a:cs typeface="+mn-lt"/>
              </a:rPr>
              <a:t>và</a:t>
            </a:r>
            <a:r>
              <a:rPr lang="en-US" sz="1800" dirty="0">
                <a:latin typeface="Times New Roman"/>
                <a:ea typeface="+mn-lt"/>
                <a:cs typeface="+mn-lt"/>
              </a:rPr>
              <a:t> </a:t>
            </a:r>
            <a:r>
              <a:rPr lang="en-US" sz="1800" dirty="0" err="1">
                <a:latin typeface="Times New Roman"/>
                <a:ea typeface="+mn-lt"/>
                <a:cs typeface="+mn-lt"/>
              </a:rPr>
              <a:t>nhất</a:t>
            </a:r>
            <a:r>
              <a:rPr lang="en-US" sz="1800" dirty="0">
                <a:latin typeface="Times New Roman"/>
                <a:ea typeface="+mn-lt"/>
                <a:cs typeface="+mn-lt"/>
              </a:rPr>
              <a:t> </a:t>
            </a:r>
            <a:r>
              <a:rPr lang="en-US" sz="1800" dirty="0" err="1">
                <a:latin typeface="Times New Roman"/>
                <a:ea typeface="+mn-lt"/>
                <a:cs typeface="+mn-lt"/>
              </a:rPr>
              <a:t>quán</a:t>
            </a:r>
            <a:r>
              <a:rPr lang="en-US" sz="1800" dirty="0">
                <a:latin typeface="Times New Roman"/>
                <a:ea typeface="+mn-lt"/>
                <a:cs typeface="+mn-lt"/>
              </a:rPr>
              <a:t> </a:t>
            </a:r>
            <a:r>
              <a:rPr lang="en-US" sz="1800" dirty="0" err="1">
                <a:latin typeface="Times New Roman"/>
                <a:ea typeface="+mn-lt"/>
                <a:cs typeface="+mn-lt"/>
              </a:rPr>
              <a:t>giao</a:t>
            </a:r>
            <a:r>
              <a:rPr lang="en-US" sz="1800" dirty="0">
                <a:latin typeface="Times New Roman"/>
                <a:ea typeface="+mn-lt"/>
                <a:cs typeface="+mn-lt"/>
              </a:rPr>
              <a:t> </a:t>
            </a:r>
            <a:r>
              <a:rPr lang="en-US" sz="1800" dirty="0" err="1">
                <a:latin typeface="Times New Roman"/>
                <a:ea typeface="+mn-lt"/>
                <a:cs typeface="+mn-lt"/>
              </a:rPr>
              <a:t>tác</a:t>
            </a:r>
            <a:r>
              <a:rPr lang="en-US" sz="1800" dirty="0">
                <a:latin typeface="Times New Roman"/>
                <a:ea typeface="+mn-lt"/>
                <a:cs typeface="+mn-lt"/>
              </a:rPr>
              <a:t> (transaction consistency).</a:t>
            </a:r>
            <a:endParaRPr lang="en-US" sz="1800" dirty="0">
              <a:latin typeface="Times New Roman"/>
              <a:cs typeface="Times New Roman"/>
            </a:endParaRPr>
          </a:p>
          <a:p>
            <a:pPr marL="0" indent="0">
              <a:buFont typeface="Arial" panose="020B0604020202020204" pitchFamily="34" charset="0"/>
              <a:buNone/>
            </a:pPr>
            <a:endParaRPr lang="en-US" sz="1800" dirty="0">
              <a:latin typeface="Times New Roman"/>
              <a:cs typeface="Times New Roman"/>
            </a:endParaRPr>
          </a:p>
        </p:txBody>
      </p:sp>
      <p:sp>
        <p:nvSpPr>
          <p:cNvPr id="5" name="Content Placeholder 2">
            <a:extLst>
              <a:ext uri="{FF2B5EF4-FFF2-40B4-BE49-F238E27FC236}">
                <a16:creationId xmlns:a16="http://schemas.microsoft.com/office/drawing/2014/main" id="{EED5F462-E84D-4DE3-B302-781AA177DC74}"/>
              </a:ext>
            </a:extLst>
          </p:cNvPr>
          <p:cNvSpPr txBox="1">
            <a:spLocks/>
          </p:cNvSpPr>
          <p:nvPr/>
        </p:nvSpPr>
        <p:spPr>
          <a:xfrm>
            <a:off x="1520330" y="4914499"/>
            <a:ext cx="9448800" cy="741443"/>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a:latin typeface="Times New Roman"/>
                <a:ea typeface="+mn-lt"/>
                <a:cs typeface="+mn-lt"/>
              </a:rPr>
              <a:t>Ngược</a:t>
            </a:r>
            <a:r>
              <a:rPr lang="en-US" sz="1800" dirty="0">
                <a:latin typeface="Times New Roman"/>
                <a:ea typeface="+mn-lt"/>
                <a:cs typeface="+mn-lt"/>
              </a:rPr>
              <a:t> </a:t>
            </a:r>
            <a:r>
              <a:rPr lang="en-US" sz="1800" dirty="0" err="1">
                <a:latin typeface="Times New Roman"/>
                <a:ea typeface="+mn-lt"/>
                <a:cs typeface="+mn-lt"/>
              </a:rPr>
              <a:t>lại</a:t>
            </a:r>
            <a:r>
              <a:rPr lang="en-US" sz="1800" dirty="0">
                <a:latin typeface="Times New Roman"/>
                <a:ea typeface="+mn-lt"/>
                <a:cs typeface="+mn-lt"/>
              </a:rPr>
              <a:t>,  </a:t>
            </a:r>
            <a:r>
              <a:rPr lang="en-US" sz="1800" dirty="0" err="1">
                <a:latin typeface="Times New Roman"/>
                <a:ea typeface="+mn-lt"/>
                <a:cs typeface="+mn-lt"/>
              </a:rPr>
              <a:t>tính</a:t>
            </a:r>
            <a:r>
              <a:rPr lang="en-US" sz="1800" dirty="0">
                <a:latin typeface="Times New Roman"/>
                <a:ea typeface="+mn-lt"/>
                <a:cs typeface="+mn-lt"/>
              </a:rPr>
              <a:t> </a:t>
            </a:r>
            <a:r>
              <a:rPr lang="en-US" sz="1800" dirty="0" err="1">
                <a:latin typeface="Times New Roman"/>
                <a:ea typeface="+mn-lt"/>
                <a:cs typeface="+mn-lt"/>
              </a:rPr>
              <a:t>nhất</a:t>
            </a:r>
            <a:r>
              <a:rPr lang="en-US" sz="1800" dirty="0">
                <a:latin typeface="Times New Roman"/>
                <a:ea typeface="+mn-lt"/>
                <a:cs typeface="+mn-lt"/>
              </a:rPr>
              <a:t> </a:t>
            </a:r>
            <a:r>
              <a:rPr lang="en-US" sz="1800" dirty="0" err="1">
                <a:latin typeface="Times New Roman"/>
                <a:ea typeface="+mn-lt"/>
                <a:cs typeface="+mn-lt"/>
              </a:rPr>
              <a:t>quán</a:t>
            </a:r>
            <a:r>
              <a:rPr lang="en-US" sz="1800" dirty="0">
                <a:latin typeface="Times New Roman"/>
                <a:ea typeface="+mn-lt"/>
                <a:cs typeface="+mn-lt"/>
              </a:rPr>
              <a:t> </a:t>
            </a:r>
            <a:r>
              <a:rPr lang="en-US" sz="1800" dirty="0" err="1">
                <a:latin typeface="Times New Roman"/>
                <a:ea typeface="+mn-lt"/>
                <a:cs typeface="+mn-lt"/>
              </a:rPr>
              <a:t>giao</a:t>
            </a:r>
            <a:r>
              <a:rPr lang="en-US" sz="1800" dirty="0">
                <a:latin typeface="Times New Roman"/>
                <a:ea typeface="+mn-lt"/>
                <a:cs typeface="+mn-lt"/>
              </a:rPr>
              <a:t> </a:t>
            </a:r>
            <a:r>
              <a:rPr lang="en-US" sz="1800" dirty="0" err="1">
                <a:latin typeface="Times New Roman"/>
                <a:ea typeface="+mn-lt"/>
                <a:cs typeface="+mn-lt"/>
              </a:rPr>
              <a:t>tác</a:t>
            </a:r>
            <a:r>
              <a:rPr lang="en-US" sz="1800" dirty="0">
                <a:latin typeface="Times New Roman"/>
                <a:ea typeface="+mn-lt"/>
                <a:cs typeface="+mn-lt"/>
              </a:rPr>
              <a:t> </a:t>
            </a:r>
            <a:r>
              <a:rPr lang="en-US" sz="1800" dirty="0" err="1">
                <a:latin typeface="Times New Roman"/>
                <a:ea typeface="+mn-lt"/>
                <a:cs typeface="+mn-lt"/>
              </a:rPr>
              <a:t>muốn</a:t>
            </a:r>
            <a:r>
              <a:rPr lang="en-US" sz="1800" dirty="0">
                <a:latin typeface="Times New Roman"/>
                <a:ea typeface="+mn-lt"/>
                <a:cs typeface="+mn-lt"/>
              </a:rPr>
              <a:t> </a:t>
            </a:r>
            <a:r>
              <a:rPr lang="en-US" sz="1800" dirty="0" err="1">
                <a:latin typeface="Times New Roman"/>
                <a:ea typeface="+mn-lt"/>
                <a:cs typeface="+mn-lt"/>
              </a:rPr>
              <a:t>nói</a:t>
            </a:r>
            <a:r>
              <a:rPr lang="en-US" sz="1800" dirty="0">
                <a:latin typeface="Times New Roman"/>
                <a:ea typeface="+mn-lt"/>
                <a:cs typeface="+mn-lt"/>
              </a:rPr>
              <a:t> </a:t>
            </a:r>
            <a:r>
              <a:rPr lang="en-US" sz="1800" dirty="0" err="1">
                <a:latin typeface="Times New Roman"/>
                <a:ea typeface="+mn-lt"/>
                <a:cs typeface="+mn-lt"/>
              </a:rPr>
              <a:t>đến</a:t>
            </a:r>
            <a:r>
              <a:rPr lang="en-US" sz="1800" dirty="0">
                <a:latin typeface="Times New Roman"/>
                <a:ea typeface="+mn-lt"/>
                <a:cs typeface="+mn-lt"/>
              </a:rPr>
              <a:t> </a:t>
            </a:r>
            <a:r>
              <a:rPr lang="en-US" sz="1800" dirty="0" err="1">
                <a:latin typeface="Times New Roman"/>
                <a:ea typeface="+mn-lt"/>
                <a:cs typeface="+mn-lt"/>
              </a:rPr>
              <a:t>hành</a:t>
            </a:r>
            <a:r>
              <a:rPr lang="en-US" sz="1800" dirty="0">
                <a:latin typeface="Times New Roman"/>
                <a:ea typeface="+mn-lt"/>
                <a:cs typeface="+mn-lt"/>
              </a:rPr>
              <a:t> </a:t>
            </a:r>
            <a:r>
              <a:rPr lang="en-US" sz="1800" dirty="0" err="1">
                <a:latin typeface="Times New Roman"/>
                <a:ea typeface="+mn-lt"/>
                <a:cs typeface="+mn-lt"/>
              </a:rPr>
              <a:t>động</a:t>
            </a:r>
            <a:r>
              <a:rPr lang="en-US" sz="1800" dirty="0">
                <a:latin typeface="Times New Roman"/>
                <a:ea typeface="+mn-lt"/>
                <a:cs typeface="+mn-lt"/>
              </a:rPr>
              <a:t> </a:t>
            </a:r>
            <a:r>
              <a:rPr lang="en-US" sz="1800" dirty="0" err="1">
                <a:latin typeface="Times New Roman"/>
                <a:ea typeface="+mn-lt"/>
                <a:cs typeface="+mn-lt"/>
              </a:rPr>
              <a:t>của</a:t>
            </a:r>
            <a:r>
              <a:rPr lang="en-US" sz="1800" dirty="0">
                <a:latin typeface="Times New Roman"/>
                <a:ea typeface="+mn-lt"/>
                <a:cs typeface="+mn-lt"/>
              </a:rPr>
              <a:t> </a:t>
            </a:r>
            <a:r>
              <a:rPr lang="en-US" sz="1800" dirty="0" err="1">
                <a:latin typeface="Times New Roman"/>
                <a:ea typeface="+mn-lt"/>
                <a:cs typeface="+mn-lt"/>
              </a:rPr>
              <a:t>các</a:t>
            </a:r>
            <a:r>
              <a:rPr lang="en-US" sz="1800" dirty="0">
                <a:latin typeface="Times New Roman"/>
                <a:ea typeface="+mn-lt"/>
                <a:cs typeface="+mn-lt"/>
              </a:rPr>
              <a:t> </a:t>
            </a:r>
            <a:r>
              <a:rPr lang="en-US" sz="1800" dirty="0" err="1">
                <a:latin typeface="Times New Roman"/>
                <a:ea typeface="+mn-lt"/>
                <a:cs typeface="+mn-lt"/>
              </a:rPr>
              <a:t>giao</a:t>
            </a:r>
            <a:r>
              <a:rPr lang="en-US" sz="1800" dirty="0">
                <a:latin typeface="Times New Roman"/>
                <a:ea typeface="+mn-lt"/>
                <a:cs typeface="+mn-lt"/>
              </a:rPr>
              <a:t> </a:t>
            </a:r>
            <a:r>
              <a:rPr lang="en-US" sz="1800" dirty="0" err="1">
                <a:latin typeface="Times New Roman"/>
                <a:ea typeface="+mn-lt"/>
                <a:cs typeface="+mn-lt"/>
              </a:rPr>
              <a:t>tác</a:t>
            </a:r>
            <a:r>
              <a:rPr lang="en-US" sz="1800" dirty="0">
                <a:latin typeface="Times New Roman"/>
                <a:ea typeface="+mn-lt"/>
                <a:cs typeface="+mn-lt"/>
              </a:rPr>
              <a:t> </a:t>
            </a:r>
            <a:r>
              <a:rPr lang="en-US" sz="1800" dirty="0" err="1">
                <a:latin typeface="Times New Roman"/>
                <a:ea typeface="+mn-lt"/>
                <a:cs typeface="+mn-lt"/>
              </a:rPr>
              <a:t>đồng</a:t>
            </a:r>
            <a:r>
              <a:rPr lang="en-US" sz="1800" dirty="0">
                <a:latin typeface="Times New Roman"/>
                <a:ea typeface="+mn-lt"/>
                <a:cs typeface="+mn-lt"/>
              </a:rPr>
              <a:t> </a:t>
            </a:r>
            <a:r>
              <a:rPr lang="en-US" sz="1800" dirty="0" err="1">
                <a:latin typeface="Times New Roman"/>
                <a:ea typeface="+mn-lt"/>
                <a:cs typeface="+mn-lt"/>
              </a:rPr>
              <a:t>thời</a:t>
            </a:r>
            <a:endParaRPr lang="en-US" sz="1800" dirty="0" err="1">
              <a:latin typeface="Times New Roman"/>
              <a:cs typeface="Times New Roman"/>
            </a:endParaRPr>
          </a:p>
          <a:p>
            <a:pPr marL="0" indent="0">
              <a:buFont typeface="Arial" panose="020B0604020202020204" pitchFamily="34" charset="0"/>
              <a:buNone/>
            </a:pPr>
            <a:endParaRPr lang="en-US" sz="1800" dirty="0">
              <a:latin typeface="Times New Roman"/>
              <a:cs typeface="Times New Roman"/>
            </a:endParaRPr>
          </a:p>
        </p:txBody>
      </p:sp>
    </p:spTree>
    <p:extLst>
      <p:ext uri="{BB962C8B-B14F-4D97-AF65-F5344CB8AC3E}">
        <p14:creationId xmlns:p14="http://schemas.microsoft.com/office/powerpoint/2010/main" val="30452942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1093D-9E17-4C81-AA92-1B4278FE8208}"/>
              </a:ext>
            </a:extLst>
          </p:cNvPr>
          <p:cNvSpPr>
            <a:spLocks noGrp="1"/>
          </p:cNvSpPr>
          <p:nvPr>
            <p:ph type="title"/>
          </p:nvPr>
        </p:nvSpPr>
        <p:spPr>
          <a:xfrm>
            <a:off x="1371601" y="457199"/>
            <a:ext cx="9448800" cy="1061357"/>
          </a:xfrm>
        </p:spPr>
        <p:txBody>
          <a:bodyPr>
            <a:normAutofit/>
          </a:bodyPr>
          <a:lstStyle/>
          <a:p>
            <a:r>
              <a:rPr lang="en-US" sz="4000" dirty="0">
                <a:latin typeface="Times New Roman"/>
                <a:cs typeface="Times New Roman"/>
              </a:rPr>
              <a:t>TỔNG QUAN</a:t>
            </a:r>
            <a:endParaRPr lang="en-US" sz="4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imeline&#10;&#10;Description automatically generated">
            <a:extLst>
              <a:ext uri="{FF2B5EF4-FFF2-40B4-BE49-F238E27FC236}">
                <a16:creationId xmlns:a16="http://schemas.microsoft.com/office/drawing/2014/main" id="{93F80241-859F-4B8E-8983-E87D3AA8015C}"/>
              </a:ext>
            </a:extLst>
          </p:cNvPr>
          <p:cNvPicPr>
            <a:picLocks noChangeAspect="1"/>
          </p:cNvPicPr>
          <p:nvPr/>
        </p:nvPicPr>
        <p:blipFill>
          <a:blip r:embed="rId2"/>
          <a:stretch>
            <a:fillRect/>
          </a:stretch>
        </p:blipFill>
        <p:spPr>
          <a:xfrm>
            <a:off x="2340592" y="1513409"/>
            <a:ext cx="7901354" cy="3767503"/>
          </a:xfrm>
          <a:prstGeom prst="rect">
            <a:avLst/>
          </a:prstGeom>
        </p:spPr>
      </p:pic>
      <p:sp>
        <p:nvSpPr>
          <p:cNvPr id="6" name="TextBox 5">
            <a:extLst>
              <a:ext uri="{FF2B5EF4-FFF2-40B4-BE49-F238E27FC236}">
                <a16:creationId xmlns:a16="http://schemas.microsoft.com/office/drawing/2014/main" id="{9248AD47-B925-41F6-AE4A-E68C78D6CBDE}"/>
              </a:ext>
            </a:extLst>
          </p:cNvPr>
          <p:cNvSpPr txBox="1"/>
          <p:nvPr/>
        </p:nvSpPr>
        <p:spPr>
          <a:xfrm>
            <a:off x="5283718" y="558103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Mô hình giao dịch</a:t>
            </a:r>
          </a:p>
        </p:txBody>
      </p:sp>
    </p:spTree>
    <p:extLst>
      <p:ext uri="{BB962C8B-B14F-4D97-AF65-F5344CB8AC3E}">
        <p14:creationId xmlns:p14="http://schemas.microsoft.com/office/powerpoint/2010/main" val="4274267548"/>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1093D-9E17-4C81-AA92-1B4278FE8208}"/>
              </a:ext>
            </a:extLst>
          </p:cNvPr>
          <p:cNvSpPr>
            <a:spLocks noGrp="1"/>
          </p:cNvSpPr>
          <p:nvPr>
            <p:ph type="title"/>
          </p:nvPr>
        </p:nvSpPr>
        <p:spPr>
          <a:xfrm>
            <a:off x="1371601" y="457199"/>
            <a:ext cx="9448800" cy="1061357"/>
          </a:xfrm>
        </p:spPr>
        <p:txBody>
          <a:bodyPr>
            <a:normAutofit/>
          </a:bodyPr>
          <a:lstStyle/>
          <a:p>
            <a:r>
              <a:rPr lang="en-US" sz="4000" dirty="0">
                <a:latin typeface="Times New Roman"/>
                <a:cs typeface="Times New Roman"/>
              </a:rPr>
              <a:t>TỔNG QUAN</a:t>
            </a:r>
            <a:endParaRPr lang="en-US" sz="4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50A8C9-9FB9-47C4-8D06-FB70474E7190}"/>
              </a:ext>
            </a:extLst>
          </p:cNvPr>
          <p:cNvSpPr txBox="1">
            <a:spLocks/>
          </p:cNvSpPr>
          <p:nvPr/>
        </p:nvSpPr>
        <p:spPr>
          <a:xfrm>
            <a:off x="1487279" y="1888533"/>
            <a:ext cx="9448800" cy="1319828"/>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a:latin typeface="Times New Roman"/>
                <a:ea typeface="+mn-lt"/>
                <a:cs typeface="+mn-lt"/>
              </a:rPr>
              <a:t>Độ</a:t>
            </a:r>
            <a:r>
              <a:rPr lang="en-US" sz="1800" dirty="0">
                <a:latin typeface="Times New Roman"/>
                <a:ea typeface="+mn-lt"/>
                <a:cs typeface="+mn-lt"/>
              </a:rPr>
              <a:t> tin </a:t>
            </a:r>
            <a:r>
              <a:rPr lang="en-US" sz="1800" dirty="0" err="1">
                <a:latin typeface="Times New Roman"/>
                <a:ea typeface="+mn-lt"/>
                <a:cs typeface="+mn-lt"/>
              </a:rPr>
              <a:t>cậy</a:t>
            </a:r>
            <a:r>
              <a:rPr lang="en-US" sz="1800" dirty="0">
                <a:latin typeface="Times New Roman"/>
                <a:ea typeface="+mn-lt"/>
                <a:cs typeface="+mn-lt"/>
              </a:rPr>
              <a:t> (reliability) </a:t>
            </a:r>
            <a:r>
              <a:rPr lang="en-US" sz="1800" dirty="0" err="1">
                <a:latin typeface="Times New Roman"/>
                <a:ea typeface="+mn-lt"/>
                <a:cs typeface="+mn-lt"/>
              </a:rPr>
              <a:t>muốn</a:t>
            </a:r>
            <a:r>
              <a:rPr lang="en-US" sz="1800" dirty="0">
                <a:latin typeface="Times New Roman"/>
                <a:ea typeface="+mn-lt"/>
                <a:cs typeface="+mn-lt"/>
              </a:rPr>
              <a:t> </a:t>
            </a:r>
            <a:r>
              <a:rPr lang="en-US" sz="1800" dirty="0" err="1">
                <a:latin typeface="Times New Roman"/>
                <a:ea typeface="+mn-lt"/>
                <a:cs typeface="+mn-lt"/>
              </a:rPr>
              <a:t>nói</a:t>
            </a:r>
            <a:r>
              <a:rPr lang="en-US" sz="1800" dirty="0">
                <a:latin typeface="Times New Roman"/>
                <a:ea typeface="+mn-lt"/>
                <a:cs typeface="+mn-lt"/>
              </a:rPr>
              <a:t> </a:t>
            </a:r>
            <a:r>
              <a:rPr lang="en-US" sz="1800" dirty="0" err="1">
                <a:latin typeface="Times New Roman"/>
                <a:ea typeface="+mn-lt"/>
                <a:cs typeface="+mn-lt"/>
              </a:rPr>
              <a:t>đến</a:t>
            </a:r>
            <a:r>
              <a:rPr lang="en-US" sz="1800" dirty="0">
                <a:latin typeface="Times New Roman"/>
                <a:ea typeface="+mn-lt"/>
                <a:cs typeface="+mn-lt"/>
              </a:rPr>
              <a:t> </a:t>
            </a:r>
            <a:r>
              <a:rPr lang="en-US" sz="1800" dirty="0" err="1">
                <a:latin typeface="Times New Roman"/>
                <a:ea typeface="+mn-lt"/>
                <a:cs typeface="+mn-lt"/>
              </a:rPr>
              <a:t>khả</a:t>
            </a:r>
            <a:r>
              <a:rPr lang="en-US" sz="1800" dirty="0">
                <a:latin typeface="Times New Roman"/>
                <a:ea typeface="+mn-lt"/>
                <a:cs typeface="+mn-lt"/>
              </a:rPr>
              <a:t> </a:t>
            </a:r>
            <a:r>
              <a:rPr lang="en-US" sz="1800" dirty="0" err="1">
                <a:latin typeface="Times New Roman"/>
                <a:ea typeface="+mn-lt"/>
                <a:cs typeface="+mn-lt"/>
              </a:rPr>
              <a:t>năng</a:t>
            </a:r>
            <a:r>
              <a:rPr lang="en-US" sz="1800" dirty="0">
                <a:latin typeface="Times New Roman"/>
                <a:ea typeface="+mn-lt"/>
                <a:cs typeface="+mn-lt"/>
              </a:rPr>
              <a:t> </a:t>
            </a:r>
            <a:r>
              <a:rPr lang="en-US" sz="1800" dirty="0" err="1">
                <a:latin typeface="Times New Roman"/>
                <a:ea typeface="+mn-lt"/>
                <a:cs typeface="+mn-lt"/>
              </a:rPr>
              <a:t>tự</a:t>
            </a:r>
            <a:r>
              <a:rPr lang="en-US" sz="1800" dirty="0">
                <a:latin typeface="Times New Roman"/>
                <a:ea typeface="+mn-lt"/>
                <a:cs typeface="+mn-lt"/>
              </a:rPr>
              <a:t> </a:t>
            </a:r>
            <a:r>
              <a:rPr lang="en-US" sz="1800" dirty="0" err="1">
                <a:latin typeface="Times New Roman"/>
                <a:ea typeface="+mn-lt"/>
                <a:cs typeface="+mn-lt"/>
              </a:rPr>
              <a:t>thích</a:t>
            </a:r>
            <a:r>
              <a:rPr lang="en-US" sz="1800" dirty="0">
                <a:latin typeface="Times New Roman"/>
                <a:ea typeface="+mn-lt"/>
                <a:cs typeface="+mn-lt"/>
              </a:rPr>
              <a:t> </a:t>
            </a:r>
            <a:r>
              <a:rPr lang="en-US" sz="1800" dirty="0" err="1">
                <a:latin typeface="Times New Roman"/>
                <a:ea typeface="+mn-lt"/>
                <a:cs typeface="+mn-lt"/>
              </a:rPr>
              <a:t>ứng</a:t>
            </a:r>
            <a:r>
              <a:rPr lang="en-US" sz="1800" dirty="0">
                <a:latin typeface="Times New Roman"/>
                <a:ea typeface="+mn-lt"/>
                <a:cs typeface="+mn-lt"/>
              </a:rPr>
              <a:t> </a:t>
            </a:r>
            <a:r>
              <a:rPr lang="en-US" sz="1800" dirty="0" err="1">
                <a:latin typeface="Times New Roman"/>
                <a:ea typeface="+mn-lt"/>
                <a:cs typeface="+mn-lt"/>
              </a:rPr>
              <a:t>của</a:t>
            </a:r>
            <a:r>
              <a:rPr lang="en-US" sz="1800" dirty="0">
                <a:latin typeface="Times New Roman"/>
                <a:ea typeface="+mn-lt"/>
                <a:cs typeface="+mn-lt"/>
              </a:rPr>
              <a:t> </a:t>
            </a:r>
            <a:r>
              <a:rPr lang="en-US" sz="1800" dirty="0" err="1">
                <a:latin typeface="Times New Roman"/>
                <a:ea typeface="+mn-lt"/>
                <a:cs typeface="+mn-lt"/>
              </a:rPr>
              <a:t>một</a:t>
            </a:r>
            <a:r>
              <a:rPr lang="en-US" sz="1800" dirty="0">
                <a:latin typeface="Times New Roman"/>
                <a:ea typeface="+mn-lt"/>
                <a:cs typeface="+mn-lt"/>
              </a:rPr>
              <a:t> </a:t>
            </a:r>
            <a:r>
              <a:rPr lang="en-US" sz="1800" dirty="0" err="1">
                <a:latin typeface="Times New Roman"/>
                <a:ea typeface="+mn-lt"/>
                <a:cs typeface="+mn-lt"/>
              </a:rPr>
              <a:t>hệ</a:t>
            </a:r>
            <a:r>
              <a:rPr lang="en-US" sz="1800" dirty="0">
                <a:latin typeface="Times New Roman"/>
                <a:ea typeface="+mn-lt"/>
                <a:cs typeface="+mn-lt"/>
              </a:rPr>
              <a:t> </a:t>
            </a:r>
            <a:r>
              <a:rPr lang="en-US" sz="1800" dirty="0" err="1">
                <a:latin typeface="Times New Roman"/>
                <a:ea typeface="+mn-lt"/>
                <a:cs typeface="+mn-lt"/>
              </a:rPr>
              <a:t>thống</a:t>
            </a:r>
            <a:r>
              <a:rPr lang="en-US" sz="1800" dirty="0">
                <a:latin typeface="Times New Roman"/>
                <a:ea typeface="+mn-lt"/>
                <a:cs typeface="+mn-lt"/>
              </a:rPr>
              <a:t> </a:t>
            </a:r>
            <a:r>
              <a:rPr lang="en-US" sz="1800" dirty="0" err="1">
                <a:latin typeface="Times New Roman"/>
                <a:ea typeface="+mn-lt"/>
                <a:cs typeface="+mn-lt"/>
              </a:rPr>
              <a:t>đối</a:t>
            </a:r>
            <a:r>
              <a:rPr lang="en-US" sz="1800" dirty="0">
                <a:latin typeface="Times New Roman"/>
                <a:ea typeface="+mn-lt"/>
                <a:cs typeface="+mn-lt"/>
              </a:rPr>
              <a:t> </a:t>
            </a:r>
            <a:r>
              <a:rPr lang="en-US" sz="1800" dirty="0" err="1">
                <a:latin typeface="Times New Roman"/>
                <a:ea typeface="+mn-lt"/>
                <a:cs typeface="+mn-lt"/>
              </a:rPr>
              <a:t>với</a:t>
            </a:r>
            <a:r>
              <a:rPr lang="en-US" sz="1800" dirty="0">
                <a:latin typeface="Times New Roman"/>
                <a:ea typeface="+mn-lt"/>
                <a:cs typeface="+mn-lt"/>
              </a:rPr>
              <a:t> </a:t>
            </a:r>
            <a:r>
              <a:rPr lang="en-US" sz="1800" dirty="0" err="1">
                <a:latin typeface="Times New Roman"/>
                <a:ea typeface="+mn-lt"/>
                <a:cs typeface="+mn-lt"/>
              </a:rPr>
              <a:t>các</a:t>
            </a:r>
            <a:r>
              <a:rPr lang="en-US" sz="1800" dirty="0">
                <a:latin typeface="Times New Roman"/>
                <a:ea typeface="+mn-lt"/>
                <a:cs typeface="+mn-lt"/>
              </a:rPr>
              <a:t> </a:t>
            </a:r>
            <a:r>
              <a:rPr lang="en-US" sz="1800" dirty="0" err="1">
                <a:latin typeface="Times New Roman"/>
                <a:ea typeface="+mn-lt"/>
                <a:cs typeface="+mn-lt"/>
              </a:rPr>
              <a:t>sự</a:t>
            </a:r>
            <a:r>
              <a:rPr lang="en-US" sz="1800" dirty="0">
                <a:latin typeface="Times New Roman"/>
                <a:ea typeface="+mn-lt"/>
                <a:cs typeface="+mn-lt"/>
              </a:rPr>
              <a:t> </a:t>
            </a:r>
            <a:r>
              <a:rPr lang="en-US" sz="1800" dirty="0" err="1">
                <a:latin typeface="Times New Roman"/>
                <a:ea typeface="+mn-lt"/>
                <a:cs typeface="+mn-lt"/>
              </a:rPr>
              <a:t>cố</a:t>
            </a:r>
            <a:r>
              <a:rPr lang="en-US" sz="1800" dirty="0">
                <a:latin typeface="Times New Roman"/>
                <a:ea typeface="+mn-lt"/>
                <a:cs typeface="+mn-lt"/>
              </a:rPr>
              <a:t> </a:t>
            </a:r>
            <a:r>
              <a:rPr lang="en-US" sz="1800" dirty="0" err="1">
                <a:latin typeface="Times New Roman"/>
                <a:ea typeface="+mn-lt"/>
                <a:cs typeface="+mn-lt"/>
              </a:rPr>
              <a:t>và</a:t>
            </a:r>
            <a:r>
              <a:rPr lang="en-US" sz="1800" dirty="0">
                <a:latin typeface="Times New Roman"/>
                <a:ea typeface="+mn-lt"/>
                <a:cs typeface="+mn-lt"/>
              </a:rPr>
              <a:t> </a:t>
            </a:r>
            <a:r>
              <a:rPr lang="en-US" sz="1800" dirty="0" err="1">
                <a:latin typeface="Times New Roman"/>
                <a:ea typeface="+mn-lt"/>
                <a:cs typeface="+mn-lt"/>
              </a:rPr>
              <a:t>khả</a:t>
            </a:r>
            <a:r>
              <a:rPr lang="en-US" sz="1800" dirty="0">
                <a:latin typeface="Times New Roman"/>
                <a:ea typeface="+mn-lt"/>
                <a:cs typeface="+mn-lt"/>
              </a:rPr>
              <a:t> </a:t>
            </a:r>
            <a:r>
              <a:rPr lang="en-US" sz="1800" dirty="0" err="1">
                <a:latin typeface="Times New Roman"/>
                <a:ea typeface="+mn-lt"/>
                <a:cs typeface="+mn-lt"/>
              </a:rPr>
              <a:t>năng</a:t>
            </a:r>
            <a:r>
              <a:rPr lang="en-US" sz="1800" dirty="0">
                <a:latin typeface="Times New Roman"/>
                <a:ea typeface="+mn-lt"/>
                <a:cs typeface="+mn-lt"/>
              </a:rPr>
              <a:t> </a:t>
            </a:r>
            <a:r>
              <a:rPr lang="en-US" sz="1800" dirty="0" err="1">
                <a:latin typeface="Times New Roman"/>
                <a:ea typeface="+mn-lt"/>
                <a:cs typeface="+mn-lt"/>
              </a:rPr>
              <a:t>phục</a:t>
            </a:r>
            <a:r>
              <a:rPr lang="en-US" sz="1800" dirty="0">
                <a:latin typeface="Times New Roman"/>
                <a:ea typeface="+mn-lt"/>
                <a:cs typeface="+mn-lt"/>
              </a:rPr>
              <a:t> </a:t>
            </a:r>
            <a:r>
              <a:rPr lang="en-US" sz="1800" dirty="0" err="1">
                <a:latin typeface="Times New Roman"/>
                <a:ea typeface="+mn-lt"/>
                <a:cs typeface="+mn-lt"/>
              </a:rPr>
              <a:t>hồi</a:t>
            </a:r>
            <a:r>
              <a:rPr lang="en-US" sz="1800" dirty="0">
                <a:latin typeface="Times New Roman"/>
                <a:ea typeface="+mn-lt"/>
                <a:cs typeface="+mn-lt"/>
              </a:rPr>
              <a:t> </a:t>
            </a:r>
            <a:r>
              <a:rPr lang="en-US" sz="1800" dirty="0" err="1">
                <a:latin typeface="Times New Roman"/>
                <a:ea typeface="+mn-lt"/>
                <a:cs typeface="+mn-lt"/>
              </a:rPr>
              <a:t>từ</a:t>
            </a:r>
            <a:r>
              <a:rPr lang="en-US" sz="1800" dirty="0">
                <a:latin typeface="Times New Roman"/>
                <a:ea typeface="+mn-lt"/>
                <a:cs typeface="+mn-lt"/>
              </a:rPr>
              <a:t> </a:t>
            </a:r>
            <a:r>
              <a:rPr lang="en-US" sz="1800" dirty="0" err="1">
                <a:latin typeface="Times New Roman"/>
                <a:ea typeface="+mn-lt"/>
                <a:cs typeface="+mn-lt"/>
              </a:rPr>
              <a:t>những</a:t>
            </a:r>
            <a:r>
              <a:rPr lang="en-US" sz="1800" dirty="0">
                <a:latin typeface="Times New Roman"/>
                <a:ea typeface="+mn-lt"/>
                <a:cs typeface="+mn-lt"/>
              </a:rPr>
              <a:t> </a:t>
            </a:r>
            <a:r>
              <a:rPr lang="en-US" sz="1800" dirty="0" err="1">
                <a:latin typeface="Times New Roman"/>
                <a:ea typeface="+mn-lt"/>
                <a:cs typeface="+mn-lt"/>
              </a:rPr>
              <a:t>sự</a:t>
            </a:r>
            <a:r>
              <a:rPr lang="en-US" sz="1800" dirty="0">
                <a:latin typeface="Times New Roman"/>
                <a:ea typeface="+mn-lt"/>
                <a:cs typeface="+mn-lt"/>
              </a:rPr>
              <a:t> </a:t>
            </a:r>
            <a:r>
              <a:rPr lang="en-US" sz="1800" dirty="0" err="1">
                <a:latin typeface="Times New Roman"/>
                <a:ea typeface="+mn-lt"/>
                <a:cs typeface="+mn-lt"/>
              </a:rPr>
              <a:t>cố</a:t>
            </a:r>
            <a:r>
              <a:rPr lang="en-US" sz="1800" dirty="0">
                <a:latin typeface="Times New Roman"/>
                <a:ea typeface="+mn-lt"/>
                <a:cs typeface="+mn-lt"/>
              </a:rPr>
              <a:t> </a:t>
            </a:r>
            <a:r>
              <a:rPr lang="en-US" sz="1800" dirty="0" err="1">
                <a:latin typeface="Times New Roman"/>
                <a:ea typeface="+mn-lt"/>
                <a:cs typeface="+mn-lt"/>
              </a:rPr>
              <a:t>này</a:t>
            </a:r>
            <a:r>
              <a:rPr lang="en-US" sz="1800" dirty="0">
                <a:latin typeface="Times New Roman"/>
                <a:ea typeface="+mn-lt"/>
                <a:cs typeface="+mn-lt"/>
              </a:rPr>
              <a:t>. </a:t>
            </a:r>
            <a:r>
              <a:rPr lang="en-US" sz="1800" dirty="0" err="1">
                <a:latin typeface="Times New Roman"/>
                <a:ea typeface="+mn-lt"/>
                <a:cs typeface="+mn-lt"/>
              </a:rPr>
              <a:t>Một</a:t>
            </a:r>
            <a:r>
              <a:rPr lang="en-US" sz="1800" dirty="0">
                <a:latin typeface="Times New Roman"/>
                <a:ea typeface="+mn-lt"/>
                <a:cs typeface="+mn-lt"/>
              </a:rPr>
              <a:t> </a:t>
            </a:r>
            <a:r>
              <a:rPr lang="en-US" sz="1800" dirty="0" err="1">
                <a:latin typeface="Times New Roman"/>
                <a:ea typeface="+mn-lt"/>
                <a:cs typeface="+mn-lt"/>
              </a:rPr>
              <a:t>hệ</a:t>
            </a:r>
            <a:r>
              <a:rPr lang="en-US" sz="1800" dirty="0">
                <a:latin typeface="Times New Roman"/>
                <a:ea typeface="+mn-lt"/>
                <a:cs typeface="+mn-lt"/>
              </a:rPr>
              <a:t> </a:t>
            </a:r>
            <a:r>
              <a:rPr lang="en-US" sz="1800" dirty="0" err="1">
                <a:latin typeface="Times New Roman"/>
                <a:ea typeface="+mn-lt"/>
                <a:cs typeface="+mn-lt"/>
              </a:rPr>
              <a:t>thống</a:t>
            </a:r>
            <a:r>
              <a:rPr lang="en-US" sz="1800" dirty="0">
                <a:latin typeface="Times New Roman"/>
                <a:ea typeface="+mn-lt"/>
                <a:cs typeface="+mn-lt"/>
              </a:rPr>
              <a:t> tin </a:t>
            </a:r>
            <a:r>
              <a:rPr lang="en-US" sz="1800" dirty="0" err="1">
                <a:latin typeface="Times New Roman"/>
                <a:ea typeface="+mn-lt"/>
                <a:cs typeface="+mn-lt"/>
              </a:rPr>
              <a:t>cậysẽ</a:t>
            </a:r>
            <a:r>
              <a:rPr lang="en-US" sz="1800" dirty="0">
                <a:latin typeface="Times New Roman"/>
                <a:ea typeface="+mn-lt"/>
                <a:cs typeface="+mn-lt"/>
              </a:rPr>
              <a:t> </a:t>
            </a:r>
            <a:r>
              <a:rPr lang="en-US" sz="1800" dirty="0" err="1">
                <a:latin typeface="Times New Roman"/>
                <a:ea typeface="+mn-lt"/>
                <a:cs typeface="+mn-lt"/>
              </a:rPr>
              <a:t>tự</a:t>
            </a:r>
            <a:r>
              <a:rPr lang="en-US" sz="1800" dirty="0">
                <a:latin typeface="Times New Roman"/>
                <a:ea typeface="+mn-lt"/>
                <a:cs typeface="+mn-lt"/>
              </a:rPr>
              <a:t> </a:t>
            </a:r>
            <a:r>
              <a:rPr lang="en-US" sz="1800" dirty="0" err="1">
                <a:latin typeface="Times New Roman"/>
                <a:ea typeface="+mn-lt"/>
                <a:cs typeface="+mn-lt"/>
              </a:rPr>
              <a:t>thích</a:t>
            </a:r>
            <a:r>
              <a:rPr lang="en-US" sz="1800" dirty="0">
                <a:latin typeface="Times New Roman"/>
                <a:ea typeface="+mn-lt"/>
                <a:cs typeface="+mn-lt"/>
              </a:rPr>
              <a:t> </a:t>
            </a:r>
            <a:r>
              <a:rPr lang="en-US" sz="1800" dirty="0" err="1">
                <a:latin typeface="Times New Roman"/>
                <a:ea typeface="+mn-lt"/>
                <a:cs typeface="+mn-lt"/>
              </a:rPr>
              <a:t>ứng</a:t>
            </a:r>
            <a:r>
              <a:rPr lang="en-US" sz="1800" dirty="0">
                <a:latin typeface="Times New Roman"/>
                <a:ea typeface="+mn-lt"/>
                <a:cs typeface="+mn-lt"/>
              </a:rPr>
              <a:t> </a:t>
            </a:r>
            <a:r>
              <a:rPr lang="en-US" sz="1800" dirty="0" err="1">
                <a:latin typeface="Times New Roman"/>
                <a:ea typeface="+mn-lt"/>
                <a:cs typeface="+mn-lt"/>
              </a:rPr>
              <a:t>với</a:t>
            </a:r>
            <a:r>
              <a:rPr lang="en-US" sz="1800" dirty="0">
                <a:latin typeface="Times New Roman"/>
                <a:ea typeface="+mn-lt"/>
                <a:cs typeface="+mn-lt"/>
              </a:rPr>
              <a:t> </a:t>
            </a:r>
            <a:r>
              <a:rPr lang="en-US" sz="1800" dirty="0" err="1">
                <a:latin typeface="Times New Roman"/>
                <a:ea typeface="+mn-lt"/>
                <a:cs typeface="+mn-lt"/>
              </a:rPr>
              <a:t>sự</a:t>
            </a:r>
            <a:r>
              <a:rPr lang="en-US" sz="1800" dirty="0">
                <a:latin typeface="Times New Roman"/>
                <a:ea typeface="+mn-lt"/>
                <a:cs typeface="+mn-lt"/>
              </a:rPr>
              <a:t> </a:t>
            </a:r>
            <a:r>
              <a:rPr lang="en-US" sz="1800" dirty="0" err="1">
                <a:latin typeface="Times New Roman"/>
                <a:ea typeface="+mn-lt"/>
                <a:cs typeface="+mn-lt"/>
              </a:rPr>
              <a:t>cố</a:t>
            </a:r>
            <a:r>
              <a:rPr lang="en-US" sz="1800" dirty="0">
                <a:latin typeface="Times New Roman"/>
                <a:ea typeface="+mn-lt"/>
                <a:cs typeface="+mn-lt"/>
              </a:rPr>
              <a:t> </a:t>
            </a:r>
            <a:r>
              <a:rPr lang="en-US" sz="1800" dirty="0" err="1">
                <a:latin typeface="Times New Roman"/>
                <a:ea typeface="+mn-lt"/>
                <a:cs typeface="+mn-lt"/>
              </a:rPr>
              <a:t>hệ</a:t>
            </a:r>
            <a:r>
              <a:rPr lang="en-US" sz="1800" dirty="0">
                <a:latin typeface="Times New Roman"/>
                <a:ea typeface="+mn-lt"/>
                <a:cs typeface="+mn-lt"/>
              </a:rPr>
              <a:t> </a:t>
            </a:r>
            <a:r>
              <a:rPr lang="en-US" sz="1800" dirty="0" err="1">
                <a:latin typeface="Times New Roman"/>
                <a:ea typeface="+mn-lt"/>
                <a:cs typeface="+mn-lt"/>
              </a:rPr>
              <a:t>thống</a:t>
            </a:r>
            <a:r>
              <a:rPr lang="en-US" sz="1800" dirty="0">
                <a:latin typeface="Times New Roman"/>
                <a:ea typeface="+mn-lt"/>
                <a:cs typeface="+mn-lt"/>
              </a:rPr>
              <a:t> </a:t>
            </a:r>
            <a:r>
              <a:rPr lang="en-US" sz="1800" dirty="0" err="1">
                <a:latin typeface="Times New Roman"/>
                <a:ea typeface="+mn-lt"/>
                <a:cs typeface="+mn-lt"/>
              </a:rPr>
              <a:t>và</a:t>
            </a:r>
            <a:r>
              <a:rPr lang="en-US" sz="1800" dirty="0">
                <a:latin typeface="Times New Roman"/>
                <a:ea typeface="+mn-lt"/>
                <a:cs typeface="+mn-lt"/>
              </a:rPr>
              <a:t> </a:t>
            </a:r>
            <a:r>
              <a:rPr lang="en-US" sz="1800" dirty="0" err="1">
                <a:latin typeface="Times New Roman"/>
                <a:ea typeface="+mn-lt"/>
                <a:cs typeface="+mn-lt"/>
              </a:rPr>
              <a:t>có</a:t>
            </a:r>
            <a:r>
              <a:rPr lang="en-US" sz="1800" dirty="0">
                <a:latin typeface="Times New Roman"/>
                <a:ea typeface="+mn-lt"/>
                <a:cs typeface="+mn-lt"/>
              </a:rPr>
              <a:t> </a:t>
            </a:r>
            <a:r>
              <a:rPr lang="en-US" sz="1800" dirty="0" err="1">
                <a:latin typeface="Times New Roman"/>
                <a:ea typeface="+mn-lt"/>
                <a:cs typeface="+mn-lt"/>
              </a:rPr>
              <a:t>thể</a:t>
            </a:r>
            <a:r>
              <a:rPr lang="en-US" sz="1800" dirty="0">
                <a:latin typeface="Times New Roman"/>
                <a:ea typeface="+mn-lt"/>
                <a:cs typeface="+mn-lt"/>
              </a:rPr>
              <a:t> </a:t>
            </a:r>
            <a:r>
              <a:rPr lang="en-US" sz="1800" dirty="0" err="1">
                <a:latin typeface="Times New Roman"/>
                <a:ea typeface="+mn-lt"/>
                <a:cs typeface="+mn-lt"/>
              </a:rPr>
              <a:t>tự</a:t>
            </a:r>
            <a:r>
              <a:rPr lang="en-US" sz="1800" dirty="0">
                <a:latin typeface="Times New Roman"/>
                <a:ea typeface="+mn-lt"/>
                <a:cs typeface="+mn-lt"/>
              </a:rPr>
              <a:t> </a:t>
            </a:r>
            <a:r>
              <a:rPr lang="en-US" sz="1800" dirty="0" err="1">
                <a:latin typeface="Times New Roman"/>
                <a:ea typeface="+mn-lt"/>
                <a:cs typeface="+mn-lt"/>
              </a:rPr>
              <a:t>cung</a:t>
            </a:r>
            <a:r>
              <a:rPr lang="en-US" sz="1800" dirty="0">
                <a:latin typeface="Times New Roman"/>
                <a:ea typeface="+mn-lt"/>
                <a:cs typeface="+mn-lt"/>
              </a:rPr>
              <a:t> </a:t>
            </a:r>
            <a:r>
              <a:rPr lang="en-US" sz="1800" dirty="0" err="1">
                <a:latin typeface="Times New Roman"/>
                <a:ea typeface="+mn-lt"/>
                <a:cs typeface="+mn-lt"/>
              </a:rPr>
              <a:t>cấp</a:t>
            </a:r>
            <a:r>
              <a:rPr lang="en-US" sz="1800" dirty="0">
                <a:latin typeface="Times New Roman"/>
                <a:ea typeface="+mn-lt"/>
                <a:cs typeface="+mn-lt"/>
              </a:rPr>
              <a:t> </a:t>
            </a:r>
            <a:r>
              <a:rPr lang="en-US" sz="1800" dirty="0" err="1">
                <a:latin typeface="Times New Roman"/>
                <a:ea typeface="+mn-lt"/>
                <a:cs typeface="+mn-lt"/>
              </a:rPr>
              <a:t>các</a:t>
            </a:r>
            <a:r>
              <a:rPr lang="en-US" sz="1800" dirty="0">
                <a:latin typeface="Times New Roman"/>
                <a:ea typeface="+mn-lt"/>
                <a:cs typeface="+mn-lt"/>
              </a:rPr>
              <a:t> </a:t>
            </a:r>
            <a:r>
              <a:rPr lang="en-US" sz="1800" dirty="0" err="1">
                <a:latin typeface="Times New Roman"/>
                <a:ea typeface="+mn-lt"/>
                <a:cs typeface="+mn-lt"/>
              </a:rPr>
              <a:t>dịch</a:t>
            </a:r>
            <a:r>
              <a:rPr lang="en-US" sz="1800" dirty="0">
                <a:latin typeface="Times New Roman"/>
                <a:ea typeface="+mn-lt"/>
                <a:cs typeface="+mn-lt"/>
              </a:rPr>
              <a:t> </a:t>
            </a:r>
            <a:r>
              <a:rPr lang="en-US" sz="1800" dirty="0" err="1">
                <a:latin typeface="Times New Roman"/>
                <a:ea typeface="+mn-lt"/>
                <a:cs typeface="+mn-lt"/>
              </a:rPr>
              <a:t>vụ</a:t>
            </a:r>
            <a:r>
              <a:rPr lang="en-US" sz="1800" dirty="0">
                <a:latin typeface="Times New Roman"/>
                <a:ea typeface="+mn-lt"/>
                <a:cs typeface="+mn-lt"/>
              </a:rPr>
              <a:t> </a:t>
            </a:r>
            <a:r>
              <a:rPr lang="en-US" sz="1800" dirty="0" err="1">
                <a:latin typeface="Times New Roman"/>
                <a:ea typeface="+mn-lt"/>
                <a:cs typeface="+mn-lt"/>
              </a:rPr>
              <a:t>ngay</a:t>
            </a:r>
            <a:r>
              <a:rPr lang="en-US" sz="1800" dirty="0">
                <a:latin typeface="Times New Roman"/>
                <a:ea typeface="+mn-lt"/>
                <a:cs typeface="+mn-lt"/>
              </a:rPr>
              <a:t> </a:t>
            </a:r>
            <a:r>
              <a:rPr lang="en-US" sz="1800" dirty="0" err="1">
                <a:latin typeface="Times New Roman"/>
                <a:ea typeface="+mn-lt"/>
                <a:cs typeface="+mn-lt"/>
              </a:rPr>
              <a:t>cả</a:t>
            </a:r>
            <a:r>
              <a:rPr lang="en-US" sz="1800" dirty="0">
                <a:latin typeface="Times New Roman"/>
                <a:ea typeface="+mn-lt"/>
                <a:cs typeface="+mn-lt"/>
              </a:rPr>
              <a:t> </a:t>
            </a:r>
            <a:r>
              <a:rPr lang="en-US" sz="1800" dirty="0" err="1">
                <a:latin typeface="Times New Roman"/>
                <a:ea typeface="+mn-lt"/>
                <a:cs typeface="+mn-lt"/>
              </a:rPr>
              <a:t>khi</a:t>
            </a:r>
            <a:r>
              <a:rPr lang="en-US" sz="1800" dirty="0">
                <a:latin typeface="Times New Roman"/>
                <a:ea typeface="+mn-lt"/>
                <a:cs typeface="+mn-lt"/>
              </a:rPr>
              <a:t> </a:t>
            </a:r>
            <a:r>
              <a:rPr lang="en-US" sz="1800" dirty="0" err="1">
                <a:latin typeface="Times New Roman"/>
                <a:ea typeface="+mn-lt"/>
                <a:cs typeface="+mn-lt"/>
              </a:rPr>
              <a:t>có</a:t>
            </a:r>
            <a:r>
              <a:rPr lang="en-US" sz="1800" dirty="0">
                <a:latin typeface="Times New Roman"/>
                <a:ea typeface="+mn-lt"/>
                <a:cs typeface="+mn-lt"/>
              </a:rPr>
              <a:t> </a:t>
            </a:r>
            <a:r>
              <a:rPr lang="en-US" sz="1800" dirty="0" err="1">
                <a:latin typeface="Times New Roman"/>
                <a:ea typeface="+mn-lt"/>
                <a:cs typeface="+mn-lt"/>
              </a:rPr>
              <a:t>sự</a:t>
            </a:r>
            <a:r>
              <a:rPr lang="en-US" sz="1800" dirty="0">
                <a:latin typeface="Times New Roman"/>
                <a:ea typeface="+mn-lt"/>
                <a:cs typeface="+mn-lt"/>
              </a:rPr>
              <a:t> </a:t>
            </a:r>
            <a:r>
              <a:rPr lang="en-US" sz="1800" dirty="0" err="1">
                <a:latin typeface="Times New Roman"/>
                <a:ea typeface="+mn-lt"/>
                <a:cs typeface="+mn-lt"/>
              </a:rPr>
              <a:t>cố</a:t>
            </a:r>
            <a:r>
              <a:rPr lang="en-US" sz="1800" dirty="0">
                <a:latin typeface="Times New Roman"/>
                <a:ea typeface="+mn-lt"/>
                <a:cs typeface="+mn-lt"/>
              </a:rPr>
              <a:t>.</a:t>
            </a:r>
            <a:endParaRPr lang="en-US" sz="1800" dirty="0">
              <a:latin typeface="Times New Roman"/>
              <a:cs typeface="Times New Roman"/>
            </a:endParaRPr>
          </a:p>
          <a:p>
            <a:pPr marL="0" indent="0">
              <a:buFont typeface="Arial" panose="020B0604020202020204" pitchFamily="34" charset="0"/>
              <a:buNone/>
            </a:pPr>
            <a:endParaRPr lang="en-US" sz="1800" dirty="0">
              <a:latin typeface="Times New Roman"/>
              <a:cs typeface="Times New Roman"/>
            </a:endParaRPr>
          </a:p>
        </p:txBody>
      </p:sp>
      <p:sp>
        <p:nvSpPr>
          <p:cNvPr id="4" name="Content Placeholder 2">
            <a:extLst>
              <a:ext uri="{FF2B5EF4-FFF2-40B4-BE49-F238E27FC236}">
                <a16:creationId xmlns:a16="http://schemas.microsoft.com/office/drawing/2014/main" id="{2E5DC046-6EB4-48BC-A490-669F35665861}"/>
              </a:ext>
            </a:extLst>
          </p:cNvPr>
          <p:cNvSpPr txBox="1">
            <a:spLocks/>
          </p:cNvSpPr>
          <p:nvPr/>
        </p:nvSpPr>
        <p:spPr>
          <a:xfrm>
            <a:off x="1533183" y="3164654"/>
            <a:ext cx="9448800" cy="1255563"/>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a:latin typeface="Times New Roman"/>
                <a:ea typeface="+mn-lt"/>
                <a:cs typeface="+mn-lt"/>
              </a:rPr>
              <a:t>Một</a:t>
            </a:r>
            <a:r>
              <a:rPr lang="en-US" sz="1800" dirty="0">
                <a:latin typeface="Times New Roman"/>
                <a:ea typeface="+mn-lt"/>
                <a:cs typeface="+mn-lt"/>
              </a:rPr>
              <a:t> </a:t>
            </a:r>
            <a:r>
              <a:rPr lang="en-US" sz="1800" dirty="0" err="1">
                <a:latin typeface="Times New Roman"/>
                <a:ea typeface="+mn-lt"/>
                <a:cs typeface="+mn-lt"/>
              </a:rPr>
              <a:t>hệ</a:t>
            </a:r>
            <a:r>
              <a:rPr lang="en-US" sz="1800" dirty="0">
                <a:latin typeface="Times New Roman"/>
                <a:ea typeface="+mn-lt"/>
                <a:cs typeface="+mn-lt"/>
              </a:rPr>
              <a:t> </a:t>
            </a:r>
            <a:r>
              <a:rPr lang="en-US" sz="1800" dirty="0" err="1">
                <a:latin typeface="Times New Roman"/>
                <a:ea typeface="+mn-lt"/>
                <a:cs typeface="+mn-lt"/>
              </a:rPr>
              <a:t>quản</a:t>
            </a:r>
            <a:r>
              <a:rPr lang="en-US" sz="1800" dirty="0">
                <a:latin typeface="Times New Roman"/>
                <a:ea typeface="+mn-lt"/>
                <a:cs typeface="+mn-lt"/>
              </a:rPr>
              <a:t> </a:t>
            </a:r>
            <a:r>
              <a:rPr lang="en-US" sz="1800" dirty="0" err="1">
                <a:latin typeface="Times New Roman"/>
                <a:ea typeface="+mn-lt"/>
                <a:cs typeface="+mn-lt"/>
              </a:rPr>
              <a:t>trị</a:t>
            </a:r>
            <a:r>
              <a:rPr lang="en-US" sz="1800" dirty="0">
                <a:latin typeface="Times New Roman"/>
                <a:ea typeface="+mn-lt"/>
                <a:cs typeface="+mn-lt"/>
              </a:rPr>
              <a:t> CSDL </a:t>
            </a:r>
            <a:r>
              <a:rPr lang="en-US" sz="1800" dirty="0" err="1">
                <a:latin typeface="Times New Roman"/>
                <a:ea typeface="+mn-lt"/>
                <a:cs typeface="+mn-lt"/>
              </a:rPr>
              <a:t>khả</a:t>
            </a:r>
            <a:r>
              <a:rPr lang="en-US" sz="1800" dirty="0">
                <a:latin typeface="Times New Roman"/>
                <a:ea typeface="+mn-lt"/>
                <a:cs typeface="+mn-lt"/>
              </a:rPr>
              <a:t> </a:t>
            </a:r>
            <a:r>
              <a:rPr lang="en-US" sz="1800" dirty="0" err="1">
                <a:latin typeface="Times New Roman"/>
                <a:ea typeface="+mn-lt"/>
                <a:cs typeface="+mn-lt"/>
              </a:rPr>
              <a:t>hồi</a:t>
            </a:r>
            <a:r>
              <a:rPr lang="en-US" sz="1800" dirty="0">
                <a:latin typeface="Times New Roman"/>
                <a:ea typeface="+mn-lt"/>
                <a:cs typeface="+mn-lt"/>
              </a:rPr>
              <a:t> </a:t>
            </a:r>
            <a:r>
              <a:rPr lang="en-US" sz="1800" dirty="0" err="1">
                <a:latin typeface="Times New Roman"/>
                <a:ea typeface="+mn-lt"/>
                <a:cs typeface="+mn-lt"/>
              </a:rPr>
              <a:t>phục</a:t>
            </a:r>
            <a:r>
              <a:rPr lang="en-US" sz="1800" dirty="0">
                <a:latin typeface="Times New Roman"/>
                <a:ea typeface="+mn-lt"/>
                <a:cs typeface="+mn-lt"/>
              </a:rPr>
              <a:t> </a:t>
            </a:r>
            <a:r>
              <a:rPr lang="en-US" sz="1800" dirty="0" err="1">
                <a:latin typeface="Times New Roman"/>
                <a:ea typeface="+mn-lt"/>
                <a:cs typeface="+mn-lt"/>
              </a:rPr>
              <a:t>là</a:t>
            </a:r>
            <a:r>
              <a:rPr lang="en-US" sz="1800" dirty="0">
                <a:latin typeface="Times New Roman"/>
                <a:ea typeface="+mn-lt"/>
                <a:cs typeface="+mn-lt"/>
              </a:rPr>
              <a:t> </a:t>
            </a:r>
            <a:r>
              <a:rPr lang="en-US" sz="1800" dirty="0" err="1">
                <a:latin typeface="Times New Roman"/>
                <a:ea typeface="+mn-lt"/>
                <a:cs typeface="+mn-lt"/>
              </a:rPr>
              <a:t>hệ</a:t>
            </a:r>
            <a:r>
              <a:rPr lang="en-US" sz="1800" dirty="0">
                <a:latin typeface="Times New Roman"/>
                <a:ea typeface="+mn-lt"/>
                <a:cs typeface="+mn-lt"/>
              </a:rPr>
              <a:t> </a:t>
            </a:r>
            <a:r>
              <a:rPr lang="en-US" sz="1800" dirty="0" err="1">
                <a:latin typeface="Times New Roman"/>
                <a:ea typeface="+mn-lt"/>
                <a:cs typeface="+mn-lt"/>
              </a:rPr>
              <a:t>quản</a:t>
            </a:r>
            <a:r>
              <a:rPr lang="en-US" sz="1800" dirty="0">
                <a:latin typeface="Times New Roman"/>
                <a:ea typeface="+mn-lt"/>
                <a:cs typeface="+mn-lt"/>
              </a:rPr>
              <a:t> </a:t>
            </a:r>
            <a:r>
              <a:rPr lang="en-US" sz="1800" dirty="0" err="1">
                <a:latin typeface="Times New Roman"/>
                <a:ea typeface="+mn-lt"/>
                <a:cs typeface="+mn-lt"/>
              </a:rPr>
              <a:t>trị</a:t>
            </a:r>
            <a:r>
              <a:rPr lang="en-US" sz="1800" dirty="0">
                <a:latin typeface="Times New Roman"/>
                <a:ea typeface="+mn-lt"/>
                <a:cs typeface="+mn-lt"/>
              </a:rPr>
              <a:t> CSDL </a:t>
            </a:r>
            <a:r>
              <a:rPr lang="en-US" sz="1800" dirty="0" err="1">
                <a:latin typeface="Times New Roman"/>
                <a:ea typeface="+mn-lt"/>
                <a:cs typeface="+mn-lt"/>
              </a:rPr>
              <a:t>có</a:t>
            </a:r>
            <a:r>
              <a:rPr lang="en-US" sz="1800" dirty="0">
                <a:latin typeface="Times New Roman"/>
                <a:ea typeface="+mn-lt"/>
                <a:cs typeface="+mn-lt"/>
              </a:rPr>
              <a:t> </a:t>
            </a:r>
            <a:r>
              <a:rPr lang="en-US" sz="1800" dirty="0" err="1">
                <a:latin typeface="Times New Roman"/>
                <a:ea typeface="+mn-lt"/>
                <a:cs typeface="+mn-lt"/>
              </a:rPr>
              <a:t>thể</a:t>
            </a:r>
            <a:r>
              <a:rPr lang="en-US" sz="1800" dirty="0">
                <a:latin typeface="Times New Roman"/>
                <a:ea typeface="+mn-lt"/>
                <a:cs typeface="+mn-lt"/>
              </a:rPr>
              <a:t> </a:t>
            </a:r>
            <a:r>
              <a:rPr lang="en-US" sz="1800" dirty="0" err="1">
                <a:latin typeface="Times New Roman"/>
                <a:ea typeface="+mn-lt"/>
                <a:cs typeface="+mn-lt"/>
              </a:rPr>
              <a:t>chuyển</a:t>
            </a:r>
            <a:r>
              <a:rPr lang="en-US" sz="1800" dirty="0">
                <a:latin typeface="Times New Roman"/>
                <a:ea typeface="+mn-lt"/>
                <a:cs typeface="+mn-lt"/>
              </a:rPr>
              <a:t> sang </a:t>
            </a:r>
            <a:r>
              <a:rPr lang="en-US" sz="1800" dirty="0" err="1">
                <a:latin typeface="Times New Roman"/>
                <a:ea typeface="+mn-lt"/>
                <a:cs typeface="+mn-lt"/>
              </a:rPr>
              <a:t>trạng</a:t>
            </a:r>
            <a:r>
              <a:rPr lang="en-US" sz="1800" dirty="0">
                <a:latin typeface="Times New Roman"/>
                <a:ea typeface="+mn-lt"/>
                <a:cs typeface="+mn-lt"/>
              </a:rPr>
              <a:t> </a:t>
            </a:r>
            <a:r>
              <a:rPr lang="en-US" sz="1800" dirty="0" err="1">
                <a:latin typeface="Times New Roman"/>
                <a:ea typeface="+mn-lt"/>
                <a:cs typeface="+mn-lt"/>
              </a:rPr>
              <a:t>thái</a:t>
            </a:r>
            <a:r>
              <a:rPr lang="en-US" sz="1800" dirty="0">
                <a:latin typeface="Times New Roman"/>
                <a:ea typeface="+mn-lt"/>
                <a:cs typeface="+mn-lt"/>
              </a:rPr>
              <a:t> </a:t>
            </a:r>
            <a:r>
              <a:rPr lang="en-US" sz="1800" dirty="0" err="1">
                <a:latin typeface="Times New Roman"/>
                <a:ea typeface="+mn-lt"/>
                <a:cs typeface="+mn-lt"/>
              </a:rPr>
              <a:t>nhất</a:t>
            </a:r>
            <a:r>
              <a:rPr lang="en-US" sz="1800" dirty="0">
                <a:latin typeface="Times New Roman"/>
                <a:ea typeface="+mn-lt"/>
                <a:cs typeface="+mn-lt"/>
              </a:rPr>
              <a:t> </a:t>
            </a:r>
            <a:r>
              <a:rPr lang="en-US" sz="1800" dirty="0" err="1">
                <a:latin typeface="Times New Roman"/>
                <a:ea typeface="+mn-lt"/>
                <a:cs typeface="+mn-lt"/>
              </a:rPr>
              <a:t>quán</a:t>
            </a:r>
            <a:r>
              <a:rPr lang="en-US" sz="1800" dirty="0">
                <a:latin typeface="Times New Roman"/>
                <a:ea typeface="+mn-lt"/>
                <a:cs typeface="+mn-lt"/>
              </a:rPr>
              <a:t> (</a:t>
            </a:r>
            <a:r>
              <a:rPr lang="en-US" sz="1800" dirty="0" err="1">
                <a:latin typeface="Times New Roman"/>
                <a:ea typeface="+mn-lt"/>
                <a:cs typeface="+mn-lt"/>
              </a:rPr>
              <a:t>bằng</a:t>
            </a:r>
            <a:r>
              <a:rPr lang="en-US" sz="1800" dirty="0">
                <a:latin typeface="Times New Roman"/>
                <a:ea typeface="+mn-lt"/>
                <a:cs typeface="+mn-lt"/>
              </a:rPr>
              <a:t> </a:t>
            </a:r>
            <a:r>
              <a:rPr lang="en-US" sz="1800" dirty="0" err="1">
                <a:latin typeface="Times New Roman"/>
                <a:ea typeface="+mn-lt"/>
                <a:cs typeface="+mn-lt"/>
              </a:rPr>
              <a:t>cách</a:t>
            </a:r>
            <a:r>
              <a:rPr lang="en-US" sz="1800" dirty="0">
                <a:latin typeface="Times New Roman"/>
                <a:ea typeface="+mn-lt"/>
                <a:cs typeface="+mn-lt"/>
              </a:rPr>
              <a:t> quay </a:t>
            </a:r>
            <a:r>
              <a:rPr lang="en-US" sz="1800" dirty="0" err="1">
                <a:latin typeface="Times New Roman"/>
                <a:ea typeface="+mn-lt"/>
                <a:cs typeface="+mn-lt"/>
              </a:rPr>
              <a:t>trở</a:t>
            </a:r>
            <a:r>
              <a:rPr lang="en-US" sz="1800" dirty="0">
                <a:latin typeface="Times New Roman"/>
                <a:ea typeface="+mn-lt"/>
                <a:cs typeface="+mn-lt"/>
              </a:rPr>
              <a:t> </a:t>
            </a:r>
            <a:r>
              <a:rPr lang="en-US" sz="1800" dirty="0" err="1">
                <a:latin typeface="Times New Roman"/>
                <a:ea typeface="+mn-lt"/>
                <a:cs typeface="+mn-lt"/>
              </a:rPr>
              <a:t>lại</a:t>
            </a:r>
            <a:r>
              <a:rPr lang="en-US" sz="1800" dirty="0">
                <a:latin typeface="Times New Roman"/>
                <a:ea typeface="+mn-lt"/>
                <a:cs typeface="+mn-lt"/>
              </a:rPr>
              <a:t> </a:t>
            </a:r>
            <a:r>
              <a:rPr lang="en-US" sz="1800" dirty="0" err="1">
                <a:latin typeface="Times New Roman"/>
                <a:ea typeface="+mn-lt"/>
                <a:cs typeface="+mn-lt"/>
              </a:rPr>
              <a:t>trạng</a:t>
            </a:r>
            <a:r>
              <a:rPr lang="en-US" sz="1800" dirty="0">
                <a:latin typeface="Times New Roman"/>
                <a:ea typeface="+mn-lt"/>
                <a:cs typeface="+mn-lt"/>
              </a:rPr>
              <a:t> </a:t>
            </a:r>
            <a:r>
              <a:rPr lang="en-US" sz="1800" dirty="0" err="1">
                <a:latin typeface="Times New Roman"/>
                <a:ea typeface="+mn-lt"/>
                <a:cs typeface="+mn-lt"/>
              </a:rPr>
              <a:t>thái</a:t>
            </a:r>
            <a:r>
              <a:rPr lang="en-US" sz="1800" dirty="0">
                <a:latin typeface="Times New Roman"/>
                <a:ea typeface="+mn-lt"/>
                <a:cs typeface="+mn-lt"/>
              </a:rPr>
              <a:t> </a:t>
            </a:r>
            <a:r>
              <a:rPr lang="en-US" sz="1800" dirty="0" err="1">
                <a:latin typeface="Times New Roman"/>
                <a:ea typeface="+mn-lt"/>
                <a:cs typeface="+mn-lt"/>
              </a:rPr>
              <a:t>nhất</a:t>
            </a:r>
            <a:r>
              <a:rPr lang="en-US" sz="1800" dirty="0">
                <a:latin typeface="Times New Roman"/>
                <a:ea typeface="+mn-lt"/>
                <a:cs typeface="+mn-lt"/>
              </a:rPr>
              <a:t> </a:t>
            </a:r>
            <a:r>
              <a:rPr lang="en-US" sz="1800" dirty="0" err="1">
                <a:latin typeface="Times New Roman"/>
                <a:ea typeface="+mn-lt"/>
                <a:cs typeface="+mn-lt"/>
              </a:rPr>
              <a:t>quán</a:t>
            </a:r>
            <a:r>
              <a:rPr lang="en-US" sz="1800" dirty="0">
                <a:latin typeface="Times New Roman"/>
                <a:ea typeface="+mn-lt"/>
                <a:cs typeface="+mn-lt"/>
              </a:rPr>
              <a:t> </a:t>
            </a:r>
            <a:r>
              <a:rPr lang="en-US" sz="1800" dirty="0" err="1">
                <a:latin typeface="Times New Roman"/>
                <a:ea typeface="+mn-lt"/>
                <a:cs typeface="+mn-lt"/>
              </a:rPr>
              <a:t>trước</a:t>
            </a:r>
            <a:r>
              <a:rPr lang="en-US" sz="1800" dirty="0">
                <a:latin typeface="Times New Roman"/>
                <a:ea typeface="+mn-lt"/>
                <a:cs typeface="+mn-lt"/>
              </a:rPr>
              <a:t> </a:t>
            </a:r>
            <a:r>
              <a:rPr lang="en-US" sz="1800" dirty="0" err="1">
                <a:latin typeface="Times New Roman"/>
                <a:ea typeface="+mn-lt"/>
                <a:cs typeface="+mn-lt"/>
              </a:rPr>
              <a:t>đó</a:t>
            </a:r>
            <a:r>
              <a:rPr lang="en-US" sz="1800" dirty="0">
                <a:latin typeface="Times New Roman"/>
                <a:ea typeface="+mn-lt"/>
                <a:cs typeface="+mn-lt"/>
              </a:rPr>
              <a:t> </a:t>
            </a:r>
            <a:r>
              <a:rPr lang="en-US" sz="1800" dirty="0" err="1">
                <a:latin typeface="Times New Roman"/>
                <a:ea typeface="+mn-lt"/>
                <a:cs typeface="+mn-lt"/>
              </a:rPr>
              <a:t>hoặc</a:t>
            </a:r>
            <a:r>
              <a:rPr lang="en-US" sz="1800" dirty="0">
                <a:latin typeface="Times New Roman"/>
                <a:ea typeface="+mn-lt"/>
                <a:cs typeface="+mn-lt"/>
              </a:rPr>
              <a:t> </a:t>
            </a:r>
            <a:r>
              <a:rPr lang="en-US" sz="1800" dirty="0" err="1">
                <a:latin typeface="Times New Roman"/>
                <a:ea typeface="+mn-lt"/>
                <a:cs typeface="+mn-lt"/>
              </a:rPr>
              <a:t>chuyển</a:t>
            </a:r>
            <a:r>
              <a:rPr lang="en-US" sz="1800" dirty="0">
                <a:latin typeface="Times New Roman"/>
                <a:ea typeface="+mn-lt"/>
                <a:cs typeface="+mn-lt"/>
              </a:rPr>
              <a:t> sang </a:t>
            </a:r>
            <a:r>
              <a:rPr lang="en-US" sz="1800" dirty="0" err="1">
                <a:latin typeface="Times New Roman"/>
                <a:ea typeface="+mn-lt"/>
                <a:cs typeface="+mn-lt"/>
              </a:rPr>
              <a:t>một</a:t>
            </a:r>
            <a:r>
              <a:rPr lang="en-US" sz="1800" dirty="0">
                <a:latin typeface="Times New Roman"/>
                <a:ea typeface="+mn-lt"/>
                <a:cs typeface="+mn-lt"/>
              </a:rPr>
              <a:t> </a:t>
            </a:r>
            <a:r>
              <a:rPr lang="en-US" sz="1800" dirty="0" err="1">
                <a:latin typeface="Times New Roman"/>
                <a:ea typeface="+mn-lt"/>
                <a:cs typeface="+mn-lt"/>
              </a:rPr>
              <a:t>trạng</a:t>
            </a:r>
            <a:r>
              <a:rPr lang="en-US" sz="1800" dirty="0">
                <a:latin typeface="Times New Roman"/>
                <a:ea typeface="+mn-lt"/>
                <a:cs typeface="+mn-lt"/>
              </a:rPr>
              <a:t> </a:t>
            </a:r>
            <a:r>
              <a:rPr lang="en-US" sz="1800" dirty="0" err="1">
                <a:latin typeface="Times New Roman"/>
                <a:ea typeface="+mn-lt"/>
                <a:cs typeface="+mn-lt"/>
              </a:rPr>
              <a:t>thái</a:t>
            </a:r>
            <a:r>
              <a:rPr lang="en-US" sz="1800" dirty="0">
                <a:latin typeface="Times New Roman"/>
                <a:ea typeface="+mn-lt"/>
                <a:cs typeface="+mn-lt"/>
              </a:rPr>
              <a:t> </a:t>
            </a:r>
            <a:r>
              <a:rPr lang="en-US" sz="1800" dirty="0" err="1">
                <a:latin typeface="Times New Roman"/>
                <a:ea typeface="+mn-lt"/>
                <a:cs typeface="+mn-lt"/>
              </a:rPr>
              <a:t>nhất</a:t>
            </a:r>
            <a:r>
              <a:rPr lang="en-US" sz="1800" dirty="0">
                <a:latin typeface="Times New Roman"/>
                <a:ea typeface="+mn-lt"/>
                <a:cs typeface="+mn-lt"/>
              </a:rPr>
              <a:t> </a:t>
            </a:r>
            <a:r>
              <a:rPr lang="en-US" sz="1800" dirty="0" err="1">
                <a:latin typeface="Times New Roman"/>
                <a:ea typeface="+mn-lt"/>
                <a:cs typeface="+mn-lt"/>
              </a:rPr>
              <a:t>quán</a:t>
            </a:r>
            <a:r>
              <a:rPr lang="en-US" sz="1800" dirty="0">
                <a:latin typeface="Times New Roman"/>
                <a:ea typeface="+mn-lt"/>
                <a:cs typeface="+mn-lt"/>
              </a:rPr>
              <a:t> </a:t>
            </a:r>
            <a:r>
              <a:rPr lang="en-US" sz="1800" dirty="0" err="1">
                <a:latin typeface="Times New Roman"/>
                <a:ea typeface="+mn-lt"/>
                <a:cs typeface="+mn-lt"/>
              </a:rPr>
              <a:t>mới</a:t>
            </a:r>
            <a:r>
              <a:rPr lang="en-US" sz="1800" dirty="0">
                <a:latin typeface="Times New Roman"/>
                <a:ea typeface="+mn-lt"/>
                <a:cs typeface="+mn-lt"/>
              </a:rPr>
              <a:t> </a:t>
            </a:r>
            <a:r>
              <a:rPr lang="en-US" sz="1800" dirty="0" err="1">
                <a:latin typeface="Times New Roman"/>
                <a:ea typeface="+mn-lt"/>
                <a:cs typeface="+mn-lt"/>
              </a:rPr>
              <a:t>khi</a:t>
            </a:r>
            <a:r>
              <a:rPr lang="en-US" sz="1800" dirty="0">
                <a:latin typeface="Times New Roman"/>
                <a:ea typeface="+mn-lt"/>
                <a:cs typeface="+mn-lt"/>
              </a:rPr>
              <a:t> </a:t>
            </a:r>
            <a:r>
              <a:rPr lang="en-US" sz="1800" dirty="0" err="1">
                <a:latin typeface="Times New Roman"/>
                <a:ea typeface="+mn-lt"/>
                <a:cs typeface="+mn-lt"/>
              </a:rPr>
              <a:t>gặp</a:t>
            </a:r>
            <a:r>
              <a:rPr lang="en-US" sz="1800" dirty="0">
                <a:latin typeface="Times New Roman"/>
                <a:ea typeface="+mn-lt"/>
                <a:cs typeface="+mn-lt"/>
              </a:rPr>
              <a:t> </a:t>
            </a:r>
            <a:r>
              <a:rPr lang="en-US" sz="1800" dirty="0" err="1">
                <a:latin typeface="Times New Roman"/>
                <a:ea typeface="+mn-lt"/>
                <a:cs typeface="+mn-lt"/>
              </a:rPr>
              <a:t>sự</a:t>
            </a:r>
            <a:r>
              <a:rPr lang="en-US" sz="1800" dirty="0">
                <a:latin typeface="Times New Roman"/>
                <a:ea typeface="+mn-lt"/>
                <a:cs typeface="+mn-lt"/>
              </a:rPr>
              <a:t> </a:t>
            </a:r>
            <a:r>
              <a:rPr lang="en-US" sz="1800" dirty="0" err="1">
                <a:latin typeface="Times New Roman"/>
                <a:ea typeface="+mn-lt"/>
                <a:cs typeface="+mn-lt"/>
              </a:rPr>
              <a:t>cố</a:t>
            </a:r>
            <a:r>
              <a:rPr lang="en-US" sz="1800" dirty="0">
                <a:latin typeface="Times New Roman"/>
                <a:ea typeface="+mn-lt"/>
                <a:cs typeface="+mn-lt"/>
              </a:rPr>
              <a:t> )</a:t>
            </a:r>
            <a:endParaRPr lang="en-US" sz="1800" dirty="0">
              <a:latin typeface="Times New Roman"/>
              <a:cs typeface="Times New Roman"/>
            </a:endParaRPr>
          </a:p>
          <a:p>
            <a:pPr marL="0" indent="0">
              <a:buFont typeface="Arial" panose="020B0604020202020204" pitchFamily="34" charset="0"/>
              <a:buNone/>
            </a:pPr>
            <a:endParaRPr lang="en-US" sz="1800" dirty="0">
              <a:latin typeface="Times New Roman"/>
              <a:cs typeface="Times New Roman"/>
            </a:endParaRPr>
          </a:p>
        </p:txBody>
      </p:sp>
    </p:spTree>
    <p:extLst>
      <p:ext uri="{BB962C8B-B14F-4D97-AF65-F5344CB8AC3E}">
        <p14:creationId xmlns:p14="http://schemas.microsoft.com/office/powerpoint/2010/main" val="77040429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9">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1093D-9E17-4C81-AA92-1B4278FE8208}"/>
              </a:ext>
            </a:extLst>
          </p:cNvPr>
          <p:cNvSpPr>
            <a:spLocks noGrp="1"/>
          </p:cNvSpPr>
          <p:nvPr>
            <p:ph type="title"/>
          </p:nvPr>
        </p:nvSpPr>
        <p:spPr>
          <a:xfrm>
            <a:off x="1371601" y="271584"/>
            <a:ext cx="9448800" cy="1061357"/>
          </a:xfrm>
        </p:spPr>
        <p:txBody>
          <a:bodyPr>
            <a:normAutofit/>
          </a:bodyPr>
          <a:lstStyle/>
          <a:p>
            <a:r>
              <a:rPr lang="en-US" sz="4000">
                <a:latin typeface="Times New Roman"/>
                <a:cs typeface="Times New Roman"/>
              </a:rPr>
              <a:t>Giao TÁC </a:t>
            </a:r>
            <a:endParaRPr lang="en-US"/>
          </a:p>
        </p:txBody>
      </p:sp>
      <p:sp>
        <p:nvSpPr>
          <p:cNvPr id="3" name="Content Placeholder 2">
            <a:extLst>
              <a:ext uri="{FF2B5EF4-FFF2-40B4-BE49-F238E27FC236}">
                <a16:creationId xmlns:a16="http://schemas.microsoft.com/office/drawing/2014/main" id="{DCF178FD-0E45-4D89-B5FF-8C46B4365B05}"/>
              </a:ext>
            </a:extLst>
          </p:cNvPr>
          <p:cNvSpPr>
            <a:spLocks noGrp="1"/>
          </p:cNvSpPr>
          <p:nvPr>
            <p:ph idx="1"/>
          </p:nvPr>
        </p:nvSpPr>
        <p:spPr>
          <a:xfrm>
            <a:off x="1546035" y="1506615"/>
            <a:ext cx="9448800" cy="1292285"/>
          </a:xfrm>
        </p:spPr>
        <p:txBody>
          <a:bodyPr vert="horz" lIns="0" tIns="0" rIns="0" bIns="0" rtlCol="0" anchor="t">
            <a:normAutofit lnSpcReduction="10000"/>
          </a:bodyPr>
          <a:lstStyle/>
          <a:p>
            <a:r>
              <a:rPr lang="en-US" sz="1800" dirty="0">
                <a:latin typeface="Times New Roman"/>
                <a:ea typeface="+mn-lt"/>
                <a:cs typeface="+mn-lt"/>
              </a:rPr>
              <a:t>Giao </a:t>
            </a:r>
            <a:r>
              <a:rPr lang="en-US" sz="1800" dirty="0" err="1">
                <a:latin typeface="Times New Roman"/>
                <a:ea typeface="+mn-lt"/>
                <a:cs typeface="+mn-lt"/>
              </a:rPr>
              <a:t>tác</a:t>
            </a:r>
            <a:r>
              <a:rPr lang="en-US" sz="1800" dirty="0">
                <a:latin typeface="Times New Roman"/>
                <a:ea typeface="+mn-lt"/>
                <a:cs typeface="+mn-lt"/>
              </a:rPr>
              <a:t> ( Transaction ) </a:t>
            </a:r>
            <a:r>
              <a:rPr lang="en-US" sz="1800" dirty="0" err="1">
                <a:latin typeface="Times New Roman"/>
                <a:ea typeface="+mn-lt"/>
                <a:cs typeface="+mn-lt"/>
              </a:rPr>
              <a:t>là</a:t>
            </a:r>
            <a:r>
              <a:rPr lang="en-US" sz="1800" dirty="0">
                <a:latin typeface="Times New Roman"/>
                <a:ea typeface="+mn-lt"/>
                <a:cs typeface="+mn-lt"/>
              </a:rPr>
              <a:t> </a:t>
            </a:r>
            <a:r>
              <a:rPr lang="en-US" sz="1800" dirty="0" err="1">
                <a:latin typeface="Times New Roman"/>
                <a:ea typeface="+mn-lt"/>
                <a:cs typeface="+mn-lt"/>
              </a:rPr>
              <a:t>một</a:t>
            </a:r>
            <a:r>
              <a:rPr lang="en-US" sz="1800" dirty="0">
                <a:latin typeface="Times New Roman"/>
                <a:ea typeface="+mn-lt"/>
                <a:cs typeface="+mn-lt"/>
              </a:rPr>
              <a:t> </a:t>
            </a:r>
            <a:r>
              <a:rPr lang="en-US" sz="1800" dirty="0" err="1">
                <a:latin typeface="Times New Roman"/>
                <a:ea typeface="+mn-lt"/>
                <a:cs typeface="+mn-lt"/>
              </a:rPr>
              <a:t>đơn</a:t>
            </a:r>
            <a:r>
              <a:rPr lang="en-US" sz="1800" dirty="0">
                <a:latin typeface="Times New Roman"/>
                <a:ea typeface="+mn-lt"/>
                <a:cs typeface="+mn-lt"/>
              </a:rPr>
              <a:t> </a:t>
            </a:r>
            <a:r>
              <a:rPr lang="en-US" sz="1800" dirty="0" err="1">
                <a:latin typeface="Times New Roman"/>
                <a:ea typeface="+mn-lt"/>
                <a:cs typeface="+mn-lt"/>
              </a:rPr>
              <a:t>vị</a:t>
            </a:r>
            <a:r>
              <a:rPr lang="en-US" sz="1800" dirty="0">
                <a:latin typeface="Times New Roman"/>
                <a:ea typeface="+mn-lt"/>
                <a:cs typeface="+mn-lt"/>
              </a:rPr>
              <a:t> </a:t>
            </a:r>
            <a:r>
              <a:rPr lang="en-US" sz="1800" dirty="0" err="1">
                <a:latin typeface="Times New Roman"/>
                <a:ea typeface="+mn-lt"/>
                <a:cs typeface="+mn-lt"/>
              </a:rPr>
              <a:t>xử</a:t>
            </a:r>
            <a:r>
              <a:rPr lang="en-US" sz="1800" dirty="0">
                <a:latin typeface="Times New Roman"/>
                <a:ea typeface="+mn-lt"/>
                <a:cs typeface="+mn-lt"/>
              </a:rPr>
              <a:t> </a:t>
            </a:r>
            <a:r>
              <a:rPr lang="en-US" sz="1800" dirty="0" err="1">
                <a:latin typeface="Times New Roman"/>
                <a:ea typeface="+mn-lt"/>
                <a:cs typeface="+mn-lt"/>
              </a:rPr>
              <a:t>lý</a:t>
            </a:r>
            <a:r>
              <a:rPr lang="en-US" sz="1800" dirty="0">
                <a:latin typeface="Times New Roman"/>
                <a:ea typeface="+mn-lt"/>
                <a:cs typeface="+mn-lt"/>
              </a:rPr>
              <a:t> logic </a:t>
            </a:r>
            <a:r>
              <a:rPr lang="en-US" sz="1800" dirty="0" err="1">
                <a:latin typeface="Times New Roman"/>
                <a:ea typeface="+mn-lt"/>
                <a:cs typeface="+mn-lt"/>
              </a:rPr>
              <a:t>trong</a:t>
            </a:r>
            <a:r>
              <a:rPr lang="en-US" sz="1800" dirty="0">
                <a:latin typeface="Times New Roman"/>
                <a:ea typeface="+mn-lt"/>
                <a:cs typeface="+mn-lt"/>
              </a:rPr>
              <a:t> DBMS bao </a:t>
            </a:r>
            <a:r>
              <a:rPr lang="en-US" sz="1800" dirty="0" err="1">
                <a:latin typeface="Times New Roman"/>
                <a:ea typeface="+mn-lt"/>
                <a:cs typeface="+mn-lt"/>
              </a:rPr>
              <a:t>gồm</a:t>
            </a:r>
            <a:r>
              <a:rPr lang="en-US" sz="1800" dirty="0">
                <a:latin typeface="Times New Roman"/>
                <a:ea typeface="+mn-lt"/>
                <a:cs typeface="+mn-lt"/>
              </a:rPr>
              <a:t> </a:t>
            </a:r>
            <a:r>
              <a:rPr lang="en-US" sz="1800" dirty="0" err="1">
                <a:latin typeface="Times New Roman"/>
                <a:ea typeface="+mn-lt"/>
                <a:cs typeface="+mn-lt"/>
              </a:rPr>
              <a:t>một</a:t>
            </a:r>
            <a:r>
              <a:rPr lang="en-US" sz="1800" dirty="0">
                <a:latin typeface="Times New Roman"/>
                <a:ea typeface="+mn-lt"/>
                <a:cs typeface="+mn-lt"/>
              </a:rPr>
              <a:t> </a:t>
            </a:r>
            <a:r>
              <a:rPr lang="en-US" sz="1800" dirty="0" err="1">
                <a:latin typeface="Times New Roman"/>
                <a:ea typeface="+mn-lt"/>
                <a:cs typeface="+mn-lt"/>
              </a:rPr>
              <a:t>hoặc</a:t>
            </a:r>
            <a:r>
              <a:rPr lang="en-US" sz="1800" dirty="0">
                <a:latin typeface="Times New Roman"/>
                <a:ea typeface="+mn-lt"/>
                <a:cs typeface="+mn-lt"/>
              </a:rPr>
              <a:t> </a:t>
            </a:r>
            <a:r>
              <a:rPr lang="en-US" sz="1800" dirty="0" err="1">
                <a:latin typeface="Times New Roman"/>
                <a:ea typeface="+mn-lt"/>
                <a:cs typeface="+mn-lt"/>
              </a:rPr>
              <a:t>nhiều</a:t>
            </a:r>
            <a:r>
              <a:rPr lang="en-US" sz="1800" dirty="0">
                <a:latin typeface="Times New Roman"/>
                <a:ea typeface="+mn-lt"/>
                <a:cs typeface="+mn-lt"/>
              </a:rPr>
              <a:t> </a:t>
            </a:r>
            <a:r>
              <a:rPr lang="en-US" sz="1800" dirty="0" err="1">
                <a:latin typeface="Times New Roman"/>
                <a:ea typeface="+mn-lt"/>
                <a:cs typeface="+mn-lt"/>
              </a:rPr>
              <a:t>thao</a:t>
            </a:r>
            <a:r>
              <a:rPr lang="en-US" sz="1800" dirty="0">
                <a:latin typeface="Times New Roman"/>
                <a:ea typeface="+mn-lt"/>
                <a:cs typeface="+mn-lt"/>
              </a:rPr>
              <a:t> </a:t>
            </a:r>
            <a:r>
              <a:rPr lang="en-US" sz="1800" dirty="0" err="1">
                <a:latin typeface="Times New Roman"/>
                <a:ea typeface="+mn-lt"/>
                <a:cs typeface="+mn-lt"/>
              </a:rPr>
              <a:t>tác</a:t>
            </a:r>
            <a:r>
              <a:rPr lang="en-US" sz="1800" dirty="0">
                <a:latin typeface="Times New Roman"/>
                <a:ea typeface="+mn-lt"/>
                <a:cs typeface="+mn-lt"/>
              </a:rPr>
              <a:t> </a:t>
            </a:r>
            <a:r>
              <a:rPr lang="en-US" sz="1800" dirty="0" err="1">
                <a:latin typeface="Times New Roman"/>
                <a:ea typeface="+mn-lt"/>
                <a:cs typeface="+mn-lt"/>
              </a:rPr>
              <a:t>truy</a:t>
            </a:r>
            <a:r>
              <a:rPr lang="en-US" sz="1800" dirty="0">
                <a:latin typeface="Times New Roman"/>
                <a:ea typeface="+mn-lt"/>
                <a:cs typeface="+mn-lt"/>
              </a:rPr>
              <a:t> </a:t>
            </a:r>
            <a:r>
              <a:rPr lang="en-US" sz="1800" dirty="0" err="1">
                <a:latin typeface="Times New Roman"/>
                <a:ea typeface="+mn-lt"/>
                <a:cs typeface="+mn-lt"/>
              </a:rPr>
              <a:t>cập</a:t>
            </a:r>
            <a:r>
              <a:rPr lang="en-US" sz="1800" dirty="0">
                <a:latin typeface="Times New Roman"/>
                <a:ea typeface="+mn-lt"/>
                <a:cs typeface="+mn-lt"/>
              </a:rPr>
              <a:t> </a:t>
            </a:r>
            <a:r>
              <a:rPr lang="en-US" sz="1800" dirty="0" err="1">
                <a:latin typeface="Times New Roman"/>
                <a:ea typeface="+mn-lt"/>
                <a:cs typeface="+mn-lt"/>
              </a:rPr>
              <a:t>cơ</a:t>
            </a:r>
            <a:r>
              <a:rPr lang="en-US" sz="1800" dirty="0">
                <a:latin typeface="Times New Roman"/>
                <a:ea typeface="+mn-lt"/>
                <a:cs typeface="+mn-lt"/>
              </a:rPr>
              <a:t> </a:t>
            </a:r>
            <a:r>
              <a:rPr lang="en-US" sz="1800" dirty="0" err="1">
                <a:latin typeface="Times New Roman"/>
                <a:ea typeface="+mn-lt"/>
                <a:cs typeface="+mn-lt"/>
              </a:rPr>
              <a:t>sở</a:t>
            </a:r>
            <a:r>
              <a:rPr lang="en-US" sz="1800" dirty="0">
                <a:latin typeface="Times New Roman"/>
                <a:ea typeface="+mn-lt"/>
                <a:cs typeface="+mn-lt"/>
              </a:rPr>
              <a:t> </a:t>
            </a:r>
            <a:r>
              <a:rPr lang="en-US" sz="1800" dirty="0" err="1">
                <a:latin typeface="Times New Roman"/>
                <a:ea typeface="+mn-lt"/>
                <a:cs typeface="+mn-lt"/>
              </a:rPr>
              <a:t>dữ</a:t>
            </a:r>
            <a:r>
              <a:rPr lang="en-US" sz="1800" dirty="0">
                <a:latin typeface="Times New Roman"/>
                <a:ea typeface="+mn-lt"/>
                <a:cs typeface="+mn-lt"/>
              </a:rPr>
              <a:t> </a:t>
            </a:r>
            <a:r>
              <a:rPr lang="en-US" sz="1800" dirty="0" err="1">
                <a:latin typeface="Times New Roman"/>
                <a:ea typeface="+mn-lt"/>
                <a:cs typeface="+mn-lt"/>
              </a:rPr>
              <a:t>liệu</a:t>
            </a:r>
            <a:r>
              <a:rPr lang="en-US" sz="1800" dirty="0">
                <a:latin typeface="Times New Roman"/>
                <a:ea typeface="+mn-lt"/>
                <a:cs typeface="+mn-lt"/>
              </a:rPr>
              <a:t>. </a:t>
            </a:r>
            <a:r>
              <a:rPr lang="en-US" sz="1800" dirty="0" err="1">
                <a:latin typeface="Times New Roman"/>
                <a:ea typeface="+mn-lt"/>
                <a:cs typeface="+mn-lt"/>
              </a:rPr>
              <a:t>Tất</a:t>
            </a:r>
            <a:r>
              <a:rPr lang="en-US" sz="1800" dirty="0">
                <a:latin typeface="Times New Roman"/>
                <a:ea typeface="+mn-lt"/>
                <a:cs typeface="+mn-lt"/>
              </a:rPr>
              <a:t> </a:t>
            </a:r>
            <a:r>
              <a:rPr lang="en-US" sz="1800" dirty="0" err="1">
                <a:latin typeface="Times New Roman"/>
                <a:ea typeface="+mn-lt"/>
                <a:cs typeface="+mn-lt"/>
              </a:rPr>
              <a:t>cả</a:t>
            </a:r>
            <a:r>
              <a:rPr lang="en-US" sz="1800" dirty="0">
                <a:latin typeface="Times New Roman"/>
                <a:ea typeface="+mn-lt"/>
                <a:cs typeface="+mn-lt"/>
              </a:rPr>
              <a:t> </a:t>
            </a:r>
            <a:r>
              <a:rPr lang="en-US" sz="1800" dirty="0" err="1">
                <a:latin typeface="Times New Roman"/>
                <a:ea typeface="+mn-lt"/>
                <a:cs typeface="+mn-lt"/>
              </a:rPr>
              <a:t>các</a:t>
            </a:r>
            <a:r>
              <a:rPr lang="en-US" sz="1800" dirty="0">
                <a:latin typeface="Times New Roman"/>
                <a:ea typeface="+mn-lt"/>
                <a:cs typeface="+mn-lt"/>
              </a:rPr>
              <a:t> </a:t>
            </a:r>
            <a:r>
              <a:rPr lang="en-US" sz="1800" dirty="0" err="1">
                <a:latin typeface="Times New Roman"/>
                <a:ea typeface="+mn-lt"/>
                <a:cs typeface="+mn-lt"/>
              </a:rPr>
              <a:t>loại</a:t>
            </a:r>
            <a:r>
              <a:rPr lang="en-US" sz="1800" dirty="0">
                <a:latin typeface="Times New Roman"/>
                <a:ea typeface="+mn-lt"/>
                <a:cs typeface="+mn-lt"/>
              </a:rPr>
              <a:t> </a:t>
            </a:r>
            <a:r>
              <a:rPr lang="en-US" sz="1800" dirty="0" err="1">
                <a:latin typeface="Times New Roman"/>
                <a:ea typeface="+mn-lt"/>
                <a:cs typeface="+mn-lt"/>
              </a:rPr>
              <a:t>thao</a:t>
            </a:r>
            <a:r>
              <a:rPr lang="en-US" sz="1800" dirty="0">
                <a:latin typeface="Times New Roman"/>
                <a:ea typeface="+mn-lt"/>
                <a:cs typeface="+mn-lt"/>
              </a:rPr>
              <a:t> </a:t>
            </a:r>
            <a:r>
              <a:rPr lang="en-US" sz="1800" dirty="0" err="1">
                <a:latin typeface="Times New Roman"/>
                <a:ea typeface="+mn-lt"/>
                <a:cs typeface="+mn-lt"/>
              </a:rPr>
              <a:t>tác</a:t>
            </a:r>
            <a:r>
              <a:rPr lang="en-US" sz="1800" dirty="0">
                <a:latin typeface="Times New Roman"/>
                <a:ea typeface="+mn-lt"/>
                <a:cs typeface="+mn-lt"/>
              </a:rPr>
              <a:t> </a:t>
            </a:r>
            <a:r>
              <a:rPr lang="en-US" sz="1800" dirty="0" err="1">
                <a:latin typeface="Times New Roman"/>
                <a:ea typeface="+mn-lt"/>
                <a:cs typeface="+mn-lt"/>
              </a:rPr>
              <a:t>truy</a:t>
            </a:r>
            <a:r>
              <a:rPr lang="en-US" sz="1800" dirty="0">
                <a:latin typeface="Times New Roman"/>
                <a:ea typeface="+mn-lt"/>
                <a:cs typeface="+mn-lt"/>
              </a:rPr>
              <a:t> </a:t>
            </a:r>
            <a:r>
              <a:rPr lang="en-US" sz="1800" dirty="0" err="1">
                <a:latin typeface="Times New Roman"/>
                <a:ea typeface="+mn-lt"/>
                <a:cs typeface="+mn-lt"/>
              </a:rPr>
              <a:t>cập</a:t>
            </a:r>
            <a:r>
              <a:rPr lang="en-US" sz="1800" dirty="0">
                <a:latin typeface="Times New Roman"/>
                <a:ea typeface="+mn-lt"/>
                <a:cs typeface="+mn-lt"/>
              </a:rPr>
              <a:t> </a:t>
            </a:r>
            <a:r>
              <a:rPr lang="en-US" sz="1800" dirty="0" err="1">
                <a:latin typeface="Times New Roman"/>
                <a:ea typeface="+mn-lt"/>
                <a:cs typeface="+mn-lt"/>
              </a:rPr>
              <a:t>cơ</a:t>
            </a:r>
            <a:r>
              <a:rPr lang="en-US" sz="1800" dirty="0">
                <a:latin typeface="Times New Roman"/>
                <a:ea typeface="+mn-lt"/>
                <a:cs typeface="+mn-lt"/>
              </a:rPr>
              <a:t> </a:t>
            </a:r>
            <a:r>
              <a:rPr lang="en-US" sz="1800" dirty="0" err="1">
                <a:latin typeface="Times New Roman"/>
                <a:ea typeface="+mn-lt"/>
                <a:cs typeface="+mn-lt"/>
              </a:rPr>
              <a:t>sở</a:t>
            </a:r>
            <a:r>
              <a:rPr lang="en-US" sz="1800" dirty="0">
                <a:latin typeface="Times New Roman"/>
                <a:ea typeface="+mn-lt"/>
                <a:cs typeface="+mn-lt"/>
              </a:rPr>
              <a:t> </a:t>
            </a:r>
            <a:r>
              <a:rPr lang="en-US" sz="1800" dirty="0" err="1">
                <a:latin typeface="Times New Roman"/>
                <a:ea typeface="+mn-lt"/>
                <a:cs typeface="+mn-lt"/>
              </a:rPr>
              <a:t>dữ</a:t>
            </a:r>
            <a:r>
              <a:rPr lang="en-US" sz="1800" dirty="0">
                <a:latin typeface="Times New Roman"/>
                <a:ea typeface="+mn-lt"/>
                <a:cs typeface="+mn-lt"/>
              </a:rPr>
              <a:t> </a:t>
            </a:r>
            <a:r>
              <a:rPr lang="en-US" sz="1800" dirty="0" err="1">
                <a:latin typeface="Times New Roman"/>
                <a:ea typeface="+mn-lt"/>
                <a:cs typeface="+mn-lt"/>
              </a:rPr>
              <a:t>liệu</a:t>
            </a:r>
            <a:r>
              <a:rPr lang="en-US" sz="1800" dirty="0">
                <a:latin typeface="Times New Roman"/>
                <a:ea typeface="+mn-lt"/>
                <a:cs typeface="+mn-lt"/>
              </a:rPr>
              <a:t> </a:t>
            </a:r>
            <a:r>
              <a:rPr lang="en-US" sz="1800" dirty="0" err="1">
                <a:latin typeface="Times New Roman"/>
                <a:ea typeface="+mn-lt"/>
                <a:cs typeface="+mn-lt"/>
              </a:rPr>
              <a:t>nằm</a:t>
            </a:r>
            <a:r>
              <a:rPr lang="en-US" sz="1800" dirty="0">
                <a:latin typeface="Times New Roman"/>
                <a:ea typeface="+mn-lt"/>
                <a:cs typeface="+mn-lt"/>
              </a:rPr>
              <a:t> </a:t>
            </a:r>
            <a:r>
              <a:rPr lang="en-US" sz="1800" dirty="0" err="1">
                <a:latin typeface="Times New Roman"/>
                <a:ea typeface="+mn-lt"/>
                <a:cs typeface="+mn-lt"/>
              </a:rPr>
              <a:t>giữa</a:t>
            </a:r>
            <a:r>
              <a:rPr lang="en-US" sz="1800" dirty="0">
                <a:latin typeface="Times New Roman"/>
                <a:ea typeface="+mn-lt"/>
                <a:cs typeface="+mn-lt"/>
              </a:rPr>
              <a:t> </a:t>
            </a:r>
            <a:r>
              <a:rPr lang="en-US" sz="1800" dirty="0" err="1">
                <a:latin typeface="Times New Roman"/>
                <a:ea typeface="+mn-lt"/>
                <a:cs typeface="+mn-lt"/>
              </a:rPr>
              <a:t>các</a:t>
            </a:r>
            <a:r>
              <a:rPr lang="en-US" sz="1800" dirty="0">
                <a:latin typeface="Times New Roman"/>
                <a:ea typeface="+mn-lt"/>
                <a:cs typeface="+mn-lt"/>
              </a:rPr>
              <a:t> </a:t>
            </a:r>
            <a:r>
              <a:rPr lang="en-US" sz="1800" dirty="0" err="1">
                <a:latin typeface="Times New Roman"/>
                <a:ea typeface="+mn-lt"/>
                <a:cs typeface="+mn-lt"/>
              </a:rPr>
              <a:t>câu</a:t>
            </a:r>
            <a:r>
              <a:rPr lang="en-US" sz="1800" dirty="0">
                <a:latin typeface="Times New Roman"/>
                <a:ea typeface="+mn-lt"/>
                <a:cs typeface="+mn-lt"/>
              </a:rPr>
              <a:t> </a:t>
            </a:r>
            <a:r>
              <a:rPr lang="en-US" sz="1800" dirty="0" err="1">
                <a:latin typeface="Times New Roman"/>
                <a:ea typeface="+mn-lt"/>
                <a:cs typeface="+mn-lt"/>
              </a:rPr>
              <a:t>lệnh</a:t>
            </a:r>
            <a:r>
              <a:rPr lang="en-US" sz="1800" dirty="0">
                <a:latin typeface="Times New Roman"/>
                <a:ea typeface="+mn-lt"/>
                <a:cs typeface="+mn-lt"/>
              </a:rPr>
              <a:t> </a:t>
            </a:r>
            <a:r>
              <a:rPr lang="en-US" sz="1800" dirty="0" err="1">
                <a:latin typeface="Times New Roman"/>
                <a:ea typeface="+mn-lt"/>
                <a:cs typeface="+mn-lt"/>
              </a:rPr>
              <a:t>đầu</a:t>
            </a:r>
            <a:r>
              <a:rPr lang="en-US" sz="1800" dirty="0">
                <a:latin typeface="Times New Roman"/>
                <a:ea typeface="+mn-lt"/>
                <a:cs typeface="+mn-lt"/>
              </a:rPr>
              <a:t> </a:t>
            </a:r>
            <a:r>
              <a:rPr lang="en-US" sz="1800" dirty="0" err="1">
                <a:latin typeface="Times New Roman"/>
                <a:ea typeface="+mn-lt"/>
                <a:cs typeface="+mn-lt"/>
              </a:rPr>
              <a:t>và</a:t>
            </a:r>
            <a:r>
              <a:rPr lang="en-US" sz="1800" dirty="0">
                <a:latin typeface="Times New Roman"/>
                <a:ea typeface="+mn-lt"/>
                <a:cs typeface="+mn-lt"/>
              </a:rPr>
              <a:t> </a:t>
            </a:r>
            <a:r>
              <a:rPr lang="en-US" sz="1800" dirty="0" err="1">
                <a:latin typeface="Times New Roman"/>
                <a:ea typeface="+mn-lt"/>
                <a:cs typeface="+mn-lt"/>
              </a:rPr>
              <a:t>cuối</a:t>
            </a:r>
            <a:r>
              <a:rPr lang="en-US" sz="1800" dirty="0">
                <a:latin typeface="Times New Roman"/>
                <a:ea typeface="+mn-lt"/>
                <a:cs typeface="+mn-lt"/>
              </a:rPr>
              <a:t> </a:t>
            </a:r>
            <a:r>
              <a:rPr lang="en-US" sz="1800" dirty="0" err="1">
                <a:latin typeface="Times New Roman"/>
                <a:ea typeface="+mn-lt"/>
                <a:cs typeface="+mn-lt"/>
              </a:rPr>
              <a:t>là</a:t>
            </a:r>
            <a:r>
              <a:rPr lang="en-US" sz="1800" dirty="0">
                <a:latin typeface="Times New Roman"/>
                <a:ea typeface="+mn-lt"/>
                <a:cs typeface="+mn-lt"/>
              </a:rPr>
              <a:t> </a:t>
            </a:r>
            <a:r>
              <a:rPr lang="en-US" sz="1800" dirty="0" err="1">
                <a:latin typeface="Times New Roman"/>
                <a:ea typeface="+mn-lt"/>
                <a:cs typeface="+mn-lt"/>
              </a:rPr>
              <a:t>một</a:t>
            </a:r>
            <a:r>
              <a:rPr lang="en-US" sz="1800" dirty="0">
                <a:latin typeface="Times New Roman"/>
                <a:ea typeface="+mn-lt"/>
                <a:cs typeface="+mn-lt"/>
              </a:rPr>
              <a:t> </a:t>
            </a:r>
            <a:r>
              <a:rPr lang="en-US" sz="1800" dirty="0" err="1">
                <a:latin typeface="Times New Roman"/>
                <a:ea typeface="+mn-lt"/>
                <a:cs typeface="+mn-lt"/>
              </a:rPr>
              <a:t>giao</a:t>
            </a:r>
            <a:r>
              <a:rPr lang="en-US" sz="1800" dirty="0">
                <a:latin typeface="Times New Roman"/>
                <a:ea typeface="+mn-lt"/>
                <a:cs typeface="+mn-lt"/>
              </a:rPr>
              <a:t> </a:t>
            </a:r>
            <a:r>
              <a:rPr lang="en-US" sz="1800" dirty="0" err="1">
                <a:latin typeface="Times New Roman"/>
                <a:ea typeface="+mn-lt"/>
                <a:cs typeface="+mn-lt"/>
              </a:rPr>
              <a:t>dịch</a:t>
            </a:r>
            <a:r>
              <a:rPr lang="en-US" sz="1800" dirty="0">
                <a:latin typeface="Times New Roman"/>
                <a:ea typeface="+mn-lt"/>
                <a:cs typeface="+mn-lt"/>
              </a:rPr>
              <a:t> logic. </a:t>
            </a:r>
            <a:r>
              <a:rPr lang="en-US" sz="1800" dirty="0" err="1">
                <a:latin typeface="Times New Roman"/>
                <a:ea typeface="+mn-lt"/>
                <a:cs typeface="+mn-lt"/>
              </a:rPr>
              <a:t>Chỉ</a:t>
            </a:r>
            <a:r>
              <a:rPr lang="en-US" sz="1800" dirty="0">
                <a:latin typeface="Times New Roman"/>
                <a:ea typeface="+mn-lt"/>
                <a:cs typeface="+mn-lt"/>
              </a:rPr>
              <a:t> </a:t>
            </a:r>
            <a:r>
              <a:rPr lang="en-US" sz="1800" dirty="0" err="1">
                <a:latin typeface="Times New Roman"/>
                <a:ea typeface="+mn-lt"/>
                <a:cs typeface="+mn-lt"/>
              </a:rPr>
              <a:t>khi</a:t>
            </a:r>
            <a:r>
              <a:rPr lang="en-US" sz="1800" dirty="0">
                <a:latin typeface="Times New Roman"/>
                <a:ea typeface="+mn-lt"/>
                <a:cs typeface="+mn-lt"/>
              </a:rPr>
              <a:t> </a:t>
            </a:r>
            <a:r>
              <a:rPr lang="en-US" sz="1800" dirty="0" err="1">
                <a:latin typeface="Times New Roman"/>
                <a:ea typeface="+mn-lt"/>
                <a:cs typeface="+mn-lt"/>
              </a:rPr>
              <a:t>cơ</a:t>
            </a:r>
            <a:r>
              <a:rPr lang="en-US" sz="1800" dirty="0">
                <a:latin typeface="Times New Roman"/>
                <a:ea typeface="+mn-lt"/>
                <a:cs typeface="+mn-lt"/>
              </a:rPr>
              <a:t> </a:t>
            </a:r>
            <a:r>
              <a:rPr lang="en-US" sz="1800" dirty="0" err="1">
                <a:latin typeface="Times New Roman"/>
                <a:ea typeface="+mn-lt"/>
                <a:cs typeface="+mn-lt"/>
              </a:rPr>
              <a:t>sở</a:t>
            </a:r>
            <a:r>
              <a:rPr lang="en-US" sz="1800" dirty="0">
                <a:latin typeface="Times New Roman"/>
                <a:ea typeface="+mn-lt"/>
                <a:cs typeface="+mn-lt"/>
              </a:rPr>
              <a:t> </a:t>
            </a:r>
            <a:r>
              <a:rPr lang="en-US" sz="1800" dirty="0" err="1">
                <a:latin typeface="Times New Roman"/>
                <a:ea typeface="+mn-lt"/>
                <a:cs typeface="+mn-lt"/>
              </a:rPr>
              <a:t>dữ</a:t>
            </a:r>
            <a:r>
              <a:rPr lang="en-US" sz="1800" dirty="0">
                <a:latin typeface="Times New Roman"/>
                <a:ea typeface="+mn-lt"/>
                <a:cs typeface="+mn-lt"/>
              </a:rPr>
              <a:t> </a:t>
            </a:r>
            <a:r>
              <a:rPr lang="en-US" sz="1800" dirty="0" err="1">
                <a:latin typeface="Times New Roman"/>
                <a:ea typeface="+mn-lt"/>
                <a:cs typeface="+mn-lt"/>
              </a:rPr>
              <a:t>liệu</a:t>
            </a:r>
            <a:r>
              <a:rPr lang="en-US" sz="1800" dirty="0">
                <a:latin typeface="Times New Roman"/>
                <a:ea typeface="+mn-lt"/>
                <a:cs typeface="+mn-lt"/>
              </a:rPr>
              <a:t> </a:t>
            </a:r>
            <a:r>
              <a:rPr lang="en-US" sz="1800" dirty="0" err="1">
                <a:latin typeface="Times New Roman"/>
                <a:ea typeface="+mn-lt"/>
                <a:cs typeface="+mn-lt"/>
              </a:rPr>
              <a:t>được</a:t>
            </a:r>
            <a:r>
              <a:rPr lang="en-US" sz="1800" dirty="0">
                <a:latin typeface="Times New Roman"/>
                <a:ea typeface="+mn-lt"/>
                <a:cs typeface="+mn-lt"/>
              </a:rPr>
              <a:t> </a:t>
            </a:r>
            <a:r>
              <a:rPr lang="en-US" sz="1800" dirty="0" err="1">
                <a:latin typeface="Times New Roman"/>
                <a:ea typeface="+mn-lt"/>
                <a:cs typeface="+mn-lt"/>
              </a:rPr>
              <a:t>đảm</a:t>
            </a:r>
            <a:r>
              <a:rPr lang="en-US" sz="1800" dirty="0">
                <a:latin typeface="Times New Roman"/>
                <a:ea typeface="+mn-lt"/>
                <a:cs typeface="+mn-lt"/>
              </a:rPr>
              <a:t> </a:t>
            </a:r>
            <a:r>
              <a:rPr lang="en-US" sz="1800" dirty="0" err="1">
                <a:latin typeface="Times New Roman"/>
                <a:ea typeface="+mn-lt"/>
                <a:cs typeface="+mn-lt"/>
              </a:rPr>
              <a:t>bảo</a:t>
            </a:r>
            <a:r>
              <a:rPr lang="en-US" sz="1800" dirty="0">
                <a:latin typeface="Times New Roman"/>
                <a:ea typeface="+mn-lt"/>
                <a:cs typeface="+mn-lt"/>
              </a:rPr>
              <a:t> </a:t>
            </a:r>
            <a:r>
              <a:rPr lang="en-US" sz="1800" dirty="0" err="1">
                <a:latin typeface="Times New Roman"/>
                <a:ea typeface="+mn-lt"/>
                <a:cs typeface="+mn-lt"/>
              </a:rPr>
              <a:t>lưu</a:t>
            </a:r>
            <a:r>
              <a:rPr lang="en-US" sz="1800" dirty="0">
                <a:latin typeface="Times New Roman"/>
                <a:ea typeface="+mn-lt"/>
                <a:cs typeface="+mn-lt"/>
              </a:rPr>
              <a:t> </a:t>
            </a:r>
            <a:r>
              <a:rPr lang="en-US" sz="1800" dirty="0" err="1">
                <a:latin typeface="Times New Roman"/>
                <a:ea typeface="+mn-lt"/>
                <a:cs typeface="+mn-lt"/>
              </a:rPr>
              <a:t>trữ</a:t>
            </a:r>
            <a:r>
              <a:rPr lang="en-US" sz="1800" dirty="0">
                <a:latin typeface="Times New Roman"/>
                <a:ea typeface="+mn-lt"/>
                <a:cs typeface="+mn-lt"/>
              </a:rPr>
              <a:t> </a:t>
            </a:r>
            <a:r>
              <a:rPr lang="en-US" sz="1800" dirty="0" err="1">
                <a:latin typeface="Times New Roman"/>
                <a:ea typeface="+mn-lt"/>
                <a:cs typeface="+mn-lt"/>
              </a:rPr>
              <a:t>hoàn</a:t>
            </a:r>
            <a:r>
              <a:rPr lang="en-US" sz="1800" dirty="0">
                <a:latin typeface="Times New Roman"/>
                <a:ea typeface="+mn-lt"/>
                <a:cs typeface="+mn-lt"/>
              </a:rPr>
              <a:t> </a:t>
            </a:r>
            <a:r>
              <a:rPr lang="en-US" sz="1800" dirty="0" err="1">
                <a:latin typeface="Times New Roman"/>
                <a:ea typeface="+mn-lt"/>
                <a:cs typeface="+mn-lt"/>
              </a:rPr>
              <a:t>tất</a:t>
            </a:r>
            <a:r>
              <a:rPr lang="en-US" sz="1800" dirty="0">
                <a:latin typeface="Times New Roman"/>
                <a:ea typeface="+mn-lt"/>
                <a:cs typeface="+mn-lt"/>
              </a:rPr>
              <a:t>, </a:t>
            </a:r>
            <a:r>
              <a:rPr lang="en-US" sz="1800" dirty="0" err="1">
                <a:latin typeface="Times New Roman"/>
                <a:ea typeface="+mn-lt"/>
                <a:cs typeface="+mn-lt"/>
              </a:rPr>
              <a:t>trạng</a:t>
            </a:r>
            <a:r>
              <a:rPr lang="en-US" sz="1800" dirty="0">
                <a:latin typeface="Times New Roman"/>
                <a:ea typeface="+mn-lt"/>
                <a:cs typeface="+mn-lt"/>
              </a:rPr>
              <a:t> </a:t>
            </a:r>
            <a:r>
              <a:rPr lang="en-US" sz="1800" dirty="0" err="1">
                <a:latin typeface="Times New Roman"/>
                <a:ea typeface="+mn-lt"/>
                <a:cs typeface="+mn-lt"/>
              </a:rPr>
              <a:t>thái</a:t>
            </a:r>
            <a:r>
              <a:rPr lang="en-US" sz="1800" dirty="0">
                <a:latin typeface="Times New Roman"/>
                <a:ea typeface="+mn-lt"/>
                <a:cs typeface="+mn-lt"/>
              </a:rPr>
              <a:t> </a:t>
            </a:r>
            <a:r>
              <a:rPr lang="en-US" sz="1800" dirty="0" err="1">
                <a:latin typeface="Times New Roman"/>
                <a:ea typeface="+mn-lt"/>
                <a:cs typeface="+mn-lt"/>
              </a:rPr>
              <a:t>mới</a:t>
            </a:r>
            <a:r>
              <a:rPr lang="en-US" sz="1800" dirty="0">
                <a:latin typeface="Times New Roman"/>
                <a:ea typeface="+mn-lt"/>
                <a:cs typeface="+mn-lt"/>
              </a:rPr>
              <a:t> </a:t>
            </a:r>
            <a:r>
              <a:rPr lang="en-US" sz="1800" dirty="0" err="1">
                <a:latin typeface="Times New Roman"/>
                <a:ea typeface="+mn-lt"/>
                <a:cs typeface="+mn-lt"/>
              </a:rPr>
              <a:t>được</a:t>
            </a:r>
            <a:r>
              <a:rPr lang="en-US" sz="1800" dirty="0">
                <a:latin typeface="Times New Roman"/>
                <a:ea typeface="+mn-lt"/>
                <a:cs typeface="+mn-lt"/>
              </a:rPr>
              <a:t> </a:t>
            </a:r>
            <a:r>
              <a:rPr lang="en-US" sz="1800" dirty="0" err="1">
                <a:latin typeface="Times New Roman"/>
                <a:ea typeface="+mn-lt"/>
                <a:cs typeface="+mn-lt"/>
              </a:rPr>
              <a:t>thay</a:t>
            </a:r>
            <a:r>
              <a:rPr lang="en-US" sz="1800" dirty="0">
                <a:latin typeface="Times New Roman"/>
                <a:ea typeface="+mn-lt"/>
                <a:cs typeface="+mn-lt"/>
              </a:rPr>
              <a:t> </a:t>
            </a:r>
            <a:r>
              <a:rPr lang="en-US" sz="1800" dirty="0" err="1">
                <a:latin typeface="Times New Roman"/>
                <a:ea typeface="+mn-lt"/>
                <a:cs typeface="+mn-lt"/>
              </a:rPr>
              <a:t>đổi</a:t>
            </a:r>
            <a:r>
              <a:rPr lang="en-US" sz="1800" dirty="0">
                <a:latin typeface="Times New Roman"/>
                <a:ea typeface="+mn-lt"/>
                <a:cs typeface="+mn-lt"/>
              </a:rPr>
              <a:t> </a:t>
            </a:r>
            <a:r>
              <a:rPr lang="en-US" sz="1800" dirty="0" err="1">
                <a:latin typeface="Times New Roman"/>
                <a:ea typeface="+mn-lt"/>
                <a:cs typeface="+mn-lt"/>
              </a:rPr>
              <a:t>và</a:t>
            </a:r>
            <a:r>
              <a:rPr lang="en-US" sz="1800" dirty="0">
                <a:latin typeface="Times New Roman"/>
                <a:ea typeface="+mn-lt"/>
                <a:cs typeface="+mn-lt"/>
              </a:rPr>
              <a:t> </a:t>
            </a:r>
            <a:r>
              <a:rPr lang="en-US" sz="1800" dirty="0" err="1">
                <a:latin typeface="Times New Roman"/>
                <a:ea typeface="+mn-lt"/>
                <a:cs typeface="+mn-lt"/>
              </a:rPr>
              <a:t>sẽ</a:t>
            </a:r>
            <a:r>
              <a:rPr lang="en-US" sz="1800" dirty="0">
                <a:latin typeface="Times New Roman"/>
                <a:ea typeface="+mn-lt"/>
                <a:cs typeface="+mn-lt"/>
              </a:rPr>
              <a:t> </a:t>
            </a:r>
            <a:r>
              <a:rPr lang="en-US" sz="1800" dirty="0" err="1">
                <a:latin typeface="Times New Roman"/>
                <a:ea typeface="+mn-lt"/>
                <a:cs typeface="+mn-lt"/>
              </a:rPr>
              <a:t>lưu</a:t>
            </a:r>
            <a:r>
              <a:rPr lang="en-US" sz="1800" dirty="0">
                <a:latin typeface="Times New Roman"/>
                <a:ea typeface="+mn-lt"/>
                <a:cs typeface="+mn-lt"/>
              </a:rPr>
              <a:t> </a:t>
            </a:r>
            <a:r>
              <a:rPr lang="en-US" sz="1800" dirty="0" err="1">
                <a:latin typeface="Times New Roman"/>
                <a:ea typeface="+mn-lt"/>
                <a:cs typeface="+mn-lt"/>
              </a:rPr>
              <a:t>trữ</a:t>
            </a:r>
            <a:r>
              <a:rPr lang="en-US" sz="1800" dirty="0">
                <a:latin typeface="Times New Roman"/>
                <a:ea typeface="+mn-lt"/>
                <a:cs typeface="+mn-lt"/>
              </a:rPr>
              <a:t> </a:t>
            </a:r>
            <a:r>
              <a:rPr lang="en-US" sz="1800" dirty="0" err="1">
                <a:latin typeface="Times New Roman"/>
                <a:ea typeface="+mn-lt"/>
                <a:cs typeface="+mn-lt"/>
              </a:rPr>
              <a:t>lại</a:t>
            </a:r>
            <a:r>
              <a:rPr lang="en-US" sz="1800" dirty="0">
                <a:latin typeface="Times New Roman"/>
                <a:ea typeface="+mn-lt"/>
                <a:cs typeface="+mn-lt"/>
              </a:rPr>
              <a:t> </a:t>
            </a:r>
            <a:r>
              <a:rPr lang="en-US" sz="1800" dirty="0" err="1">
                <a:latin typeface="Times New Roman"/>
                <a:ea typeface="+mn-lt"/>
                <a:cs typeface="+mn-lt"/>
              </a:rPr>
              <a:t>tất</a:t>
            </a:r>
            <a:r>
              <a:rPr lang="en-US" sz="1800" dirty="0">
                <a:latin typeface="Times New Roman"/>
                <a:ea typeface="+mn-lt"/>
                <a:cs typeface="+mn-lt"/>
              </a:rPr>
              <a:t> </a:t>
            </a:r>
            <a:r>
              <a:rPr lang="en-US" sz="1800" dirty="0" err="1">
                <a:latin typeface="Times New Roman"/>
                <a:ea typeface="+mn-lt"/>
                <a:cs typeface="+mn-lt"/>
              </a:rPr>
              <a:t>cả</a:t>
            </a:r>
            <a:r>
              <a:rPr lang="en-US" sz="1800" dirty="0">
                <a:latin typeface="Times New Roman"/>
                <a:ea typeface="+mn-lt"/>
                <a:cs typeface="+mn-lt"/>
              </a:rPr>
              <a:t> </a:t>
            </a:r>
            <a:r>
              <a:rPr lang="en-US" sz="1800" dirty="0" err="1">
                <a:latin typeface="Times New Roman"/>
                <a:ea typeface="+mn-lt"/>
                <a:cs typeface="+mn-lt"/>
              </a:rPr>
              <a:t>những</a:t>
            </a:r>
            <a:r>
              <a:rPr lang="en-US" sz="1800" dirty="0">
                <a:latin typeface="Times New Roman"/>
                <a:ea typeface="+mn-lt"/>
                <a:cs typeface="+mn-lt"/>
              </a:rPr>
              <a:t> </a:t>
            </a:r>
            <a:r>
              <a:rPr lang="en-US" sz="1800" dirty="0" err="1">
                <a:latin typeface="Times New Roman"/>
                <a:ea typeface="+mn-lt"/>
                <a:cs typeface="+mn-lt"/>
              </a:rPr>
              <a:t>gì</a:t>
            </a:r>
            <a:r>
              <a:rPr lang="en-US" sz="1800" dirty="0">
                <a:latin typeface="Times New Roman"/>
                <a:ea typeface="+mn-lt"/>
                <a:cs typeface="+mn-lt"/>
              </a:rPr>
              <a:t> </a:t>
            </a:r>
            <a:r>
              <a:rPr lang="en-US" sz="1800" dirty="0" err="1">
                <a:latin typeface="Times New Roman"/>
                <a:ea typeface="+mn-lt"/>
                <a:cs typeface="+mn-lt"/>
              </a:rPr>
              <a:t>đã</a:t>
            </a:r>
            <a:r>
              <a:rPr lang="en-US" sz="1800" dirty="0">
                <a:latin typeface="Times New Roman"/>
                <a:ea typeface="+mn-lt"/>
                <a:cs typeface="+mn-lt"/>
              </a:rPr>
              <a:t> </a:t>
            </a:r>
            <a:r>
              <a:rPr lang="en-US" sz="1800" dirty="0" err="1">
                <a:latin typeface="Times New Roman"/>
                <a:ea typeface="+mn-lt"/>
                <a:cs typeface="+mn-lt"/>
              </a:rPr>
              <a:t>thay</a:t>
            </a:r>
            <a:r>
              <a:rPr lang="en-US" sz="1800" dirty="0">
                <a:latin typeface="Times New Roman"/>
                <a:ea typeface="+mn-lt"/>
                <a:cs typeface="+mn-lt"/>
              </a:rPr>
              <a:t> </a:t>
            </a:r>
            <a:r>
              <a:rPr lang="en-US" sz="1800" dirty="0" err="1">
                <a:latin typeface="Times New Roman"/>
                <a:ea typeface="+mn-lt"/>
                <a:cs typeface="+mn-lt"/>
              </a:rPr>
              <a:t>đổi</a:t>
            </a:r>
            <a:r>
              <a:rPr lang="en-US" sz="1800" dirty="0">
                <a:latin typeface="Times New Roman"/>
                <a:ea typeface="+mn-lt"/>
                <a:cs typeface="+mn-lt"/>
              </a:rPr>
              <a:t> </a:t>
            </a:r>
            <a:r>
              <a:rPr lang="en-US" sz="1800" dirty="0" err="1">
                <a:latin typeface="Times New Roman"/>
                <a:ea typeface="+mn-lt"/>
                <a:cs typeface="+mn-lt"/>
              </a:rPr>
              <a:t>trong</a:t>
            </a:r>
            <a:r>
              <a:rPr lang="en-US" sz="1800" dirty="0">
                <a:latin typeface="Times New Roman"/>
                <a:ea typeface="+mn-lt"/>
                <a:cs typeface="+mn-lt"/>
              </a:rPr>
              <a:t> </a:t>
            </a:r>
            <a:r>
              <a:rPr lang="en-US" sz="1800" dirty="0" err="1">
                <a:latin typeface="Times New Roman"/>
                <a:ea typeface="+mn-lt"/>
                <a:cs typeface="+mn-lt"/>
              </a:rPr>
              <a:t>cơ</a:t>
            </a:r>
            <a:r>
              <a:rPr lang="en-US" sz="1800" dirty="0">
                <a:latin typeface="Times New Roman"/>
                <a:ea typeface="+mn-lt"/>
                <a:cs typeface="+mn-lt"/>
              </a:rPr>
              <a:t> </a:t>
            </a:r>
            <a:r>
              <a:rPr lang="en-US" sz="1800" dirty="0" err="1">
                <a:latin typeface="Times New Roman"/>
                <a:ea typeface="+mn-lt"/>
                <a:cs typeface="+mn-lt"/>
              </a:rPr>
              <a:t>sở</a:t>
            </a:r>
            <a:r>
              <a:rPr lang="en-US" sz="1800" dirty="0">
                <a:latin typeface="Times New Roman"/>
                <a:ea typeface="+mn-lt"/>
                <a:cs typeface="+mn-lt"/>
              </a:rPr>
              <a:t> </a:t>
            </a:r>
            <a:r>
              <a:rPr lang="en-US" sz="1800" dirty="0" err="1">
                <a:latin typeface="Times New Roman"/>
                <a:ea typeface="+mn-lt"/>
                <a:cs typeface="+mn-lt"/>
              </a:rPr>
              <a:t>dữ</a:t>
            </a:r>
            <a:r>
              <a:rPr lang="en-US" sz="1800" dirty="0">
                <a:latin typeface="Times New Roman"/>
                <a:ea typeface="+mn-lt"/>
                <a:cs typeface="+mn-lt"/>
              </a:rPr>
              <a:t> </a:t>
            </a:r>
            <a:r>
              <a:rPr lang="en-US" sz="1800" dirty="0" err="1">
                <a:latin typeface="Times New Roman"/>
                <a:ea typeface="+mn-lt"/>
                <a:cs typeface="+mn-lt"/>
              </a:rPr>
              <a:t>liệu</a:t>
            </a:r>
            <a:endParaRPr lang="en-US" dirty="0" err="1">
              <a:latin typeface="Times New Roman"/>
              <a:cs typeface="Times New Roman"/>
            </a:endParaRPr>
          </a:p>
          <a:p>
            <a:pPr>
              <a:buFont typeface="Arial" panose="020B0604020202020204" pitchFamily="34" charset="0"/>
              <a:buChar char="•"/>
            </a:pPr>
            <a:endParaRPr lang="en-US">
              <a:latin typeface="Times New Roman"/>
            </a:endParaRPr>
          </a:p>
        </p:txBody>
      </p:sp>
      <p:sp>
        <p:nvSpPr>
          <p:cNvPr id="33" name="Rectangle 31">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3">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a:extLst>
              <a:ext uri="{FF2B5EF4-FFF2-40B4-BE49-F238E27FC236}">
                <a16:creationId xmlns:a16="http://schemas.microsoft.com/office/drawing/2014/main" id="{B6C3A091-CB8B-4252-8379-DFB953706DD1}"/>
              </a:ext>
            </a:extLst>
          </p:cNvPr>
          <p:cNvPicPr>
            <a:picLocks noChangeAspect="1"/>
          </p:cNvPicPr>
          <p:nvPr/>
        </p:nvPicPr>
        <p:blipFill>
          <a:blip r:embed="rId2"/>
          <a:stretch>
            <a:fillRect/>
          </a:stretch>
        </p:blipFill>
        <p:spPr>
          <a:xfrm>
            <a:off x="2468887" y="2864696"/>
            <a:ext cx="7373814" cy="3423437"/>
          </a:xfrm>
          <a:prstGeom prst="rect">
            <a:avLst/>
          </a:prstGeom>
        </p:spPr>
      </p:pic>
    </p:spTree>
    <p:extLst>
      <p:ext uri="{BB962C8B-B14F-4D97-AF65-F5344CB8AC3E}">
        <p14:creationId xmlns:p14="http://schemas.microsoft.com/office/powerpoint/2010/main" val="20945255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9">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1093D-9E17-4C81-AA92-1B4278FE8208}"/>
              </a:ext>
            </a:extLst>
          </p:cNvPr>
          <p:cNvSpPr>
            <a:spLocks noGrp="1"/>
          </p:cNvSpPr>
          <p:nvPr>
            <p:ph type="title"/>
          </p:nvPr>
        </p:nvSpPr>
        <p:spPr>
          <a:xfrm>
            <a:off x="1371601" y="271584"/>
            <a:ext cx="9448800" cy="1061357"/>
          </a:xfrm>
        </p:spPr>
        <p:txBody>
          <a:bodyPr>
            <a:normAutofit/>
          </a:bodyPr>
          <a:lstStyle/>
          <a:p>
            <a:r>
              <a:rPr lang="en-US" sz="4000">
                <a:latin typeface="Times New Roman"/>
                <a:cs typeface="Times New Roman"/>
              </a:rPr>
              <a:t>Giao TÁC </a:t>
            </a:r>
            <a:endParaRPr lang="en-US"/>
          </a:p>
        </p:txBody>
      </p:sp>
      <p:sp>
        <p:nvSpPr>
          <p:cNvPr id="3" name="Content Placeholder 2">
            <a:extLst>
              <a:ext uri="{FF2B5EF4-FFF2-40B4-BE49-F238E27FC236}">
                <a16:creationId xmlns:a16="http://schemas.microsoft.com/office/drawing/2014/main" id="{DCF178FD-0E45-4D89-B5FF-8C46B4365B05}"/>
              </a:ext>
            </a:extLst>
          </p:cNvPr>
          <p:cNvSpPr>
            <a:spLocks noGrp="1"/>
          </p:cNvSpPr>
          <p:nvPr>
            <p:ph idx="1"/>
          </p:nvPr>
        </p:nvSpPr>
        <p:spPr>
          <a:xfrm>
            <a:off x="1546035" y="1506615"/>
            <a:ext cx="9448800" cy="1292285"/>
          </a:xfrm>
        </p:spPr>
        <p:txBody>
          <a:bodyPr vert="horz" lIns="0" tIns="0" rIns="0" bIns="0" rtlCol="0" anchor="t">
            <a:normAutofit/>
          </a:bodyPr>
          <a:lstStyle/>
          <a:p>
            <a:r>
              <a:rPr lang="en-US" sz="1800">
                <a:latin typeface="Times New Roman"/>
                <a:cs typeface="Times New Roman"/>
              </a:rPr>
              <a:t>Trong phần thảo luận về giao tác chúng ta sẽ sử dụng ví dụ về 1 hệ thống đặt chỗ máy bay</a:t>
            </a:r>
            <a:endParaRPr lang="en-US" sz="1800" dirty="0">
              <a:latin typeface="Times New Roman"/>
            </a:endParaRPr>
          </a:p>
        </p:txBody>
      </p:sp>
      <p:sp>
        <p:nvSpPr>
          <p:cNvPr id="33" name="Rectangle 31">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3">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A picture containing text&#10;&#10;Description automatically generated">
            <a:extLst>
              <a:ext uri="{FF2B5EF4-FFF2-40B4-BE49-F238E27FC236}">
                <a16:creationId xmlns:a16="http://schemas.microsoft.com/office/drawing/2014/main" id="{5BE23E64-202E-4DE4-928D-F00D88F31564}"/>
              </a:ext>
            </a:extLst>
          </p:cNvPr>
          <p:cNvPicPr>
            <a:picLocks noChangeAspect="1"/>
          </p:cNvPicPr>
          <p:nvPr/>
        </p:nvPicPr>
        <p:blipFill>
          <a:blip r:embed="rId2"/>
          <a:stretch>
            <a:fillRect/>
          </a:stretch>
        </p:blipFill>
        <p:spPr>
          <a:xfrm>
            <a:off x="2780323" y="1787433"/>
            <a:ext cx="5673969" cy="1299979"/>
          </a:xfrm>
          <a:prstGeom prst="rect">
            <a:avLst/>
          </a:prstGeom>
        </p:spPr>
      </p:pic>
      <p:pic>
        <p:nvPicPr>
          <p:cNvPr id="7" name="Picture 7" descr="Text&#10;&#10;Description automatically generated">
            <a:extLst>
              <a:ext uri="{FF2B5EF4-FFF2-40B4-BE49-F238E27FC236}">
                <a16:creationId xmlns:a16="http://schemas.microsoft.com/office/drawing/2014/main" id="{25EF4DDF-B890-40E6-8C16-21BE740BE377}"/>
              </a:ext>
            </a:extLst>
          </p:cNvPr>
          <p:cNvPicPr>
            <a:picLocks noChangeAspect="1"/>
          </p:cNvPicPr>
          <p:nvPr/>
        </p:nvPicPr>
        <p:blipFill>
          <a:blip r:embed="rId3"/>
          <a:stretch>
            <a:fillRect/>
          </a:stretch>
        </p:blipFill>
        <p:spPr>
          <a:xfrm>
            <a:off x="1588477" y="3260941"/>
            <a:ext cx="9679353" cy="2543961"/>
          </a:xfrm>
          <a:prstGeom prst="rect">
            <a:avLst/>
          </a:prstGeom>
        </p:spPr>
      </p:pic>
    </p:spTree>
    <p:extLst>
      <p:ext uri="{BB962C8B-B14F-4D97-AF65-F5344CB8AC3E}">
        <p14:creationId xmlns:p14="http://schemas.microsoft.com/office/powerpoint/2010/main" val="293455949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0</Notes>
  <HiddenSlides>0</HiddenSlide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GradientRiseVTI</vt:lpstr>
      <vt:lpstr>Office Theme</vt:lpstr>
      <vt:lpstr> Tổng Quan về giao tác</vt:lpstr>
      <vt:lpstr>Các thành viên trong nhóm</vt:lpstr>
      <vt:lpstr>Nội Dung</vt:lpstr>
      <vt:lpstr>Tổng quan</vt:lpstr>
      <vt:lpstr>Tổng quan</vt:lpstr>
      <vt:lpstr>TỔNG QUAN</vt:lpstr>
      <vt:lpstr>TỔNG QUAN</vt:lpstr>
      <vt:lpstr>Giao TÁC </vt:lpstr>
      <vt:lpstr>Giao TÁC </vt:lpstr>
      <vt:lpstr>Giao TÁC </vt:lpstr>
      <vt:lpstr>Giao tác </vt:lpstr>
      <vt:lpstr>Giao tác </vt:lpstr>
      <vt:lpstr>Giao Tác </vt:lpstr>
      <vt:lpstr>Giao Tác </vt:lpstr>
      <vt:lpstr>Giao Tác </vt:lpstr>
      <vt:lpstr>Các tính chất của giao tác</vt:lpstr>
      <vt:lpstr>Các tính chất của giao tác</vt:lpstr>
      <vt:lpstr>Các tính chất của giao tác</vt:lpstr>
      <vt:lpstr>Các tính chất của giao tác</vt:lpstr>
      <vt:lpstr>Các loại giao tác</vt:lpstr>
      <vt:lpstr>Các loại giao tác</vt:lpstr>
      <vt:lpstr>Các trạng thái của một giao tác</vt:lpstr>
      <vt:lpstr>Các trạng thái của một giao tác</vt:lpstr>
      <vt:lpstr>Mục đích Giao tác </vt:lpstr>
      <vt:lpstr>THANKS FOR YOUR ATTENTION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Tối ưu hóa  truy vấn dữ liệu</dc:title>
  <dc:creator>Hoàng Anh</dc:creator>
  <cp:revision>503</cp:revision>
  <dcterms:created xsi:type="dcterms:W3CDTF">2021-09-11T04:27:59Z</dcterms:created>
  <dcterms:modified xsi:type="dcterms:W3CDTF">2021-10-18T08:49:04Z</dcterms:modified>
</cp:coreProperties>
</file>