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9E11-8376-4C10-AC15-0861831AF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1FD09-D0E6-49A1-BA40-F75A6CB23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7264-89DD-434A-A28E-840AC2A4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F5D77-DDDD-4AE7-B6EB-48B12E8D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80BC-CA49-483A-9AE7-AFB92894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245C-45C1-4982-A02B-AFFC0479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6C483-45AA-481F-9395-A5F6F8B1E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47E0-4529-47F6-95AC-FB8712AD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99EA-3C3B-4C44-9762-492BB471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E50B-FA38-4717-B6EE-5952FFF8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8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6663D-B193-4DBD-84EB-EEFE022C1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C50F0-1EB3-44AB-8CF4-D06825D4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1A3B-513C-4AC5-98DE-874EE0CE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BA11-AB5C-409F-88D0-F33E6B41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4ED6F-F421-408B-964C-BC766E7E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E1C9-8A52-4171-8F5E-D2EC6235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85E5-30A6-4659-822A-C80FDA62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C1E7-42DE-4001-8968-3E38E2DE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E2B5-A280-4F38-846B-7152D345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4708-4DD6-4FC1-A70E-4BE77735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B52B-53CA-435D-B9BA-B8FCC803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BDDB-8516-4711-9D42-56D0D663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EDA1-57B5-4A53-BC36-F7DC227D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47221-A850-4111-98BC-3CFFF9FC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223-14A2-4CE6-964E-176048B2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19E7-3E58-49C5-93FA-E2D3C3DF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BDEF-B21F-42C6-8285-4C7B7F4C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56FC9-9A36-49A2-9361-CB830B44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7307F-E1EB-443E-988C-408EF692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0A50B-F399-4E11-A5D4-E81C87CB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2D72-997C-4CB0-8E5F-8A76651E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3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8AFE-231C-48B3-93B5-BCF0B4AF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0219-1D89-4889-A8FE-6DB8930D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495F7-17BA-4AE8-8EB5-6FE651485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11935-A09A-4F8D-A780-12A689C94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F1881-B146-4835-A7C0-163C17B8D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E92BD-8B17-443B-BD42-2C30BF98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E9F18-EA6B-4753-9613-185076CA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1B984-E906-4F54-B935-7862C9E4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BF24-ED6A-46F6-B69D-7A94FFED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EDAFE-9B15-4DAC-A232-68D5B88E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3762A-AA6F-4766-AC06-FE964128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4C179-6536-4683-99A6-EBC386E1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7FA97-D7F2-45E6-AFDE-E4555A24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7EA97-937D-48A8-A94B-F7F307B7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7A9F9-7BC0-407A-9B77-0BC5F8FD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38A1-3104-48BC-9C99-06369490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9384-264F-426F-BDFF-88E5F8DB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8BFE5-EC7D-4CC6-B8D9-B9513EF6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65915-563C-490A-9E59-A073B6F1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E7E0C-99F7-438F-8393-B3F9C216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4AF53-53A0-4B30-BF1E-7DB51D38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4531-8B83-4C7E-BC50-9AB0B0BC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A29A3-B57D-4622-A59F-04AA9546B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BB03-75B1-48E6-A1C9-FC056E91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EC79-B53C-48EF-A1A0-FA6054EB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83CB5-FE5E-4AE4-B06E-D14267CF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3CBC7-ACE7-4EE5-880E-A2EBC6D5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62990-A474-4C1F-AE42-AF2C93ED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00F71-68FC-4996-B737-395B7279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8AA1-FCBF-426E-B865-9D6C5FA4C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14FD-81DE-4C14-BA38-89AEC236E36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30E4-208B-4F7D-84D6-94B980C54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8712-A8DE-411B-9675-871B0BB54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D82B-0DAF-4F4D-B0F0-DFA76F13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36F45-9A3F-4585-B6AB-4E09E7C052C5}"/>
              </a:ext>
            </a:extLst>
          </p:cNvPr>
          <p:cNvSpPr txBox="1"/>
          <p:nvPr/>
        </p:nvSpPr>
        <p:spPr>
          <a:xfrm>
            <a:off x="1763086" y="1213008"/>
            <a:ext cx="86658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cafe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viên,nguyên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liệu,menu,hóa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đơn,khách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hàng.Mỗi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riêng,số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thoại,gmail.Tên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họ,tên.Khách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hợp.Menu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ăn,giá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tiền.Khách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hang order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riêng,chức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vụ,số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nghỉ,lương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tháng.Tên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tên.Lương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thưởng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.Sau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liệu.Nguyện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liệu,nơi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suất,giá,hạn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dụng.Khi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toán.Hóa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bàn,tên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goi,tên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gọi,giá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9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9838FFA3-FEB7-4F44-A40F-3D287E5E48E0}"/>
              </a:ext>
            </a:extLst>
          </p:cNvPr>
          <p:cNvSpPr/>
          <p:nvPr/>
        </p:nvSpPr>
        <p:spPr>
          <a:xfrm rot="1031890">
            <a:off x="2863295" y="1901793"/>
            <a:ext cx="1921079" cy="595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endParaRPr lang="en-US" dirty="0"/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262D5A1A-390A-4FAA-8C22-5D5063CC3B72}"/>
              </a:ext>
            </a:extLst>
          </p:cNvPr>
          <p:cNvSpPr/>
          <p:nvPr/>
        </p:nvSpPr>
        <p:spPr>
          <a:xfrm rot="20202530">
            <a:off x="2739475" y="3088567"/>
            <a:ext cx="1921079" cy="595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7294640A-E2DD-491C-A7F3-8C4A6E6972C9}"/>
              </a:ext>
            </a:extLst>
          </p:cNvPr>
          <p:cNvSpPr/>
          <p:nvPr/>
        </p:nvSpPr>
        <p:spPr>
          <a:xfrm>
            <a:off x="4820536" y="4441135"/>
            <a:ext cx="1921079" cy="595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ACEA869C-E58D-4AD3-9132-47398F033CA2}"/>
              </a:ext>
            </a:extLst>
          </p:cNvPr>
          <p:cNvSpPr/>
          <p:nvPr/>
        </p:nvSpPr>
        <p:spPr>
          <a:xfrm rot="20683457">
            <a:off x="6749768" y="2153346"/>
            <a:ext cx="1921079" cy="595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toán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F5A45F5-F1FE-4E0E-85BF-52FAC9D111B3}"/>
              </a:ext>
            </a:extLst>
          </p:cNvPr>
          <p:cNvGrpSpPr/>
          <p:nvPr/>
        </p:nvGrpSpPr>
        <p:grpSpPr>
          <a:xfrm>
            <a:off x="5003298" y="712387"/>
            <a:ext cx="3565321" cy="3218439"/>
            <a:chOff x="164985" y="-11015"/>
            <a:chExt cx="3565321" cy="32184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98E5F-E787-4285-801E-1B415693D1AF}"/>
                </a:ext>
              </a:extLst>
            </p:cNvPr>
            <p:cNvSpPr/>
            <p:nvPr/>
          </p:nvSpPr>
          <p:spPr>
            <a:xfrm>
              <a:off x="164985" y="1592858"/>
              <a:ext cx="1593908" cy="796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Khách</a:t>
              </a:r>
              <a:r>
                <a:rPr lang="en-US" dirty="0"/>
                <a:t> </a:t>
              </a:r>
              <a:r>
                <a:rPr lang="en-US" dirty="0" err="1"/>
                <a:t>hàng</a:t>
              </a:r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C4E43E-C7F0-4864-BD0D-8C7E429E4B07}"/>
                </a:ext>
              </a:extLst>
            </p:cNvPr>
            <p:cNvSpPr/>
            <p:nvPr/>
          </p:nvSpPr>
          <p:spPr>
            <a:xfrm>
              <a:off x="2044118" y="645949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Số</a:t>
              </a:r>
              <a:r>
                <a:rPr lang="en-US" dirty="0"/>
                <a:t> </a:t>
              </a:r>
              <a:r>
                <a:rPr lang="en-US" dirty="0" err="1"/>
                <a:t>điện</a:t>
              </a:r>
              <a:r>
                <a:rPr lang="en-US" dirty="0"/>
                <a:t> </a:t>
              </a:r>
              <a:r>
                <a:rPr lang="en-US" dirty="0" err="1"/>
                <a:t>thoại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F0DA02-5492-43AB-93D9-557162524570}"/>
                </a:ext>
              </a:extLst>
            </p:cNvPr>
            <p:cNvSpPr/>
            <p:nvPr/>
          </p:nvSpPr>
          <p:spPr>
            <a:xfrm>
              <a:off x="996544" y="2611806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gmail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2AE9A7-8654-4E10-BE90-01B98B37DE3D}"/>
                </a:ext>
              </a:extLst>
            </p:cNvPr>
            <p:cNvSpPr/>
            <p:nvPr/>
          </p:nvSpPr>
          <p:spPr>
            <a:xfrm>
              <a:off x="164985" y="645949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riêng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0E9150-8532-4C68-9C1D-97ACAF729B91}"/>
                </a:ext>
              </a:extLst>
            </p:cNvPr>
            <p:cNvSpPr/>
            <p:nvPr/>
          </p:nvSpPr>
          <p:spPr>
            <a:xfrm>
              <a:off x="164985" y="0"/>
              <a:ext cx="87664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Họ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90BE9C-10E6-48B3-8A36-698E65222E6E}"/>
                </a:ext>
              </a:extLst>
            </p:cNvPr>
            <p:cNvSpPr/>
            <p:nvPr/>
          </p:nvSpPr>
          <p:spPr>
            <a:xfrm>
              <a:off x="1078685" y="-11015"/>
              <a:ext cx="87664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Tên</a:t>
              </a:r>
              <a:endParaRPr lang="en-US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138908-7A03-46D8-A8E3-41E1DB60F0FF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961939" y="2389811"/>
              <a:ext cx="877699" cy="2219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78FDB8-3306-4360-A760-42590E11A453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961939" y="1241567"/>
              <a:ext cx="46140" cy="3512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71CA23-825B-4581-84AD-7803637E3B1C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985009" y="425736"/>
              <a:ext cx="23070" cy="2202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2E206BF-B24F-4034-B90F-67B395189A15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152087" y="497377"/>
              <a:ext cx="54980" cy="1574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D110475-89A0-413B-B53E-638E9F7E14D8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1758893" y="1154341"/>
              <a:ext cx="532162" cy="4681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90290BC-AD4B-43DB-9F68-CB40679926D1}"/>
              </a:ext>
            </a:extLst>
          </p:cNvPr>
          <p:cNvGrpSpPr/>
          <p:nvPr/>
        </p:nvGrpSpPr>
        <p:grpSpPr>
          <a:xfrm>
            <a:off x="87699" y="1061"/>
            <a:ext cx="5325611" cy="1658408"/>
            <a:chOff x="3997352" y="433593"/>
            <a:chExt cx="5325611" cy="16584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EAE0C5-7A12-41FF-8FE5-85F2594FBA2D}"/>
                </a:ext>
              </a:extLst>
            </p:cNvPr>
            <p:cNvSpPr/>
            <p:nvPr/>
          </p:nvSpPr>
          <p:spPr>
            <a:xfrm>
              <a:off x="5746463" y="1295048"/>
              <a:ext cx="1593908" cy="796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5CC6B6-C7B2-4A7D-9F58-B86559FBCEB2}"/>
                </a:ext>
              </a:extLst>
            </p:cNvPr>
            <p:cNvSpPr/>
            <p:nvPr/>
          </p:nvSpPr>
          <p:spPr>
            <a:xfrm>
              <a:off x="3997352" y="663251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đồ</a:t>
              </a:r>
              <a:r>
                <a:rPr lang="en-US" dirty="0"/>
                <a:t> </a:t>
              </a:r>
              <a:r>
                <a:rPr lang="en-US" dirty="0" err="1"/>
                <a:t>uống</a:t>
              </a:r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6BF5B4-CA99-4924-AB55-9480BDE0AF3F}"/>
                </a:ext>
              </a:extLst>
            </p:cNvPr>
            <p:cNvSpPr/>
            <p:nvPr/>
          </p:nvSpPr>
          <p:spPr>
            <a:xfrm>
              <a:off x="7636775" y="595618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đồ</a:t>
              </a:r>
              <a:r>
                <a:rPr lang="en-US" dirty="0"/>
                <a:t> </a:t>
              </a:r>
              <a:r>
                <a:rPr lang="en-US" dirty="0" err="1"/>
                <a:t>ăn</a:t>
              </a:r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487048-4AE5-4C39-802B-84CB4C201324}"/>
                </a:ext>
              </a:extLst>
            </p:cNvPr>
            <p:cNvSpPr/>
            <p:nvPr/>
          </p:nvSpPr>
          <p:spPr>
            <a:xfrm>
              <a:off x="5757642" y="433593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Giá</a:t>
              </a:r>
              <a:r>
                <a:rPr lang="en-US" dirty="0"/>
                <a:t> </a:t>
              </a:r>
              <a:r>
                <a:rPr lang="en-US" dirty="0" err="1"/>
                <a:t>tiền</a:t>
              </a:r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E8CBB06-C240-4F97-AED5-8BE2BA65723B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 flipH="1">
              <a:off x="6598598" y="1029211"/>
              <a:ext cx="2138" cy="2824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BE50AF-EE97-4653-85CF-9C836547C4AF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5436603" y="1171643"/>
              <a:ext cx="316763" cy="1608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3DD3F1F-FD2C-4C9E-BA46-1D897AFC302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H="1">
              <a:off x="7340372" y="1104010"/>
              <a:ext cx="543340" cy="2106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048BA3B-D3B5-448F-BDD1-01A16B04382B}"/>
              </a:ext>
            </a:extLst>
          </p:cNvPr>
          <p:cNvGrpSpPr/>
          <p:nvPr/>
        </p:nvGrpSpPr>
        <p:grpSpPr>
          <a:xfrm>
            <a:off x="6367655" y="3664244"/>
            <a:ext cx="5261290" cy="2354694"/>
            <a:chOff x="6497277" y="4069713"/>
            <a:chExt cx="5261290" cy="235469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251E46-F865-4F1F-A686-6330AB82C216}"/>
                </a:ext>
              </a:extLst>
            </p:cNvPr>
            <p:cNvSpPr/>
            <p:nvPr/>
          </p:nvSpPr>
          <p:spPr>
            <a:xfrm>
              <a:off x="7902426" y="4641217"/>
              <a:ext cx="1593908" cy="796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Nguyên</a:t>
              </a:r>
              <a:r>
                <a:rPr lang="en-US" dirty="0"/>
                <a:t> </a:t>
              </a:r>
              <a:r>
                <a:rPr lang="en-US" dirty="0" err="1"/>
                <a:t>liệu</a:t>
              </a:r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FE626A-429E-4471-9D86-D160206FB502}"/>
                </a:ext>
              </a:extLst>
            </p:cNvPr>
            <p:cNvSpPr/>
            <p:nvPr/>
          </p:nvSpPr>
          <p:spPr>
            <a:xfrm>
              <a:off x="10072379" y="4896558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Nơi</a:t>
              </a:r>
              <a:r>
                <a:rPr lang="en-US" dirty="0"/>
                <a:t> </a:t>
              </a:r>
              <a:r>
                <a:rPr lang="en-US" dirty="0" err="1"/>
                <a:t>suất</a:t>
              </a:r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BE1E44-409A-497E-A2CF-739EE8F4B9AE}"/>
                </a:ext>
              </a:extLst>
            </p:cNvPr>
            <p:cNvSpPr/>
            <p:nvPr/>
          </p:nvSpPr>
          <p:spPr>
            <a:xfrm>
              <a:off x="8916100" y="5719202"/>
              <a:ext cx="2065091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nguyên</a:t>
              </a:r>
              <a:r>
                <a:rPr lang="en-US" dirty="0"/>
                <a:t> </a:t>
              </a:r>
              <a:r>
                <a:rPr lang="en-US" dirty="0" err="1"/>
                <a:t>liệu</a:t>
              </a:r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8060CC0-796E-40F6-A6C2-0B769B3A99AF}"/>
                </a:ext>
              </a:extLst>
            </p:cNvPr>
            <p:cNvSpPr/>
            <p:nvPr/>
          </p:nvSpPr>
          <p:spPr>
            <a:xfrm>
              <a:off x="6497277" y="5828789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Giá</a:t>
              </a:r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61C9AC0-7F19-4A0F-9F9C-EDAC50DFDD24}"/>
                </a:ext>
              </a:extLst>
            </p:cNvPr>
            <p:cNvSpPr/>
            <p:nvPr/>
          </p:nvSpPr>
          <p:spPr>
            <a:xfrm>
              <a:off x="10072379" y="4069713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Hạn</a:t>
              </a:r>
              <a:r>
                <a:rPr lang="en-US" dirty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endParaRPr lang="en-US" dirty="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6FD068B-71AB-4677-AE6F-BA3404AD1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8010" y="5438170"/>
              <a:ext cx="464722" cy="4390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D9CC53-1846-4F24-9801-C961695E4B7A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9172728" y="5422961"/>
              <a:ext cx="45798" cy="3834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06EADE1-B39A-4B41-AEEC-1CE9658FB468}"/>
                </a:ext>
              </a:extLst>
            </p:cNvPr>
            <p:cNvCxnSpPr>
              <a:cxnSpLocks/>
              <a:stCxn id="48" idx="3"/>
              <a:endCxn id="50" idx="2"/>
            </p:cNvCxnSpPr>
            <p:nvPr/>
          </p:nvCxnSpPr>
          <p:spPr>
            <a:xfrm>
              <a:off x="9496334" y="5039694"/>
              <a:ext cx="576045" cy="154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A1253F-EAE2-4A0C-A0C8-3279C76F746B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9496334" y="4367522"/>
              <a:ext cx="576045" cy="3769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BAF1B59-4236-453D-8D26-BADC67631F25}"/>
              </a:ext>
            </a:extLst>
          </p:cNvPr>
          <p:cNvGrpSpPr/>
          <p:nvPr/>
        </p:nvGrpSpPr>
        <p:grpSpPr>
          <a:xfrm>
            <a:off x="7864543" y="650219"/>
            <a:ext cx="4319728" cy="2475388"/>
            <a:chOff x="5157632" y="1741616"/>
            <a:chExt cx="4319728" cy="254545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A565773-4920-4A8D-8F78-E9EEA677A321}"/>
                </a:ext>
              </a:extLst>
            </p:cNvPr>
            <p:cNvSpPr/>
            <p:nvPr/>
          </p:nvSpPr>
          <p:spPr>
            <a:xfrm>
              <a:off x="6013750" y="2570757"/>
              <a:ext cx="1593908" cy="796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Hóa</a:t>
              </a:r>
              <a:r>
                <a:rPr lang="en-US" dirty="0"/>
                <a:t> </a:t>
              </a:r>
              <a:r>
                <a:rPr lang="en-US" dirty="0" err="1"/>
                <a:t>đơn</a:t>
              </a:r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9BC2E85-28D9-4F46-8E05-35F3299AC57A}"/>
                </a:ext>
              </a:extLst>
            </p:cNvPr>
            <p:cNvSpPr/>
            <p:nvPr/>
          </p:nvSpPr>
          <p:spPr>
            <a:xfrm>
              <a:off x="5157632" y="1741616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 </a:t>
              </a:r>
              <a:r>
                <a:rPr lang="en-US" dirty="0" err="1"/>
                <a:t>bàn</a:t>
              </a:r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1750227-DFD1-44F9-8F02-10A6BA48EA22}"/>
                </a:ext>
              </a:extLst>
            </p:cNvPr>
            <p:cNvSpPr/>
            <p:nvPr/>
          </p:nvSpPr>
          <p:spPr>
            <a:xfrm>
              <a:off x="7624796" y="2671423"/>
              <a:ext cx="1852564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đồ</a:t>
              </a:r>
              <a:r>
                <a:rPr lang="en-US" dirty="0"/>
                <a:t> </a:t>
              </a:r>
              <a:r>
                <a:rPr lang="en-US" dirty="0" err="1"/>
                <a:t>uống</a:t>
              </a:r>
              <a:r>
                <a:rPr lang="en-US" dirty="0"/>
                <a:t>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gọi</a:t>
              </a:r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F8A9413-C396-43CC-BF69-0511C5CC491C}"/>
                </a:ext>
              </a:extLst>
            </p:cNvPr>
            <p:cNvSpPr/>
            <p:nvPr/>
          </p:nvSpPr>
          <p:spPr>
            <a:xfrm>
              <a:off x="5880837" y="3691449"/>
              <a:ext cx="168618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món</a:t>
              </a:r>
              <a:r>
                <a:rPr lang="en-US" dirty="0"/>
                <a:t> </a:t>
              </a:r>
              <a:r>
                <a:rPr lang="en-US" dirty="0" err="1"/>
                <a:t>ăn</a:t>
              </a:r>
              <a:r>
                <a:rPr lang="en-US" dirty="0"/>
                <a:t>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gọi</a:t>
              </a:r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64876-A864-4211-AFF2-AAB76E39354D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H="1" flipV="1">
              <a:off x="6000726" y="2337234"/>
              <a:ext cx="42142" cy="2431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59AFAD4-C97E-42B2-ABCA-A96164AAE98A}"/>
                </a:ext>
              </a:extLst>
            </p:cNvPr>
            <p:cNvCxnSpPr>
              <a:cxnSpLocks/>
              <a:stCxn id="58" idx="2"/>
              <a:endCxn id="66" idx="0"/>
            </p:cNvCxnSpPr>
            <p:nvPr/>
          </p:nvCxnSpPr>
          <p:spPr>
            <a:xfrm flipH="1">
              <a:off x="6723931" y="3367710"/>
              <a:ext cx="86773" cy="3237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C10F6C3-D490-47C0-BE43-B19DD9BE38F3}"/>
                </a:ext>
              </a:extLst>
            </p:cNvPr>
            <p:cNvCxnSpPr>
              <a:cxnSpLocks/>
              <a:stCxn id="64" idx="2"/>
              <a:endCxn id="58" idx="3"/>
            </p:cNvCxnSpPr>
            <p:nvPr/>
          </p:nvCxnSpPr>
          <p:spPr>
            <a:xfrm flipH="1">
              <a:off x="7607658" y="2969232"/>
              <a:ext cx="17138" cy="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8659E6-D63B-43CA-9D6E-1FA7B08F7E0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651040" y="1659469"/>
            <a:ext cx="255203" cy="2561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518C75A-4D90-4BB6-899F-6F6F3D8F98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41426" y="2493638"/>
            <a:ext cx="261872" cy="221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FAA5CE-FBF5-4EE2-9D86-611D9C6C2DB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543109" y="2714737"/>
            <a:ext cx="460189" cy="287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21F685F-BC42-4492-BC79-9AF01D340F0D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6578245" y="2704223"/>
            <a:ext cx="205460" cy="28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51B1029-D440-469E-B4F7-E52BE7B2D949}"/>
              </a:ext>
            </a:extLst>
          </p:cNvPr>
          <p:cNvCxnSpPr>
            <a:cxnSpLocks/>
          </p:cNvCxnSpPr>
          <p:nvPr/>
        </p:nvCxnSpPr>
        <p:spPr>
          <a:xfrm flipH="1">
            <a:off x="8611419" y="2191299"/>
            <a:ext cx="1118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DA9754F-1DBC-4D8E-9A0F-057405D4C4AF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748619" y="4634225"/>
            <a:ext cx="1024185" cy="104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1382931-82B1-43F9-931D-0223944DF4FC}"/>
              </a:ext>
            </a:extLst>
          </p:cNvPr>
          <p:cNvGrpSpPr/>
          <p:nvPr/>
        </p:nvGrpSpPr>
        <p:grpSpPr>
          <a:xfrm>
            <a:off x="170946" y="3752707"/>
            <a:ext cx="5307425" cy="2942207"/>
            <a:chOff x="154234" y="3752707"/>
            <a:chExt cx="5307425" cy="2942207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C08C4E5-CF05-4CFE-80E5-27532FC0F6F3}"/>
                </a:ext>
              </a:extLst>
            </p:cNvPr>
            <p:cNvGrpSpPr/>
            <p:nvPr/>
          </p:nvGrpSpPr>
          <p:grpSpPr>
            <a:xfrm>
              <a:off x="154234" y="3752707"/>
              <a:ext cx="5195588" cy="2907833"/>
              <a:chOff x="-20974" y="3950167"/>
              <a:chExt cx="5195588" cy="290783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4B0D99-BE0A-403C-87BC-D48B72AB968E}"/>
                  </a:ext>
                </a:extLst>
              </p:cNvPr>
              <p:cNvSpPr/>
              <p:nvPr/>
            </p:nvSpPr>
            <p:spPr>
              <a:xfrm>
                <a:off x="1805033" y="4367522"/>
                <a:ext cx="1593908" cy="7969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viên</a:t>
                </a:r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4C05817-7270-4858-8EC2-BA35EAC8C752}"/>
                  </a:ext>
                </a:extLst>
              </p:cNvPr>
              <p:cNvSpPr/>
              <p:nvPr/>
            </p:nvSpPr>
            <p:spPr>
              <a:xfrm>
                <a:off x="3488426" y="3950167"/>
                <a:ext cx="1686188" cy="5956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Chức</a:t>
                </a:r>
                <a:r>
                  <a:rPr lang="en-US" dirty="0"/>
                  <a:t> </a:t>
                </a:r>
                <a:r>
                  <a:rPr lang="en-US" dirty="0" err="1"/>
                  <a:t>vụ</a:t>
                </a:r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1E27DE8-1680-424D-A6C2-960BFD4BE4B1}"/>
                  </a:ext>
                </a:extLst>
              </p:cNvPr>
              <p:cNvSpPr/>
              <p:nvPr/>
            </p:nvSpPr>
            <p:spPr>
              <a:xfrm>
                <a:off x="-20974" y="4563615"/>
                <a:ext cx="1686188" cy="5956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ngày</a:t>
                </a:r>
                <a:r>
                  <a:rPr lang="en-US" dirty="0"/>
                  <a:t> </a:t>
                </a:r>
                <a:r>
                  <a:rPr lang="en-US" dirty="0" err="1"/>
                  <a:t>nghỉ</a:t>
                </a:r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DBA48A3-5023-4B40-85F4-E5FE88C62BAF}"/>
                  </a:ext>
                </a:extLst>
              </p:cNvPr>
              <p:cNvSpPr/>
              <p:nvPr/>
            </p:nvSpPr>
            <p:spPr>
              <a:xfrm>
                <a:off x="2695666" y="5438170"/>
                <a:ext cx="1686188" cy="5956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Tên</a:t>
                </a:r>
                <a:r>
                  <a:rPr lang="en-US" dirty="0"/>
                  <a:t> </a:t>
                </a:r>
                <a:r>
                  <a:rPr lang="en-US" dirty="0" err="1"/>
                  <a:t>riêng</a:t>
                </a:r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7C58675-A1A7-4364-989D-69BF2B25D337}"/>
                  </a:ext>
                </a:extLst>
              </p:cNvPr>
              <p:cNvSpPr/>
              <p:nvPr/>
            </p:nvSpPr>
            <p:spPr>
              <a:xfrm>
                <a:off x="815131" y="5499514"/>
                <a:ext cx="1686188" cy="5956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Lương</a:t>
                </a:r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49839A2-FECA-4783-8E08-763743D1146B}"/>
                  </a:ext>
                </a:extLst>
              </p:cNvPr>
              <p:cNvSpPr/>
              <p:nvPr/>
            </p:nvSpPr>
            <p:spPr>
              <a:xfrm>
                <a:off x="0" y="6262382"/>
                <a:ext cx="1686188" cy="5956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Lương</a:t>
                </a:r>
                <a:r>
                  <a:rPr lang="en-US" dirty="0"/>
                  <a:t> </a:t>
                </a:r>
                <a:r>
                  <a:rPr lang="en-US" dirty="0" err="1"/>
                  <a:t>cứng</a:t>
                </a:r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77427C8-C5F2-434D-941C-6F39C6F7D3E7}"/>
                  </a:ext>
                </a:extLst>
              </p:cNvPr>
              <p:cNvSpPr/>
              <p:nvPr/>
            </p:nvSpPr>
            <p:spPr>
              <a:xfrm>
                <a:off x="1851173" y="6262382"/>
                <a:ext cx="1686188" cy="59561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Lương</a:t>
                </a:r>
                <a:r>
                  <a:rPr lang="en-US" dirty="0"/>
                  <a:t> </a:t>
                </a:r>
                <a:r>
                  <a:rPr lang="en-US" dirty="0" err="1"/>
                  <a:t>thưởng</a:t>
                </a:r>
                <a:endParaRPr lang="en-US" dirty="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0704689-229D-47C8-808D-4BA1B93F0DA8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3406207" y="4247976"/>
                <a:ext cx="82219" cy="1195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4C82789-BF05-4F8B-937C-E2394BA6EDC2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1525208" y="4694470"/>
                <a:ext cx="279825" cy="7152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E65F1A3-9837-4B86-858C-1EB6392DD706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V="1">
                <a:off x="1806338" y="5164475"/>
                <a:ext cx="795649" cy="33675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0BDF16C-4FB1-47C9-AD2E-A8650E663E1C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V="1">
                <a:off x="843094" y="6093416"/>
                <a:ext cx="540142" cy="1689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59E8F5-ADF8-4F13-A52D-F98C05C73CE0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2208407" y="6041714"/>
                <a:ext cx="485860" cy="2206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3F65ABD-C2FE-4771-B907-269C6E689988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875540" y="5172402"/>
                <a:ext cx="663220" cy="2657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3AE9C39-C947-4CF4-973D-51278AED692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flipV="1">
              <a:off x="2183274" y="3766177"/>
              <a:ext cx="634478" cy="3866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6BF882-EFD7-40BB-B45C-5E1A869319E3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3574149" y="4691757"/>
              <a:ext cx="1246387" cy="471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59D7A65-E5A7-4C25-B82A-9080802F6550}"/>
                </a:ext>
              </a:extLst>
            </p:cNvPr>
            <p:cNvSpPr/>
            <p:nvPr/>
          </p:nvSpPr>
          <p:spPr>
            <a:xfrm>
              <a:off x="4585011" y="5538980"/>
              <a:ext cx="87664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Họ</a:t>
              </a:r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EA24694-3E75-43C3-AE64-BB1059584756}"/>
                </a:ext>
              </a:extLst>
            </p:cNvPr>
            <p:cNvSpPr/>
            <p:nvPr/>
          </p:nvSpPr>
          <p:spPr>
            <a:xfrm>
              <a:off x="3956292" y="6099296"/>
              <a:ext cx="876648" cy="5956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Tên</a:t>
              </a:r>
              <a:endParaRPr lang="en-US" dirty="0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94C049C-D7CD-4C6E-A3C0-8A07B08617F9}"/>
                </a:ext>
              </a:extLst>
            </p:cNvPr>
            <p:cNvCxnSpPr>
              <a:cxnSpLocks/>
              <a:stCxn id="157" idx="1"/>
            </p:cNvCxnSpPr>
            <p:nvPr/>
          </p:nvCxnSpPr>
          <p:spPr>
            <a:xfrm flipH="1">
              <a:off x="4506729" y="5626206"/>
              <a:ext cx="206664" cy="13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5EDAAA8-5C5F-41FA-BECB-0725D617FFFF}"/>
                </a:ext>
              </a:extLst>
            </p:cNvPr>
            <p:cNvCxnSpPr>
              <a:cxnSpLocks/>
              <a:stCxn id="159" idx="0"/>
            </p:cNvCxnSpPr>
            <p:nvPr/>
          </p:nvCxnSpPr>
          <p:spPr>
            <a:xfrm flipH="1" flipV="1">
              <a:off x="4153342" y="5810219"/>
              <a:ext cx="241274" cy="2890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01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Vũ Hoàng</dc:creator>
  <cp:lastModifiedBy>Long Vũ Hoàng</cp:lastModifiedBy>
  <cp:revision>4</cp:revision>
  <dcterms:created xsi:type="dcterms:W3CDTF">2020-10-08T03:07:27Z</dcterms:created>
  <dcterms:modified xsi:type="dcterms:W3CDTF">2020-10-08T03:36:53Z</dcterms:modified>
</cp:coreProperties>
</file>