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qqeSc6eGNm5e5rRdevI7QjBJ2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https://pixabay.com/en/chairs-conference-room-long-table-1840377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e9511c24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e9511c2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" name="Google Shape;14;p21"/>
          <p:cNvSpPr txBox="1"/>
          <p:nvPr>
            <p:ph idx="2" type="body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21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" name="Google Shape;17;p2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" name="Google Shape;18;p21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9" name="Google Shape;19;p21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1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9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247553" y="974829"/>
            <a:ext cx="6402370" cy="17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9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BLOGSPOT</a:t>
            </a:r>
            <a:endParaRPr b="1" i="0" sz="9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735300" y="3094287"/>
            <a:ext cx="1673400" cy="393900"/>
          </a:xfrm>
          <a:prstGeom prst="roundRect">
            <a:avLst>
              <a:gd fmla="val 50000" name="adj"/>
            </a:avLst>
          </a:prstGeom>
          <a:solidFill>
            <a:srgbClr val="EE79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7116729" y="4747626"/>
            <a:ext cx="2296632" cy="321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Nguyễn Tiến Mai-B18DCCN390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Lò Văn Dự-B18DCCN117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39750" y="2"/>
            <a:ext cx="9144000" cy="5143500"/>
          </a:xfrm>
          <a:prstGeom prst="rect">
            <a:avLst/>
          </a:prstGeom>
          <a:solidFill>
            <a:srgbClr val="566579">
              <a:alpha val="8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990984" y="-49727"/>
            <a:ext cx="986520" cy="5143500"/>
          </a:xfrm>
          <a:prstGeom prst="rect">
            <a:avLst/>
          </a:prstGeom>
          <a:solidFill>
            <a:srgbClr val="EE79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2"/>
          <p:cNvCxnSpPr/>
          <p:nvPr/>
        </p:nvCxnSpPr>
        <p:spPr>
          <a:xfrm>
            <a:off x="2427255" y="996165"/>
            <a:ext cx="0" cy="416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2"/>
          <p:cNvCxnSpPr/>
          <p:nvPr/>
        </p:nvCxnSpPr>
        <p:spPr>
          <a:xfrm>
            <a:off x="2427255" y="1761339"/>
            <a:ext cx="0" cy="416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2"/>
          <p:cNvCxnSpPr/>
          <p:nvPr/>
        </p:nvCxnSpPr>
        <p:spPr>
          <a:xfrm>
            <a:off x="2456042" y="2717917"/>
            <a:ext cx="0" cy="416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2"/>
          <p:cNvCxnSpPr/>
          <p:nvPr/>
        </p:nvCxnSpPr>
        <p:spPr>
          <a:xfrm>
            <a:off x="2449659" y="3550182"/>
            <a:ext cx="0" cy="416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2"/>
          <p:cNvSpPr txBox="1"/>
          <p:nvPr/>
        </p:nvSpPr>
        <p:spPr>
          <a:xfrm>
            <a:off x="250162" y="1969539"/>
            <a:ext cx="1705190" cy="60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164460" y="612400"/>
            <a:ext cx="3838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200">
                <a:solidFill>
                  <a:schemeClr val="lt1"/>
                </a:solidFill>
              </a:rPr>
              <a:t>Blogspot là gì 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214050" y="1375825"/>
            <a:ext cx="5522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Tính Năng </a:t>
            </a:r>
            <a:r>
              <a:rPr b="1" lang="en-US" sz="3200">
                <a:solidFill>
                  <a:schemeClr val="lt1"/>
                </a:solidFill>
              </a:rPr>
              <a:t>Và Ưu Điểm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164460" y="2284035"/>
            <a:ext cx="3838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Hạn Chế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3214042" y="3139000"/>
            <a:ext cx="6444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en-US" sz="3200">
                <a:solidFill>
                  <a:schemeClr val="lt1"/>
                </a:solidFill>
              </a:rPr>
              <a:t> So sánh Blogspot và Wordpress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338144" y="612400"/>
            <a:ext cx="292200" cy="235800"/>
          </a:xfrm>
          <a:custGeom>
            <a:rect b="b" l="l" r="r" t="t"/>
            <a:pathLst>
              <a:path extrusionOk="0" h="120000" w="120000">
                <a:moveTo>
                  <a:pt x="101671" y="0"/>
                </a:moveTo>
                <a:lnTo>
                  <a:pt x="120000" y="22769"/>
                </a:lnTo>
                <a:lnTo>
                  <a:pt x="41643" y="120000"/>
                </a:lnTo>
                <a:lnTo>
                  <a:pt x="0" y="68309"/>
                </a:lnTo>
                <a:lnTo>
                  <a:pt x="18328" y="45539"/>
                </a:lnTo>
                <a:lnTo>
                  <a:pt x="41643" y="74494"/>
                </a:lnTo>
                <a:lnTo>
                  <a:pt x="10167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2327118" y="1412565"/>
            <a:ext cx="292200" cy="235800"/>
          </a:xfrm>
          <a:custGeom>
            <a:rect b="b" l="l" r="r" t="t"/>
            <a:pathLst>
              <a:path extrusionOk="0" h="120000" w="120000">
                <a:moveTo>
                  <a:pt x="101671" y="0"/>
                </a:moveTo>
                <a:lnTo>
                  <a:pt x="120000" y="22769"/>
                </a:lnTo>
                <a:lnTo>
                  <a:pt x="41643" y="120000"/>
                </a:lnTo>
                <a:lnTo>
                  <a:pt x="0" y="68309"/>
                </a:lnTo>
                <a:lnTo>
                  <a:pt x="18328" y="45539"/>
                </a:lnTo>
                <a:lnTo>
                  <a:pt x="41643" y="74494"/>
                </a:lnTo>
                <a:lnTo>
                  <a:pt x="10167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2346189" y="2335950"/>
            <a:ext cx="292200" cy="235800"/>
          </a:xfrm>
          <a:custGeom>
            <a:rect b="b" l="l" r="r" t="t"/>
            <a:pathLst>
              <a:path extrusionOk="0" h="120000" w="120000">
                <a:moveTo>
                  <a:pt x="101671" y="0"/>
                </a:moveTo>
                <a:lnTo>
                  <a:pt x="120000" y="22769"/>
                </a:lnTo>
                <a:lnTo>
                  <a:pt x="41643" y="120000"/>
                </a:lnTo>
                <a:lnTo>
                  <a:pt x="0" y="68309"/>
                </a:lnTo>
                <a:lnTo>
                  <a:pt x="18328" y="45539"/>
                </a:lnTo>
                <a:lnTo>
                  <a:pt x="41643" y="74494"/>
                </a:lnTo>
                <a:lnTo>
                  <a:pt x="10167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353150" y="3259336"/>
            <a:ext cx="292200" cy="235800"/>
          </a:xfrm>
          <a:custGeom>
            <a:rect b="b" l="l" r="r" t="t"/>
            <a:pathLst>
              <a:path extrusionOk="0" h="120000" w="120000">
                <a:moveTo>
                  <a:pt x="101671" y="0"/>
                </a:moveTo>
                <a:lnTo>
                  <a:pt x="120000" y="22769"/>
                </a:lnTo>
                <a:lnTo>
                  <a:pt x="41643" y="120000"/>
                </a:lnTo>
                <a:lnTo>
                  <a:pt x="0" y="68309"/>
                </a:lnTo>
                <a:lnTo>
                  <a:pt x="18328" y="45539"/>
                </a:lnTo>
                <a:lnTo>
                  <a:pt x="41643" y="74494"/>
                </a:lnTo>
                <a:lnTo>
                  <a:pt x="10167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3214045" y="4001700"/>
            <a:ext cx="5594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5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Cách Tạo Blogspot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434300" y="901550"/>
            <a:ext cx="8397974" cy="3647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Tên Khác: Blogger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Sản phẩm của Google cho phép tạo Blog miễn phí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Tên Miền: tenmien.blogspot.com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EE795B"/>
                </a:solidFill>
                <a:latin typeface="Arial"/>
                <a:ea typeface="Arial"/>
                <a:cs typeface="Arial"/>
                <a:sym typeface="Arial"/>
              </a:rPr>
              <a:t>1. Blogspot là gì ?</a:t>
            </a:r>
            <a:endParaRPr b="1">
              <a:solidFill>
                <a:srgbClr val="EE7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434300" y="901550"/>
            <a:ext cx="8397974" cy="3647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Cung cấp đầy đủ các tính năng cơ bản cho một Blogger.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</a:rPr>
              <a:t>Có thể tích hợp nhiều tiện ích của Google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 phép lưu trữ và chia sẻ hình ảnh trên Blog.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ễ dàng t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ạo tài khoản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và một tài khoản có thể tạo 100 blog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Bảo mật tốt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SEO : Hỗ trợ tốt do là sản phẩm của google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</a:rPr>
              <a:t>Không cần mua hosting và phí duy trì hàng năm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EE795B"/>
                </a:solidFill>
                <a:latin typeface="Arial"/>
                <a:ea typeface="Arial"/>
                <a:cs typeface="Arial"/>
                <a:sym typeface="Arial"/>
              </a:rPr>
              <a:t>2. Tính năng và ưu điểm</a:t>
            </a:r>
            <a:endParaRPr b="1">
              <a:solidFill>
                <a:srgbClr val="EE7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34300" y="901550"/>
            <a:ext cx="8397974" cy="3647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Tên miền dạng .blogspot.com hay bị chặn bởi các nhà mạng.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Cần kiến thức HTML/CSS nhất định để vận hành trơn tru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Phải tuân thủ các chính sách của Google.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Tiện ích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hỗ trợ ít.</a:t>
            </a:r>
            <a:endParaRPr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EE795B"/>
                </a:solidFill>
                <a:latin typeface="Arial"/>
                <a:ea typeface="Arial"/>
                <a:cs typeface="Arial"/>
                <a:sym typeface="Arial"/>
              </a:rPr>
              <a:t>3. Hạn chế</a:t>
            </a:r>
            <a:endParaRPr b="1">
              <a:solidFill>
                <a:srgbClr val="EE7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4668275" y="901550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311680" y="1559169"/>
            <a:ext cx="4041400" cy="3009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 Làm blog các nhân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 Làm trang tin tức, tạp chí,…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 Làm website chia sẻ, thủ thuật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Sử dụng làm website vệ tinh trong SEO.</a:t>
            </a:r>
            <a:endParaRPr/>
          </a:p>
        </p:txBody>
      </p:sp>
      <p:sp>
        <p:nvSpPr>
          <p:cNvPr id="108" name="Google Shape;108;p6"/>
          <p:cNvSpPr txBox="1"/>
          <p:nvPr>
            <p:ph idx="2" type="body"/>
          </p:nvPr>
        </p:nvSpPr>
        <p:spPr>
          <a:xfrm>
            <a:off x="4668275" y="1559169"/>
            <a:ext cx="4164000" cy="3009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Char char="X"/>
            </a:pPr>
            <a:r>
              <a:rPr lang="en-US" sz="2000">
                <a:solidFill>
                  <a:schemeClr val="dk1"/>
                </a:solidFill>
              </a:rPr>
              <a:t>Làm website bán hàng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Char char="X"/>
            </a:pPr>
            <a:r>
              <a:rPr lang="en-US" sz="2000">
                <a:solidFill>
                  <a:schemeClr val="dk1"/>
                </a:solidFill>
              </a:rPr>
              <a:t>Làm website thương hiệu, công ty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900">
                <a:solidFill>
                  <a:srgbClr val="EE795B"/>
                </a:solidFill>
              </a:rPr>
              <a:t>Blogspot nên được sử dụng trong trường hợp nào</a:t>
            </a:r>
            <a:endParaRPr b="1" sz="2900">
              <a:solidFill>
                <a:srgbClr val="EE795B"/>
              </a:solidFill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311680" y="901551"/>
            <a:ext cx="4164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Nên </a:t>
            </a:r>
            <a:r>
              <a:rPr b="0" i="0" lang="en-US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4668275" y="901549"/>
            <a:ext cx="4164000" cy="46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Không nên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9511c241_0_7"/>
          <p:cNvSpPr txBox="1"/>
          <p:nvPr>
            <p:ph idx="12" type="sldNum"/>
          </p:nvPr>
        </p:nvSpPr>
        <p:spPr>
          <a:xfrm>
            <a:off x="402500" y="470977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ee9511c241_0_7"/>
          <p:cNvSpPr txBox="1"/>
          <p:nvPr>
            <p:ph idx="1" type="body"/>
          </p:nvPr>
        </p:nvSpPr>
        <p:spPr>
          <a:xfrm>
            <a:off x="279880" y="1535319"/>
            <a:ext cx="40413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800">
                <a:solidFill>
                  <a:schemeClr val="dk1"/>
                </a:solidFill>
              </a:rPr>
              <a:t>Dễ sử dụng , cần biết html để chỉnh chủ đề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Miễn phí hoàn toàn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 Khó nâng cấp , thêm tính năng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Bảo mật tốt do thuộc google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gee9511c241_0_7"/>
          <p:cNvSpPr txBox="1"/>
          <p:nvPr>
            <p:ph idx="2" type="body"/>
          </p:nvPr>
        </p:nvSpPr>
        <p:spPr>
          <a:xfrm>
            <a:off x="4636475" y="1535319"/>
            <a:ext cx="41640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Dễ sử dụng , không cần biết code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Có cả bản miễn phí và trả phí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Cho phép thay đổi giao diện và chức năng với Theme và Plugin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 Bảo mật tốt hay không phụ thuộc vào người sử dụng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gee9511c241_0_7"/>
          <p:cNvSpPr txBox="1"/>
          <p:nvPr>
            <p:ph type="title"/>
          </p:nvPr>
        </p:nvSpPr>
        <p:spPr>
          <a:xfrm>
            <a:off x="279900" y="18985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900">
                <a:solidFill>
                  <a:srgbClr val="EE795B"/>
                </a:solidFill>
              </a:rPr>
              <a:t>4.So sánh Blogspot và Wordpress</a:t>
            </a:r>
            <a:endParaRPr b="1" sz="2900">
              <a:solidFill>
                <a:srgbClr val="EE795B"/>
              </a:solidFill>
            </a:endParaRPr>
          </a:p>
        </p:txBody>
      </p:sp>
      <p:sp>
        <p:nvSpPr>
          <p:cNvPr id="120" name="Google Shape;120;gee9511c241_0_7"/>
          <p:cNvSpPr txBox="1"/>
          <p:nvPr/>
        </p:nvSpPr>
        <p:spPr>
          <a:xfrm>
            <a:off x="279880" y="877701"/>
            <a:ext cx="4164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B050"/>
                </a:solidFill>
              </a:rPr>
              <a:t>Blogspot</a:t>
            </a: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ee9511c241_0_7"/>
          <p:cNvSpPr txBox="1"/>
          <p:nvPr/>
        </p:nvSpPr>
        <p:spPr>
          <a:xfrm>
            <a:off x="4636475" y="877699"/>
            <a:ext cx="4164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Wordpress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0"/>
            <a:ext cx="8520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solidFill>
                  <a:srgbClr val="EE795B"/>
                </a:solidFill>
              </a:rPr>
              <a:t>5</a:t>
            </a:r>
            <a:r>
              <a:rPr b="1" lang="en-US">
                <a:solidFill>
                  <a:srgbClr val="EE795B"/>
                </a:solidFill>
                <a:latin typeface="Arial"/>
                <a:ea typeface="Arial"/>
                <a:cs typeface="Arial"/>
                <a:sym typeface="Arial"/>
              </a:rPr>
              <a:t>. Cách tạo Blogspot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329050" y="2933600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b="1" i="0" lang="en-US" sz="335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Thanks </a:t>
            </a:r>
            <a:r>
              <a:rPr b="0" i="0" lang="en-US" sz="335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b="1" i="0" lang="en-US" sz="335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Watching</a:t>
            </a:r>
            <a:endParaRPr b="1" i="0" sz="3350" u="none" cap="none" strike="noStrik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027800" y="1495700"/>
            <a:ext cx="1088400" cy="806700"/>
          </a:xfrm>
          <a:custGeom>
            <a:rect b="b" l="l" r="r" t="t"/>
            <a:pathLst>
              <a:path extrusionOk="0" h="120000" w="12000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092550" y="3669650"/>
            <a:ext cx="2958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Dự Lò Văn</dc:creator>
</cp:coreProperties>
</file>