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90" r:id="rId4"/>
    <p:sldId id="267" r:id="rId5"/>
    <p:sldId id="268" r:id="rId6"/>
    <p:sldId id="270" r:id="rId7"/>
    <p:sldId id="274" r:id="rId8"/>
    <p:sldId id="272" r:id="rId9"/>
    <p:sldId id="280" r:id="rId10"/>
    <p:sldId id="273" r:id="rId11"/>
    <p:sldId id="285" r:id="rId12"/>
    <p:sldId id="276" r:id="rId13"/>
    <p:sldId id="281" r:id="rId14"/>
    <p:sldId id="282" r:id="rId15"/>
    <p:sldId id="283" r:id="rId16"/>
    <p:sldId id="284" r:id="rId17"/>
    <p:sldId id="275" r:id="rId18"/>
    <p:sldId id="286" r:id="rId19"/>
    <p:sldId id="288" r:id="rId20"/>
    <p:sldId id="287" r:id="rId21"/>
    <p:sldId id="289" r:id="rId22"/>
    <p:sldId id="27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3A7"/>
    <a:srgbClr val="AA72D4"/>
    <a:srgbClr val="483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95E77-4C0E-4C53-AD07-0571D724FC5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326B3-96C6-4482-ABF4-DCF507AC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29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8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157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14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2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89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729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12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684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58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08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6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335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709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590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6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94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70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99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192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0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19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83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937200" y="4333433"/>
            <a:ext cx="6606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43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3334400" y="380634"/>
            <a:ext cx="5523184" cy="6096729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5652191" y="139864"/>
            <a:ext cx="887605" cy="9798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3671933" y="1119700"/>
            <a:ext cx="4848000" cy="484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1219170" lvl="1" indent="-440256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828754" lvl="2" indent="-440256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2438339" lvl="3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3047924" lvl="4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3657509" lvl="5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4267093" lvl="6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4876678" lvl="7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5486263" lvl="8" indent="-507987" algn="ctr" rtl="0"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4791200" y="51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" name="Google Shape;60;p4"/>
          <p:cNvSpPr/>
          <p:nvPr/>
        </p:nvSpPr>
        <p:spPr>
          <a:xfrm rot="10800000">
            <a:off x="9219436" y="-4"/>
            <a:ext cx="2670048" cy="979837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919985" y="-4"/>
            <a:ext cx="2670048" cy="979837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2146200" y="5385637"/>
            <a:ext cx="2668248" cy="1472299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0121584" y="5385637"/>
            <a:ext cx="2668248" cy="1472299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167002" y="4144996"/>
            <a:ext cx="1651383" cy="182300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9000133" y="3420920"/>
            <a:ext cx="2227617" cy="2458899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771337" y="2195064"/>
            <a:ext cx="1651383" cy="1822929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368299" y="496117"/>
            <a:ext cx="2668217" cy="294530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9000134" y="1325242"/>
            <a:ext cx="1166004" cy="128707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81433" y="5385642"/>
            <a:ext cx="1166004" cy="128707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2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031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60690" y="919669"/>
            <a:ext cx="832027" cy="918392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8427988" y="-9"/>
            <a:ext cx="4841091" cy="6857997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9028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038800" y="2004733"/>
            <a:ext cx="27732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400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103559" y="2004733"/>
            <a:ext cx="27732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400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168317" y="2004733"/>
            <a:ext cx="27732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400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56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7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33A7">
            <a:alpha val="8196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7DF5-D14E-4E89-8AA0-63DD1E59454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A758-CE1A-49D2-B94D-3376BEB3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  <a:lum bright="70000" contrast="-70000"/>
          </a:blip>
          <a:srcRect l="20843" t="3474" r="20837"/>
          <a:stretch/>
        </p:blipFill>
        <p:spPr>
          <a:xfrm>
            <a:off x="6844761" y="210751"/>
            <a:ext cx="5393236" cy="5953897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3502506"/>
            <a:ext cx="6968329" cy="1546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br>
              <a:rPr lang="en" dirty="0">
                <a:latin typeface="Calibri Light (Headings)"/>
                <a:cs typeface="Arial" panose="020B0604020202020204" pitchFamily="34" charset="0"/>
              </a:rPr>
            </a:br>
            <a:r>
              <a:rPr lang="en" dirty="0">
                <a:latin typeface="Calibri Light (Headings)"/>
                <a:cs typeface="Arial" panose="020B0604020202020204" pitchFamily="34" charset="0"/>
              </a:rPr>
              <a:t>Võ Minh Mạnh</a:t>
            </a:r>
            <a:br>
              <a:rPr lang="en" dirty="0">
                <a:latin typeface="Calibri Light (Headings)"/>
                <a:cs typeface="Arial" panose="020B0604020202020204" pitchFamily="34" charset="0"/>
              </a:rPr>
            </a:br>
            <a:r>
              <a:rPr lang="en" dirty="0">
                <a:latin typeface="Calibri Light (Headings)"/>
                <a:cs typeface="Arial" panose="020B0604020202020204" pitchFamily="34" charset="0"/>
              </a:rPr>
              <a:t>Đặng Hoàng Đức</a:t>
            </a:r>
            <a:endParaRPr dirty="0">
              <a:latin typeface="Calibri Light (Headings)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6D5FF97-F5D3-4C91-A243-23494DBB31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43" y="1616273"/>
            <a:ext cx="2907472" cy="2316892"/>
          </a:xfrm>
          <a:prstGeom prst="rect">
            <a:avLst/>
          </a:prstGeom>
        </p:spPr>
      </p:pic>
      <p:pic>
        <p:nvPicPr>
          <p:cNvPr id="5" name="Đồ họa 4">
            <a:extLst>
              <a:ext uri="{FF2B5EF4-FFF2-40B4-BE49-F238E27FC236}">
                <a16:creationId xmlns:a16="http://schemas.microsoft.com/office/drawing/2014/main" id="{F635031D-FA7F-4F86-8FB3-F399876638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2309" y="4280696"/>
            <a:ext cx="3818140" cy="768210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DEC6C8C-F512-48E5-83AB-A80BDC0FACEB}"/>
              </a:ext>
            </a:extLst>
          </p:cNvPr>
          <p:cNvSpPr txBox="1"/>
          <p:nvPr/>
        </p:nvSpPr>
        <p:spPr>
          <a:xfrm>
            <a:off x="1635849" y="2032821"/>
            <a:ext cx="36966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 (Headings)"/>
                <a:ea typeface="+mj-ea"/>
                <a:cs typeface="Arial" panose="020B0604020202020204" pitchFamily="34" charset="0"/>
              </a:rPr>
              <a:t>Thành</a:t>
            </a:r>
            <a:r>
              <a:rPr kumimoji="0" lang="en" sz="4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 (Headings)"/>
                <a:ea typeface="+mj-ea"/>
                <a:cs typeface="Arial" panose="020B0604020202020204" pitchFamily="34" charset="0"/>
              </a:rPr>
              <a:t> </a:t>
            </a:r>
            <a:r>
              <a:rPr kumimoji="0" lang="e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 (Headings)"/>
                <a:ea typeface="+mj-ea"/>
                <a:cs typeface="Arial" panose="020B0604020202020204" pitchFamily="34" charset="0"/>
              </a:rPr>
              <a:t>viên</a:t>
            </a:r>
            <a:endParaRPr lang="vi-VN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2766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391" y="14068"/>
            <a:ext cx="8962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Bootstrap component</a:t>
            </a:r>
            <a:endParaRPr lang="en-US" sz="72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391" y="1214397"/>
            <a:ext cx="7080738" cy="3863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bootstrap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21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gần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</a:pPr>
            <a:b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	Alert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	Carousel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	Button</a:t>
            </a:r>
            <a:endParaRPr lang="en-US" dirty="0">
              <a:solidFill>
                <a:schemeClr val="bg1"/>
              </a:solidFill>
              <a:latin typeface="Calibri Light (Headings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	Form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	Modal</a:t>
            </a:r>
          </a:p>
          <a:p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Paginatiion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dirty="0">
              <a:solidFill>
                <a:schemeClr val="bg1"/>
              </a:solidFill>
              <a:latin typeface="Calibri Light (Headings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4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Alert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KẾT QUẢ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660221"/>
            <a:ext cx="3362794" cy="504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335829"/>
            <a:ext cx="9938575" cy="20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2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Carousel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3335829"/>
            <a:ext cx="5915851" cy="3200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722755"/>
            <a:ext cx="6315408" cy="25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722755"/>
            <a:ext cx="5362820" cy="1661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329343"/>
            <a:ext cx="10248831" cy="23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761714"/>
            <a:ext cx="6858957" cy="1324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349897"/>
            <a:ext cx="9687048" cy="25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1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Modal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95" y="551143"/>
            <a:ext cx="5176911" cy="2581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335829"/>
            <a:ext cx="6956059" cy="1415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0" y="5005335"/>
            <a:ext cx="6956059" cy="16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1326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Paginatiion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722755"/>
            <a:ext cx="4915586" cy="1400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309480"/>
            <a:ext cx="573485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041" y="177577"/>
            <a:ext cx="6668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Boostrap</a:t>
            </a:r>
            <a:r>
              <a:rPr lang="en-US" sz="72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ultility</a:t>
            </a:r>
            <a:endParaRPr lang="en-US" sz="72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2763" y="1476381"/>
            <a:ext cx="7066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, bootstrap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ultility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font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, border, display, …</a:t>
            </a:r>
            <a:endParaRPr lang="en-US" sz="2400" dirty="0">
              <a:solidFill>
                <a:schemeClr val="bg1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1820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Font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chữ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0" y="743911"/>
            <a:ext cx="6420746" cy="438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80" y="3335829"/>
            <a:ext cx="10060920" cy="15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722755"/>
            <a:ext cx="5039428" cy="1771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335829"/>
            <a:ext cx="7053014" cy="32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350793" y="489509"/>
            <a:ext cx="9771107" cy="9241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lt1"/>
                </a:solidFill>
                <a:latin typeface="Calibri Light (Headings)"/>
              </a:rPr>
              <a:t>BOOTSTRAP LÀ GÌ?</a:t>
            </a:r>
            <a:endParaRPr sz="7200" dirty="0">
              <a:solidFill>
                <a:schemeClr val="lt1"/>
              </a:solidFill>
              <a:latin typeface="Calibri Light (Headings)"/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671845" y="1592527"/>
            <a:ext cx="5208255" cy="149060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Bootstrap là một framework front-end bao gồm các HTML, CSS và JavaScript dùng để phát triển website.</a:t>
            </a: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6044685" y="2469163"/>
            <a:ext cx="5994360" cy="4388772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AB0EF9C-5B73-4FD2-8F94-DFB95BA89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42" y="4663614"/>
            <a:ext cx="3414645" cy="2721046"/>
          </a:xfrm>
          <a:prstGeom prst="rect">
            <a:avLst/>
          </a:prstGeom>
        </p:spPr>
      </p:pic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AB45E300-0A56-4DC6-95B5-9211D753D804}"/>
              </a:ext>
            </a:extLst>
          </p:cNvPr>
          <p:cNvSpPr txBox="1">
            <a:spLocks/>
          </p:cNvSpPr>
          <p:nvPr/>
        </p:nvSpPr>
        <p:spPr>
          <a:xfrm>
            <a:off x="671844" y="3173011"/>
            <a:ext cx="4527955" cy="149060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Bootstrap có sẵn các thành phần và thuộc tính, giúp việc thiết kế một website thuận lợi và dễ dàng hơn</a:t>
            </a:r>
          </a:p>
        </p:txBody>
      </p:sp>
      <p:sp>
        <p:nvSpPr>
          <p:cNvPr id="8" name="Google Shape;252;p18">
            <a:extLst>
              <a:ext uri="{FF2B5EF4-FFF2-40B4-BE49-F238E27FC236}">
                <a16:creationId xmlns:a16="http://schemas.microsoft.com/office/drawing/2014/main" id="{311061C1-9012-43A6-A19C-B12ACE2BD709}"/>
              </a:ext>
            </a:extLst>
          </p:cNvPr>
          <p:cNvSpPr txBox="1">
            <a:spLocks/>
          </p:cNvSpPr>
          <p:nvPr/>
        </p:nvSpPr>
        <p:spPr>
          <a:xfrm>
            <a:off x="671843" y="4842532"/>
            <a:ext cx="4527955" cy="149060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</a:pP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Phiên bản mới nhất là Bootstrap 5 beta</a:t>
            </a:r>
          </a:p>
        </p:txBody>
      </p:sp>
    </p:spTree>
    <p:extLst>
      <p:ext uri="{BB962C8B-B14F-4D97-AF65-F5344CB8AC3E}">
        <p14:creationId xmlns:p14="http://schemas.microsoft.com/office/powerpoint/2010/main" val="56560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Border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722755"/>
            <a:ext cx="4010585" cy="8192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335828"/>
            <a:ext cx="6266640" cy="22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0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4" y="16350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84" y="532841"/>
            <a:ext cx="73764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684" y="3151163"/>
            <a:ext cx="12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786153"/>
            <a:ext cx="4763165" cy="1152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3335829"/>
            <a:ext cx="10000110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0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264" y="450167"/>
            <a:ext cx="1060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Những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ưu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nhược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điểm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rút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ra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sau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khi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sử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 Light (Headings)"/>
              </a:rPr>
              <a:t>dụng</a:t>
            </a:r>
            <a:r>
              <a:rPr lang="en-US" sz="3200" dirty="0">
                <a:solidFill>
                  <a:schemeClr val="bg1"/>
                </a:solidFill>
                <a:latin typeface="Calibri Light (Headings)"/>
              </a:rPr>
              <a:t> bootstrap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908431" y="1674055"/>
            <a:ext cx="0" cy="4909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86264" y="1786596"/>
            <a:ext cx="458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Ưu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Tiết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kiệm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thời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gian</a:t>
            </a:r>
            <a:endParaRPr lang="en-US" sz="2400" dirty="0">
              <a:solidFill>
                <a:schemeClr val="bg1"/>
              </a:solidFill>
              <a:latin typeface="Calibri Light (Headings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đầy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đủ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đẹp</a:t>
            </a:r>
            <a:endParaRPr lang="en-US" sz="2400" dirty="0">
              <a:solidFill>
                <a:schemeClr val="bg1"/>
              </a:solidFill>
              <a:latin typeface="Calibri Light (Headings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T</a:t>
            </a:r>
            <a:r>
              <a:rPr lang="vi-VN" sz="2400" dirty="0">
                <a:solidFill>
                  <a:schemeClr val="bg1"/>
                </a:solidFill>
                <a:latin typeface="Calibri Light (Headings)"/>
              </a:rPr>
              <a:t>ương thích với trình duyệt và thiết bị</a:t>
            </a:r>
            <a:endParaRPr lang="en-US" sz="24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9784" y="1786596"/>
            <a:ext cx="5767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Nhược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</a:rPr>
              <a:t>điểm</a:t>
            </a:r>
            <a:endParaRPr lang="en-US" sz="2400" dirty="0">
              <a:solidFill>
                <a:schemeClr val="bg1"/>
              </a:solidFill>
              <a:latin typeface="Calibri Light (Headings)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 Light (Headings)"/>
              </a:rPr>
              <a:t>Bootstrap không khuyến khích sáng tạo.</a:t>
            </a:r>
          </a:p>
        </p:txBody>
      </p:sp>
    </p:spTree>
    <p:extLst>
      <p:ext uri="{BB962C8B-B14F-4D97-AF65-F5344CB8AC3E}">
        <p14:creationId xmlns:p14="http://schemas.microsoft.com/office/powerpoint/2010/main" val="1937136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3671933" y="1119700"/>
            <a:ext cx="4848000" cy="484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n" sz="3600" i="0" dirty="0">
                <a:latin typeface="Calibri Light (Headings)"/>
              </a:rPr>
              <a:t>CẢM ƠN MỌI NGƯỜI ĐÃ  LẮNG NGHE!</a:t>
            </a:r>
            <a:endParaRPr sz="3600" i="0" dirty="0">
              <a:latin typeface="Calibri Light (Headings)"/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176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5" y="1491621"/>
            <a:ext cx="11027250" cy="6969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2935" y="164684"/>
            <a:ext cx="10499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200" dirty="0">
                <a:solidFill>
                  <a:prstClr val="white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Bootstrap documentation</a:t>
            </a:r>
            <a:endParaRPr lang="en-US" sz="7200" dirty="0">
              <a:solidFill>
                <a:prstClr val="white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1293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1;p18">
            <a:extLst>
              <a:ext uri="{FF2B5EF4-FFF2-40B4-BE49-F238E27FC236}">
                <a16:creationId xmlns:a16="http://schemas.microsoft.com/office/drawing/2014/main" id="{4B0B1DFE-29C5-4AFA-8615-37B9FFB73975}"/>
              </a:ext>
            </a:extLst>
          </p:cNvPr>
          <p:cNvSpPr txBox="1">
            <a:spLocks/>
          </p:cNvSpPr>
          <p:nvPr/>
        </p:nvSpPr>
        <p:spPr>
          <a:xfrm>
            <a:off x="907047" y="391864"/>
            <a:ext cx="3976219" cy="77626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dirty="0">
                <a:solidFill>
                  <a:schemeClr val="lt1"/>
                </a:solidFill>
                <a:latin typeface="Calibri Light (Headings)"/>
              </a:rPr>
              <a:t>CÀI ĐẶT</a:t>
            </a:r>
            <a:endParaRPr lang="vi-VN" sz="7200" dirty="0">
              <a:solidFill>
                <a:schemeClr val="lt1"/>
              </a:solidFill>
              <a:latin typeface="Calibri Light (Headings)"/>
            </a:endParaRPr>
          </a:p>
        </p:txBody>
      </p:sp>
      <p:sp>
        <p:nvSpPr>
          <p:cNvPr id="3" name="Google Shape;252;p18">
            <a:extLst>
              <a:ext uri="{FF2B5EF4-FFF2-40B4-BE49-F238E27FC236}">
                <a16:creationId xmlns:a16="http://schemas.microsoft.com/office/drawing/2014/main" id="{F83CC0BA-CA6C-4A28-B8A2-776DAF6B042F}"/>
              </a:ext>
            </a:extLst>
          </p:cNvPr>
          <p:cNvSpPr txBox="1">
            <a:spLocks/>
          </p:cNvSpPr>
          <p:nvPr/>
        </p:nvSpPr>
        <p:spPr>
          <a:xfrm>
            <a:off x="1205381" y="2961349"/>
            <a:ext cx="7355770" cy="2604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  <a:buNone/>
            </a:pPr>
            <a:r>
              <a:rPr lang="en-US" sz="2000" b="1" dirty="0">
                <a:solidFill>
                  <a:schemeClr val="lt2"/>
                </a:solidFill>
                <a:latin typeface="Calibri Light (Headings)"/>
              </a:rPr>
              <a:t>Cách 2: download các file sau và chèn vào project</a:t>
            </a:r>
            <a:br>
              <a:rPr lang="en-US" sz="2000" b="1" dirty="0">
                <a:solidFill>
                  <a:schemeClr val="lt2"/>
                </a:solidFill>
                <a:latin typeface="Calibri Light (Headings)"/>
              </a:rPr>
            </a:b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Trong thư mục </a:t>
            </a:r>
            <a:r>
              <a:rPr lang="en-US" sz="2000" dirty="0" err="1">
                <a:solidFill>
                  <a:schemeClr val="lt2"/>
                </a:solidFill>
                <a:latin typeface="Calibri Light (Headings)"/>
              </a:rPr>
              <a:t>css</a:t>
            </a: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: chèn file </a:t>
            </a:r>
            <a:r>
              <a:rPr lang="en-US" sz="20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 Light (Headings)"/>
              </a:rPr>
              <a:t>bootstrap.min.css</a:t>
            </a: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,</a:t>
            </a:r>
            <a:br>
              <a:rPr lang="en-US" sz="2000" dirty="0">
                <a:solidFill>
                  <a:schemeClr val="lt2"/>
                </a:solidFill>
                <a:latin typeface="Calibri Light (Headings)"/>
              </a:rPr>
            </a:b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Trong thư mục </a:t>
            </a:r>
            <a:r>
              <a:rPr lang="en-US" sz="2000" dirty="0" err="1">
                <a:solidFill>
                  <a:schemeClr val="lt2"/>
                </a:solidFill>
                <a:latin typeface="Calibri Light (Headings)"/>
              </a:rPr>
              <a:t>js</a:t>
            </a: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:	chèn file	</a:t>
            </a:r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 Light (Headings)"/>
              </a:rPr>
              <a:t> jquery.js</a:t>
            </a: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  <a:buNone/>
            </a:pPr>
            <a:r>
              <a:rPr lang="en-US" sz="2000" b="1" dirty="0">
                <a:solidFill>
                  <a:schemeClr val="lt2"/>
                </a:solidFill>
                <a:latin typeface="Calibri Light (Headings)"/>
              </a:rPr>
              <a:t>			</a:t>
            </a:r>
            <a:r>
              <a:rPr lang="en-US" sz="2000" b="1" u="sng" dirty="0">
                <a:solidFill>
                  <a:schemeClr val="lt2"/>
                </a:solidFill>
                <a:latin typeface="Calibri Light (Headings)"/>
              </a:rPr>
              <a:t>popper.js</a:t>
            </a:r>
            <a:endParaRPr lang="en-US" sz="2000" dirty="0">
              <a:solidFill>
                <a:schemeClr val="lt2"/>
              </a:solidFill>
              <a:latin typeface="Calibri Light (Headings)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 Light (Headings)"/>
              </a:rPr>
              <a:t>			</a:t>
            </a:r>
            <a:r>
              <a:rPr lang="en-US" sz="20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 Light (Headings)"/>
              </a:rPr>
              <a:t>bootstrap.js</a:t>
            </a:r>
            <a:endParaRPr lang="en-US" sz="2000" dirty="0">
              <a:solidFill>
                <a:schemeClr val="lt2"/>
              </a:solidFill>
              <a:latin typeface="Calibri Light (Headings)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alibri Light (Headings)"/>
              </a:rPr>
              <a:t>sau đó sử dụng thẻ &lt;link&gt; và thẻ &lt;script&gt; để chèn vào project,</a:t>
            </a:r>
            <a:br>
              <a:rPr lang="en-US" sz="2000" dirty="0">
                <a:solidFill>
                  <a:schemeClr val="bg1"/>
                </a:solidFill>
                <a:latin typeface="Calibri Light (Headings)"/>
              </a:rPr>
            </a:br>
            <a:r>
              <a:rPr lang="en-US" sz="2000" dirty="0">
                <a:solidFill>
                  <a:schemeClr val="bg1"/>
                </a:solidFill>
                <a:latin typeface="Calibri Light (Headings)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alibri Light (Headings)"/>
              </a:rPr>
              <a:t>Lưu ý: các file .JS cần được chèn đúng thứ tự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Calibri Light (Headings)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D0B710A-509B-4502-B272-57CCC6AB98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" y="1168128"/>
            <a:ext cx="518456" cy="41314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E6DE2AA-CB69-4B27-A2EA-71D90B615496}"/>
              </a:ext>
            </a:extLst>
          </p:cNvPr>
          <p:cNvSpPr txBox="1"/>
          <p:nvPr/>
        </p:nvSpPr>
        <p:spPr>
          <a:xfrm>
            <a:off x="1205381" y="1581273"/>
            <a:ext cx="735577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Cách 1: sử dụng CDN: Chèn thẻ &lt;link&gt; và thẻ &lt;script&gt; chứa các file bootstrap</a:t>
            </a:r>
          </a:p>
        </p:txBody>
      </p:sp>
    </p:spTree>
    <p:extLst>
      <p:ext uri="{BB962C8B-B14F-4D97-AF65-F5344CB8AC3E}">
        <p14:creationId xmlns:p14="http://schemas.microsoft.com/office/powerpoint/2010/main" val="82534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1;p18">
            <a:extLst>
              <a:ext uri="{FF2B5EF4-FFF2-40B4-BE49-F238E27FC236}">
                <a16:creationId xmlns:a16="http://schemas.microsoft.com/office/drawing/2014/main" id="{4B0B1DFE-29C5-4AFA-8615-37B9FFB73975}"/>
              </a:ext>
            </a:extLst>
          </p:cNvPr>
          <p:cNvSpPr txBox="1">
            <a:spLocks/>
          </p:cNvSpPr>
          <p:nvPr/>
        </p:nvSpPr>
        <p:spPr>
          <a:xfrm>
            <a:off x="844011" y="286996"/>
            <a:ext cx="8693689" cy="90653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dirty="0">
                <a:solidFill>
                  <a:schemeClr val="lt1"/>
                </a:solidFill>
                <a:latin typeface="Calibri Light (Headings)"/>
              </a:rPr>
              <a:t>CÁCH HOẠT ĐỘNG</a:t>
            </a:r>
            <a:endParaRPr lang="vi-VN" sz="7200" dirty="0">
              <a:solidFill>
                <a:schemeClr val="lt1"/>
              </a:solidFill>
              <a:latin typeface="Calibri Light (Headings)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D0B710A-509B-4502-B272-57CCC6AB98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5" y="1193529"/>
            <a:ext cx="518456" cy="41314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E6DE2AA-CB69-4B27-A2EA-71D90B615496}"/>
              </a:ext>
            </a:extLst>
          </p:cNvPr>
          <p:cNvSpPr txBox="1"/>
          <p:nvPr/>
        </p:nvSpPr>
        <p:spPr>
          <a:xfrm>
            <a:off x="107975" y="3672649"/>
            <a:ext cx="33808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lt2"/>
                </a:solidFill>
                <a:latin typeface="iCiel Panton Light" panose="00000400000000000000" pitchFamily="50" charset="0"/>
              </a:rPr>
              <a:t>Phần CSS của tôi :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AFD72C6-AAE8-4487-952B-ECBCEF5C21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775"/>
          <a:stretch/>
        </p:blipFill>
        <p:spPr>
          <a:xfrm>
            <a:off x="186424" y="2804372"/>
            <a:ext cx="5131064" cy="87176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5B69BB05-13BF-4743-8264-D0E3B3E4E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25"/>
          <a:stretch/>
        </p:blipFill>
        <p:spPr>
          <a:xfrm>
            <a:off x="218175" y="4414259"/>
            <a:ext cx="5131064" cy="1200596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4BB35C52-DE1A-4783-A493-69FAC86C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767" y="2793801"/>
            <a:ext cx="1549480" cy="52707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D58A954F-D787-404B-B992-6E261256F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519" y="3976086"/>
            <a:ext cx="1517728" cy="438173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7A2BB9EA-4E2E-4EDE-9E73-DE42AAB611DF}"/>
              </a:ext>
            </a:extLst>
          </p:cNvPr>
          <p:cNvPicPr/>
          <p:nvPr/>
        </p:nvPicPr>
        <p:blipFill rotWithShape="1">
          <a:blip r:embed="rId7"/>
          <a:srcRect b="71173"/>
          <a:stretch/>
        </p:blipFill>
        <p:spPr>
          <a:xfrm>
            <a:off x="7263527" y="2656302"/>
            <a:ext cx="4654550" cy="2152670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7626ED7-90F9-4AFD-B756-C86EB59FE273}"/>
              </a:ext>
            </a:extLst>
          </p:cNvPr>
          <p:cNvSpPr txBox="1"/>
          <p:nvPr/>
        </p:nvSpPr>
        <p:spPr>
          <a:xfrm>
            <a:off x="7263527" y="1746317"/>
            <a:ext cx="2452019" cy="505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lt2"/>
                </a:solidFill>
                <a:latin typeface="Calibri Light (Headings)"/>
              </a:rPr>
              <a:t>File: Bootstrap .</a:t>
            </a:r>
            <a:r>
              <a:rPr lang="en-US" sz="2000" dirty="0" err="1">
                <a:solidFill>
                  <a:schemeClr val="lt2"/>
                </a:solidFill>
                <a:latin typeface="Calibri Light (Headings)"/>
              </a:rPr>
              <a:t>css</a:t>
            </a:r>
            <a:endParaRPr lang="en-US" sz="2000" dirty="0">
              <a:solidFill>
                <a:schemeClr val="lt2"/>
              </a:solidFill>
              <a:latin typeface="Calibri Light (Headings)"/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24E5F4F-DFD7-4659-A459-1589CA5A4FC1}"/>
              </a:ext>
            </a:extLst>
          </p:cNvPr>
          <p:cNvSpPr/>
          <p:nvPr/>
        </p:nvSpPr>
        <p:spPr>
          <a:xfrm>
            <a:off x="1965268" y="3087412"/>
            <a:ext cx="772294" cy="21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bg</a:t>
            </a:r>
            <a:r>
              <a:rPr lang="en-US" sz="1100" dirty="0"/>
              <a:t>-danger</a:t>
            </a:r>
            <a:endParaRPr lang="vi-VN" sz="1100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AEA0D1B-8AB1-47C4-A37C-07E6491F7A80}"/>
              </a:ext>
            </a:extLst>
          </p:cNvPr>
          <p:cNvSpPr/>
          <p:nvPr/>
        </p:nvSpPr>
        <p:spPr>
          <a:xfrm>
            <a:off x="1965268" y="3320878"/>
            <a:ext cx="772294" cy="21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btn</a:t>
            </a:r>
            <a:r>
              <a:rPr lang="en-US" sz="1100" dirty="0"/>
              <a:t>-lg</a:t>
            </a:r>
            <a:endParaRPr lang="vi-VN" sz="1100" dirty="0"/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B7D01B79-2D98-4C7D-822F-F9F2CD7FFA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4137" y="5145159"/>
            <a:ext cx="4407126" cy="1530429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3F0B34C7-9C4D-4C23-B201-27C26AB08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346" y="5869278"/>
            <a:ext cx="2404770" cy="6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684" y="135374"/>
            <a:ext cx="97431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7200" dirty="0">
                <a:solidFill>
                  <a:schemeClr val="lt1"/>
                </a:solidFill>
                <a:latin typeface="Calibri Light (Headings)"/>
              </a:rPr>
              <a:t>BOOTSTRAP LAYOUT</a:t>
            </a:r>
            <a:endParaRPr lang="vi-VN" sz="7200" dirty="0">
              <a:solidFill>
                <a:schemeClr val="lt1"/>
              </a:solidFill>
              <a:latin typeface="Calibri Light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8059" y="4669843"/>
            <a:ext cx="11398891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Dù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co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dãn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khung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vẫn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: .container </a:t>
            </a:r>
            <a:r>
              <a:rPr lang="en-US" sz="2400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bootstrap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59" y="1814733"/>
            <a:ext cx="2971800" cy="237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321" y="1814733"/>
            <a:ext cx="3367251" cy="237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034" y="1813373"/>
            <a:ext cx="3625064" cy="237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059" y="1227888"/>
            <a:ext cx="1521570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74582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1946"/>
            <a:ext cx="9062533" cy="800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728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110161"/>
            <a:ext cx="9650752" cy="25151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925495"/>
            <a:ext cx="16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182235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481" y="135374"/>
            <a:ext cx="90762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7200" dirty="0">
                <a:solidFill>
                  <a:schemeClr val="lt1"/>
                </a:solidFill>
                <a:latin typeface="Calibri Light (Headings)"/>
              </a:rPr>
              <a:t>BOOTSTRAP LAYER</a:t>
            </a:r>
            <a:endParaRPr lang="vi-VN" sz="7200" dirty="0">
              <a:solidFill>
                <a:schemeClr val="lt1"/>
              </a:solidFill>
              <a:latin typeface="Calibri Light (Headings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1706" y="364089"/>
            <a:ext cx="2823261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Grid System</a:t>
            </a:r>
            <a:br>
              <a:rPr lang="en-US" sz="4000" b="1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 b="1" dirty="0">
              <a:solidFill>
                <a:schemeClr val="bg1"/>
              </a:solidFill>
              <a:effectLst/>
              <a:latin typeface="Calibri Light (Headings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ử dụng Grid trong Bootstrap | Lê Vũ Nguyên Dạy Học Lập Trì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26" y="3147537"/>
            <a:ext cx="10121451" cy="280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5753" y="1471990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1 row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12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bao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nhiêu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col-{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Calibri Light (Headings)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6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062" y="13534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063" y="3252714"/>
            <a:ext cx="10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KẾT QUẢ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74" y="320014"/>
            <a:ext cx="5407523" cy="24935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75" y="3437380"/>
            <a:ext cx="8469588" cy="24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443</Words>
  <Application>Microsoft Office PowerPoint</Application>
  <PresentationFormat>Màn hình rộng</PresentationFormat>
  <Paragraphs>79</Paragraphs>
  <Slides>23</Slides>
  <Notes>23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Calibri Light (Headings)</vt:lpstr>
      <vt:lpstr>Catamaran</vt:lpstr>
      <vt:lpstr>iCiel Panton Light</vt:lpstr>
      <vt:lpstr>Office Theme</vt:lpstr>
      <vt:lpstr> Võ Minh Mạnh Đặng Hoàng Đức</vt:lpstr>
      <vt:lpstr>BOOTSTRAP LÀ GÌ?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Duc Dang Hoang</dc:creator>
  <cp:lastModifiedBy>Minh Mạnh</cp:lastModifiedBy>
  <cp:revision>67</cp:revision>
  <dcterms:created xsi:type="dcterms:W3CDTF">2021-09-14T13:58:50Z</dcterms:created>
  <dcterms:modified xsi:type="dcterms:W3CDTF">2021-10-21T13:28:25Z</dcterms:modified>
</cp:coreProperties>
</file>