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73" r:id="rId3"/>
    <p:sldId id="260" r:id="rId4"/>
    <p:sldId id="272" r:id="rId5"/>
    <p:sldId id="262" r:id="rId6"/>
    <p:sldId id="274" r:id="rId7"/>
    <p:sldId id="275" r:id="rId8"/>
    <p:sldId id="276" r:id="rId9"/>
    <p:sldId id="277" r:id="rId10"/>
    <p:sldId id="278" r:id="rId11"/>
    <p:sldId id="279" r:id="rId12"/>
    <p:sldId id="26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828282"/>
    <a:srgbClr val="5E5E5E"/>
    <a:srgbClr val="00D600"/>
    <a:srgbClr val="008000"/>
    <a:srgbClr val="F7C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1"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4765C-A1BC-42E0-ADDE-70B3863D4511}"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vi-VN"/>
        </a:p>
      </dgm:t>
    </dgm:pt>
    <dgm:pt modelId="{45B84C5C-9E74-4597-88CB-F457E7FE2E08}">
      <dgm:prSet phldrT="[Text]" custT="1"/>
      <dgm:spPr/>
      <dgm:t>
        <a:bodyPr/>
        <a:lstStyle/>
        <a:p>
          <a:pPr>
            <a:buSzPts val="1200"/>
            <a:buChar char="-"/>
          </a:pPr>
          <a:r>
            <a:rPr lang="en-US" sz="1400">
              <a:solidFill>
                <a:schemeClr val="dk1"/>
              </a:solidFill>
            </a:rPr>
            <a:t>Dễ sử dụng , cần biết html để chỉnh chủ đề </a:t>
          </a:r>
          <a:endParaRPr lang="vi-VN" sz="1400"/>
        </a:p>
      </dgm:t>
    </dgm:pt>
    <dgm:pt modelId="{F38B6EFE-6BAE-4DF4-8468-E7D2CFBC2BAE}" type="parTrans" cxnId="{ACBB013F-C855-4E71-A094-D5D42B3367A3}">
      <dgm:prSet/>
      <dgm:spPr/>
      <dgm:t>
        <a:bodyPr/>
        <a:lstStyle/>
        <a:p>
          <a:endParaRPr lang="vi-VN"/>
        </a:p>
      </dgm:t>
    </dgm:pt>
    <dgm:pt modelId="{1EA6021C-61FF-45F6-9F28-17FEB7DA259B}" type="sibTrans" cxnId="{ACBB013F-C855-4E71-A094-D5D42B3367A3}">
      <dgm:prSet/>
      <dgm:spPr/>
      <dgm:t>
        <a:bodyPr/>
        <a:lstStyle/>
        <a:p>
          <a:endParaRPr lang="vi-VN"/>
        </a:p>
      </dgm:t>
    </dgm:pt>
    <dgm:pt modelId="{BB3BE287-8033-4120-86BE-62C8AA69D3A2}">
      <dgm:prSet phldrT="[Text]" custT="1"/>
      <dgm:spPr/>
      <dgm:t>
        <a:bodyPr/>
        <a:lstStyle/>
        <a:p>
          <a:pPr>
            <a:buClr>
              <a:schemeClr val="dk1"/>
            </a:buClr>
            <a:buSzPts val="1800"/>
            <a:buChar char="-"/>
          </a:pPr>
          <a:r>
            <a:rPr lang="en-US" sz="1600">
              <a:solidFill>
                <a:schemeClr val="dk1"/>
              </a:solidFill>
            </a:rPr>
            <a:t>Dễ sử dụng , không cần biết code </a:t>
          </a:r>
          <a:endParaRPr lang="vi-VN" sz="1600"/>
        </a:p>
      </dgm:t>
    </dgm:pt>
    <dgm:pt modelId="{CF9FA36C-24D6-45F4-BCDF-4BA45D12E3AA}" type="parTrans" cxnId="{5F387367-8718-4ACD-A76F-E4698D1292DD}">
      <dgm:prSet/>
      <dgm:spPr/>
      <dgm:t>
        <a:bodyPr/>
        <a:lstStyle/>
        <a:p>
          <a:endParaRPr lang="vi-VN"/>
        </a:p>
      </dgm:t>
    </dgm:pt>
    <dgm:pt modelId="{5346009B-A7C4-4B30-9658-BBC1F9C5B576}" type="sibTrans" cxnId="{5F387367-8718-4ACD-A76F-E4698D1292DD}">
      <dgm:prSet/>
      <dgm:spPr/>
      <dgm:t>
        <a:bodyPr/>
        <a:lstStyle/>
        <a:p>
          <a:endParaRPr lang="vi-VN"/>
        </a:p>
      </dgm:t>
    </dgm:pt>
    <dgm:pt modelId="{0D61690A-72D9-4E3A-BEA2-E898A5ADB0AE}" type="pres">
      <dgm:prSet presAssocID="{D5C4765C-A1BC-42E0-ADDE-70B3863D4511}" presName="compositeShape" presStyleCnt="0">
        <dgm:presLayoutVars>
          <dgm:chMax val="2"/>
          <dgm:dir/>
          <dgm:resizeHandles val="exact"/>
        </dgm:presLayoutVars>
      </dgm:prSet>
      <dgm:spPr/>
    </dgm:pt>
    <dgm:pt modelId="{AF0397BD-5D3B-446E-AF84-BA3EAC95FFBA}" type="pres">
      <dgm:prSet presAssocID="{D5C4765C-A1BC-42E0-ADDE-70B3863D4511}" presName="ribbon" presStyleLbl="node1" presStyleIdx="0" presStyleCnt="1" custLinFactNeighborX="2381" custLinFactNeighborY="397"/>
      <dgm:spPr/>
    </dgm:pt>
    <dgm:pt modelId="{67B81807-0A66-47F3-ADC1-370F888EFA08}" type="pres">
      <dgm:prSet presAssocID="{D5C4765C-A1BC-42E0-ADDE-70B3863D4511}" presName="leftArrowText" presStyleLbl="node1" presStyleIdx="0" presStyleCnt="1" custScaleX="100000" custScaleY="89796">
        <dgm:presLayoutVars>
          <dgm:chMax val="0"/>
          <dgm:bulletEnabled val="1"/>
        </dgm:presLayoutVars>
      </dgm:prSet>
      <dgm:spPr/>
    </dgm:pt>
    <dgm:pt modelId="{D51B3DC0-F9B5-42F1-9E39-09680027E260}" type="pres">
      <dgm:prSet presAssocID="{D5C4765C-A1BC-42E0-ADDE-70B3863D4511}" presName="rightArrowText" presStyleLbl="node1" presStyleIdx="0" presStyleCnt="1">
        <dgm:presLayoutVars>
          <dgm:chMax val="0"/>
          <dgm:bulletEnabled val="1"/>
        </dgm:presLayoutVars>
      </dgm:prSet>
      <dgm:spPr/>
    </dgm:pt>
  </dgm:ptLst>
  <dgm:cxnLst>
    <dgm:cxn modelId="{B87ADE19-E2B1-4B85-8131-E8772AD16A5B}" type="presOf" srcId="{BB3BE287-8033-4120-86BE-62C8AA69D3A2}" destId="{D51B3DC0-F9B5-42F1-9E39-09680027E260}" srcOrd="0" destOrd="0" presId="urn:microsoft.com/office/officeart/2005/8/layout/arrow6"/>
    <dgm:cxn modelId="{ACBB013F-C855-4E71-A094-D5D42B3367A3}" srcId="{D5C4765C-A1BC-42E0-ADDE-70B3863D4511}" destId="{45B84C5C-9E74-4597-88CB-F457E7FE2E08}" srcOrd="0" destOrd="0" parTransId="{F38B6EFE-6BAE-4DF4-8468-E7D2CFBC2BAE}" sibTransId="{1EA6021C-61FF-45F6-9F28-17FEB7DA259B}"/>
    <dgm:cxn modelId="{5F387367-8718-4ACD-A76F-E4698D1292DD}" srcId="{D5C4765C-A1BC-42E0-ADDE-70B3863D4511}" destId="{BB3BE287-8033-4120-86BE-62C8AA69D3A2}" srcOrd="1" destOrd="0" parTransId="{CF9FA36C-24D6-45F4-BCDF-4BA45D12E3AA}" sibTransId="{5346009B-A7C4-4B30-9658-BBC1F9C5B576}"/>
    <dgm:cxn modelId="{4FCB834E-36B9-48DC-897B-3D8681878A25}" type="presOf" srcId="{D5C4765C-A1BC-42E0-ADDE-70B3863D4511}" destId="{0D61690A-72D9-4E3A-BEA2-E898A5ADB0AE}" srcOrd="0" destOrd="0" presId="urn:microsoft.com/office/officeart/2005/8/layout/arrow6"/>
    <dgm:cxn modelId="{4B1DB67F-9AB7-46F4-856F-10D6C47B6946}" type="presOf" srcId="{45B84C5C-9E74-4597-88CB-F457E7FE2E08}" destId="{67B81807-0A66-47F3-ADC1-370F888EFA08}" srcOrd="0" destOrd="0" presId="urn:microsoft.com/office/officeart/2005/8/layout/arrow6"/>
    <dgm:cxn modelId="{E7301BB4-4170-46F8-9DE2-EFFA35DAA4E9}" type="presParOf" srcId="{0D61690A-72D9-4E3A-BEA2-E898A5ADB0AE}" destId="{AF0397BD-5D3B-446E-AF84-BA3EAC95FFBA}" srcOrd="0" destOrd="0" presId="urn:microsoft.com/office/officeart/2005/8/layout/arrow6"/>
    <dgm:cxn modelId="{ADCE308B-8EB3-4F4C-B7B5-D450A160D926}" type="presParOf" srcId="{0D61690A-72D9-4E3A-BEA2-E898A5ADB0AE}" destId="{67B81807-0A66-47F3-ADC1-370F888EFA08}" srcOrd="1" destOrd="0" presId="urn:microsoft.com/office/officeart/2005/8/layout/arrow6"/>
    <dgm:cxn modelId="{4110A58B-4F27-4385-A0B0-568851B97515}" type="presParOf" srcId="{0D61690A-72D9-4E3A-BEA2-E898A5ADB0AE}" destId="{D51B3DC0-F9B5-42F1-9E39-09680027E260}"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568FE-6310-4CA7-8F19-9D0D5C8A25C8}"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vi-VN"/>
        </a:p>
      </dgm:t>
    </dgm:pt>
    <dgm:pt modelId="{40F70BA9-A0BA-40F6-BC53-DA2015AF095A}">
      <dgm:prSet phldrT="[Text]" custT="1"/>
      <dgm:spPr/>
      <dgm:t>
        <a:bodyPr/>
        <a:lstStyle/>
        <a:p>
          <a:pPr>
            <a:buClr>
              <a:schemeClr val="dk1"/>
            </a:buClr>
            <a:buSzPts val="1800"/>
            <a:buChar char="-"/>
          </a:pPr>
          <a:r>
            <a:rPr lang="en-US" sz="1600">
              <a:solidFill>
                <a:schemeClr val="dk1"/>
              </a:solidFill>
            </a:rPr>
            <a:t>Miễn phí hoàn toàn</a:t>
          </a:r>
          <a:endParaRPr lang="vi-VN" sz="1600"/>
        </a:p>
      </dgm:t>
    </dgm:pt>
    <dgm:pt modelId="{E227B4CD-099F-4E96-B8CF-98F12A2AB5F7}" type="parTrans" cxnId="{C3D2AB6C-7F5F-45E1-AA6A-BECC19162D55}">
      <dgm:prSet/>
      <dgm:spPr/>
      <dgm:t>
        <a:bodyPr/>
        <a:lstStyle/>
        <a:p>
          <a:endParaRPr lang="vi-VN"/>
        </a:p>
      </dgm:t>
    </dgm:pt>
    <dgm:pt modelId="{44F9D94B-85FD-4E0B-B569-1C0E19D88A08}" type="sibTrans" cxnId="{C3D2AB6C-7F5F-45E1-AA6A-BECC19162D55}">
      <dgm:prSet/>
      <dgm:spPr/>
      <dgm:t>
        <a:bodyPr/>
        <a:lstStyle/>
        <a:p>
          <a:endParaRPr lang="vi-VN"/>
        </a:p>
      </dgm:t>
    </dgm:pt>
    <dgm:pt modelId="{577598CE-A56A-499F-9286-08BCCA707830}">
      <dgm:prSet phldrT="[Text]" custT="1"/>
      <dgm:spPr/>
      <dgm:t>
        <a:bodyPr/>
        <a:lstStyle/>
        <a:p>
          <a:pPr>
            <a:buClr>
              <a:schemeClr val="dk1"/>
            </a:buClr>
            <a:buSzPts val="1800"/>
            <a:buChar char="-"/>
          </a:pPr>
          <a:r>
            <a:rPr lang="en-US" sz="1600">
              <a:solidFill>
                <a:schemeClr val="dk1"/>
              </a:solidFill>
            </a:rPr>
            <a:t>Có cả bản miễn phí và trả phí </a:t>
          </a:r>
          <a:endParaRPr lang="vi-VN" sz="1600"/>
        </a:p>
      </dgm:t>
    </dgm:pt>
    <dgm:pt modelId="{DB8E895A-8C16-49E4-A533-F4A044C66156}" type="parTrans" cxnId="{90980710-0219-4910-A1D3-FB84BA90AB86}">
      <dgm:prSet/>
      <dgm:spPr/>
      <dgm:t>
        <a:bodyPr/>
        <a:lstStyle/>
        <a:p>
          <a:endParaRPr lang="vi-VN"/>
        </a:p>
      </dgm:t>
    </dgm:pt>
    <dgm:pt modelId="{64A8C86F-984A-40EB-B136-A21BFF8518D6}" type="sibTrans" cxnId="{90980710-0219-4910-A1D3-FB84BA90AB86}">
      <dgm:prSet/>
      <dgm:spPr/>
      <dgm:t>
        <a:bodyPr/>
        <a:lstStyle/>
        <a:p>
          <a:endParaRPr lang="vi-VN"/>
        </a:p>
      </dgm:t>
    </dgm:pt>
    <dgm:pt modelId="{6BBC3A1F-204F-47B7-BD2D-FAA5FA04495C}" type="pres">
      <dgm:prSet presAssocID="{A63568FE-6310-4CA7-8F19-9D0D5C8A25C8}" presName="compositeShape" presStyleCnt="0">
        <dgm:presLayoutVars>
          <dgm:chMax val="2"/>
          <dgm:dir/>
          <dgm:resizeHandles val="exact"/>
        </dgm:presLayoutVars>
      </dgm:prSet>
      <dgm:spPr/>
    </dgm:pt>
    <dgm:pt modelId="{70219202-1258-45A5-91C7-C78A5D62CF12}" type="pres">
      <dgm:prSet presAssocID="{A63568FE-6310-4CA7-8F19-9D0D5C8A25C8}" presName="ribbon" presStyleLbl="node1" presStyleIdx="0" presStyleCnt="1"/>
      <dgm:spPr/>
    </dgm:pt>
    <dgm:pt modelId="{928D2067-7CB5-4198-BF21-034524D55665}" type="pres">
      <dgm:prSet presAssocID="{A63568FE-6310-4CA7-8F19-9D0D5C8A25C8}" presName="leftArrowText" presStyleLbl="node1" presStyleIdx="0" presStyleCnt="1">
        <dgm:presLayoutVars>
          <dgm:chMax val="0"/>
          <dgm:bulletEnabled val="1"/>
        </dgm:presLayoutVars>
      </dgm:prSet>
      <dgm:spPr/>
    </dgm:pt>
    <dgm:pt modelId="{3B88503B-31FE-420A-9CC3-82B71BCA77C0}" type="pres">
      <dgm:prSet presAssocID="{A63568FE-6310-4CA7-8F19-9D0D5C8A25C8}" presName="rightArrowText" presStyleLbl="node1" presStyleIdx="0" presStyleCnt="1">
        <dgm:presLayoutVars>
          <dgm:chMax val="0"/>
          <dgm:bulletEnabled val="1"/>
        </dgm:presLayoutVars>
      </dgm:prSet>
      <dgm:spPr/>
    </dgm:pt>
  </dgm:ptLst>
  <dgm:cxnLst>
    <dgm:cxn modelId="{90980710-0219-4910-A1D3-FB84BA90AB86}" srcId="{A63568FE-6310-4CA7-8F19-9D0D5C8A25C8}" destId="{577598CE-A56A-499F-9286-08BCCA707830}" srcOrd="1" destOrd="0" parTransId="{DB8E895A-8C16-49E4-A533-F4A044C66156}" sibTransId="{64A8C86F-984A-40EB-B136-A21BFF8518D6}"/>
    <dgm:cxn modelId="{C3D2AB6C-7F5F-45E1-AA6A-BECC19162D55}" srcId="{A63568FE-6310-4CA7-8F19-9D0D5C8A25C8}" destId="{40F70BA9-A0BA-40F6-BC53-DA2015AF095A}" srcOrd="0" destOrd="0" parTransId="{E227B4CD-099F-4E96-B8CF-98F12A2AB5F7}" sibTransId="{44F9D94B-85FD-4E0B-B569-1C0E19D88A08}"/>
    <dgm:cxn modelId="{15EEDCA0-0B04-4084-AF63-041496898778}" type="presOf" srcId="{A63568FE-6310-4CA7-8F19-9D0D5C8A25C8}" destId="{6BBC3A1F-204F-47B7-BD2D-FAA5FA04495C}" srcOrd="0" destOrd="0" presId="urn:microsoft.com/office/officeart/2005/8/layout/arrow6"/>
    <dgm:cxn modelId="{0511B1BC-342E-4CF6-BDB6-AD8F2A432DFF}" type="presOf" srcId="{40F70BA9-A0BA-40F6-BC53-DA2015AF095A}" destId="{928D2067-7CB5-4198-BF21-034524D55665}" srcOrd="0" destOrd="0" presId="urn:microsoft.com/office/officeart/2005/8/layout/arrow6"/>
    <dgm:cxn modelId="{B838E2C7-9A5B-46E1-8442-D3A3D45B09CD}" type="presOf" srcId="{577598CE-A56A-499F-9286-08BCCA707830}" destId="{3B88503B-31FE-420A-9CC3-82B71BCA77C0}" srcOrd="0" destOrd="0" presId="urn:microsoft.com/office/officeart/2005/8/layout/arrow6"/>
    <dgm:cxn modelId="{4C3AD74C-278E-4A4E-BA44-AB91B8F649C2}" type="presParOf" srcId="{6BBC3A1F-204F-47B7-BD2D-FAA5FA04495C}" destId="{70219202-1258-45A5-91C7-C78A5D62CF12}" srcOrd="0" destOrd="0" presId="urn:microsoft.com/office/officeart/2005/8/layout/arrow6"/>
    <dgm:cxn modelId="{F7CB57A9-BFA5-47BD-9764-5128710C078C}" type="presParOf" srcId="{6BBC3A1F-204F-47B7-BD2D-FAA5FA04495C}" destId="{928D2067-7CB5-4198-BF21-034524D55665}" srcOrd="1" destOrd="0" presId="urn:microsoft.com/office/officeart/2005/8/layout/arrow6"/>
    <dgm:cxn modelId="{905B28C3-FE82-4F3E-A93B-7BC5A83F2E0E}" type="presParOf" srcId="{6BBC3A1F-204F-47B7-BD2D-FAA5FA04495C}" destId="{3B88503B-31FE-420A-9CC3-82B71BCA77C0}" srcOrd="2" destOrd="0" presId="urn:microsoft.com/office/officeart/2005/8/layout/arrow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C4765C-A1BC-42E0-ADDE-70B3863D4511}"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vi-VN"/>
        </a:p>
      </dgm:t>
    </dgm:pt>
    <dgm:pt modelId="{45B84C5C-9E74-4597-88CB-F457E7FE2E08}">
      <dgm:prSet phldrT="[Text]" custT="1"/>
      <dgm:spPr/>
      <dgm:t>
        <a:bodyPr/>
        <a:lstStyle/>
        <a:p>
          <a:pPr>
            <a:buSzPts val="1200"/>
            <a:buChar char="-"/>
          </a:pPr>
          <a:r>
            <a:rPr lang="en-US" sz="1600">
              <a:solidFill>
                <a:schemeClr val="dk1"/>
              </a:solidFill>
            </a:rPr>
            <a:t>Khó nâng cấp , thêm tính năng</a:t>
          </a:r>
          <a:endParaRPr lang="vi-VN" sz="1600"/>
        </a:p>
      </dgm:t>
    </dgm:pt>
    <dgm:pt modelId="{F38B6EFE-6BAE-4DF4-8468-E7D2CFBC2BAE}" type="parTrans" cxnId="{ACBB013F-C855-4E71-A094-D5D42B3367A3}">
      <dgm:prSet/>
      <dgm:spPr/>
      <dgm:t>
        <a:bodyPr/>
        <a:lstStyle/>
        <a:p>
          <a:endParaRPr lang="vi-VN"/>
        </a:p>
      </dgm:t>
    </dgm:pt>
    <dgm:pt modelId="{1EA6021C-61FF-45F6-9F28-17FEB7DA259B}" type="sibTrans" cxnId="{ACBB013F-C855-4E71-A094-D5D42B3367A3}">
      <dgm:prSet/>
      <dgm:spPr/>
      <dgm:t>
        <a:bodyPr/>
        <a:lstStyle/>
        <a:p>
          <a:endParaRPr lang="vi-VN"/>
        </a:p>
      </dgm:t>
    </dgm:pt>
    <dgm:pt modelId="{BB3BE287-8033-4120-86BE-62C8AA69D3A2}">
      <dgm:prSet phldrT="[Text]" custT="1"/>
      <dgm:spPr/>
      <dgm:t>
        <a:bodyPr/>
        <a:lstStyle/>
        <a:p>
          <a:pPr>
            <a:buClr>
              <a:schemeClr val="dk1"/>
            </a:buClr>
            <a:buSzPts val="1800"/>
            <a:buChar char="-"/>
          </a:pPr>
          <a:r>
            <a:rPr lang="en-US" sz="1400">
              <a:solidFill>
                <a:schemeClr val="dk1"/>
              </a:solidFill>
            </a:rPr>
            <a:t>Cho phép thay đổi giao diện và chức năng với Theme và Plugin</a:t>
          </a:r>
          <a:endParaRPr lang="vi-VN" sz="1400"/>
        </a:p>
      </dgm:t>
    </dgm:pt>
    <dgm:pt modelId="{CF9FA36C-24D6-45F4-BCDF-4BA45D12E3AA}" type="parTrans" cxnId="{5F387367-8718-4ACD-A76F-E4698D1292DD}">
      <dgm:prSet/>
      <dgm:spPr/>
      <dgm:t>
        <a:bodyPr/>
        <a:lstStyle/>
        <a:p>
          <a:endParaRPr lang="vi-VN"/>
        </a:p>
      </dgm:t>
    </dgm:pt>
    <dgm:pt modelId="{5346009B-A7C4-4B30-9658-BBC1F9C5B576}" type="sibTrans" cxnId="{5F387367-8718-4ACD-A76F-E4698D1292DD}">
      <dgm:prSet/>
      <dgm:spPr/>
      <dgm:t>
        <a:bodyPr/>
        <a:lstStyle/>
        <a:p>
          <a:endParaRPr lang="vi-VN"/>
        </a:p>
      </dgm:t>
    </dgm:pt>
    <dgm:pt modelId="{0D61690A-72D9-4E3A-BEA2-E898A5ADB0AE}" type="pres">
      <dgm:prSet presAssocID="{D5C4765C-A1BC-42E0-ADDE-70B3863D4511}" presName="compositeShape" presStyleCnt="0">
        <dgm:presLayoutVars>
          <dgm:chMax val="2"/>
          <dgm:dir/>
          <dgm:resizeHandles val="exact"/>
        </dgm:presLayoutVars>
      </dgm:prSet>
      <dgm:spPr/>
    </dgm:pt>
    <dgm:pt modelId="{AF0397BD-5D3B-446E-AF84-BA3EAC95FFBA}" type="pres">
      <dgm:prSet presAssocID="{D5C4765C-A1BC-42E0-ADDE-70B3863D4511}" presName="ribbon" presStyleLbl="node1" presStyleIdx="0" presStyleCnt="1" custLinFactNeighborX="2381" custLinFactNeighborY="397"/>
      <dgm:spPr/>
    </dgm:pt>
    <dgm:pt modelId="{67B81807-0A66-47F3-ADC1-370F888EFA08}" type="pres">
      <dgm:prSet presAssocID="{D5C4765C-A1BC-42E0-ADDE-70B3863D4511}" presName="leftArrowText" presStyleLbl="node1" presStyleIdx="0" presStyleCnt="1" custScaleX="109091">
        <dgm:presLayoutVars>
          <dgm:chMax val="0"/>
          <dgm:bulletEnabled val="1"/>
        </dgm:presLayoutVars>
      </dgm:prSet>
      <dgm:spPr/>
    </dgm:pt>
    <dgm:pt modelId="{D51B3DC0-F9B5-42F1-9E39-09680027E260}" type="pres">
      <dgm:prSet presAssocID="{D5C4765C-A1BC-42E0-ADDE-70B3863D4511}" presName="rightArrowText" presStyleLbl="node1" presStyleIdx="0" presStyleCnt="1" custScaleX="128205">
        <dgm:presLayoutVars>
          <dgm:chMax val="0"/>
          <dgm:bulletEnabled val="1"/>
        </dgm:presLayoutVars>
      </dgm:prSet>
      <dgm:spPr/>
    </dgm:pt>
  </dgm:ptLst>
  <dgm:cxnLst>
    <dgm:cxn modelId="{B87ADE19-E2B1-4B85-8131-E8772AD16A5B}" type="presOf" srcId="{BB3BE287-8033-4120-86BE-62C8AA69D3A2}" destId="{D51B3DC0-F9B5-42F1-9E39-09680027E260}" srcOrd="0" destOrd="0" presId="urn:microsoft.com/office/officeart/2005/8/layout/arrow6"/>
    <dgm:cxn modelId="{ACBB013F-C855-4E71-A094-D5D42B3367A3}" srcId="{D5C4765C-A1BC-42E0-ADDE-70B3863D4511}" destId="{45B84C5C-9E74-4597-88CB-F457E7FE2E08}" srcOrd="0" destOrd="0" parTransId="{F38B6EFE-6BAE-4DF4-8468-E7D2CFBC2BAE}" sibTransId="{1EA6021C-61FF-45F6-9F28-17FEB7DA259B}"/>
    <dgm:cxn modelId="{5F387367-8718-4ACD-A76F-E4698D1292DD}" srcId="{D5C4765C-A1BC-42E0-ADDE-70B3863D4511}" destId="{BB3BE287-8033-4120-86BE-62C8AA69D3A2}" srcOrd="1" destOrd="0" parTransId="{CF9FA36C-24D6-45F4-BCDF-4BA45D12E3AA}" sibTransId="{5346009B-A7C4-4B30-9658-BBC1F9C5B576}"/>
    <dgm:cxn modelId="{4FCB834E-36B9-48DC-897B-3D8681878A25}" type="presOf" srcId="{D5C4765C-A1BC-42E0-ADDE-70B3863D4511}" destId="{0D61690A-72D9-4E3A-BEA2-E898A5ADB0AE}" srcOrd="0" destOrd="0" presId="urn:microsoft.com/office/officeart/2005/8/layout/arrow6"/>
    <dgm:cxn modelId="{4B1DB67F-9AB7-46F4-856F-10D6C47B6946}" type="presOf" srcId="{45B84C5C-9E74-4597-88CB-F457E7FE2E08}" destId="{67B81807-0A66-47F3-ADC1-370F888EFA08}" srcOrd="0" destOrd="0" presId="urn:microsoft.com/office/officeart/2005/8/layout/arrow6"/>
    <dgm:cxn modelId="{E7301BB4-4170-46F8-9DE2-EFFA35DAA4E9}" type="presParOf" srcId="{0D61690A-72D9-4E3A-BEA2-E898A5ADB0AE}" destId="{AF0397BD-5D3B-446E-AF84-BA3EAC95FFBA}" srcOrd="0" destOrd="0" presId="urn:microsoft.com/office/officeart/2005/8/layout/arrow6"/>
    <dgm:cxn modelId="{ADCE308B-8EB3-4F4C-B7B5-D450A160D926}" type="presParOf" srcId="{0D61690A-72D9-4E3A-BEA2-E898A5ADB0AE}" destId="{67B81807-0A66-47F3-ADC1-370F888EFA08}" srcOrd="1" destOrd="0" presId="urn:microsoft.com/office/officeart/2005/8/layout/arrow6"/>
    <dgm:cxn modelId="{4110A58B-4F27-4385-A0B0-568851B97515}" type="presParOf" srcId="{0D61690A-72D9-4E3A-BEA2-E898A5ADB0AE}" destId="{D51B3DC0-F9B5-42F1-9E39-09680027E260}"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3568FE-6310-4CA7-8F19-9D0D5C8A25C8}"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vi-VN"/>
        </a:p>
      </dgm:t>
    </dgm:pt>
    <dgm:pt modelId="{40F70BA9-A0BA-40F6-BC53-DA2015AF095A}">
      <dgm:prSet phldrT="[Text]" custT="1"/>
      <dgm:spPr/>
      <dgm:t>
        <a:bodyPr/>
        <a:lstStyle/>
        <a:p>
          <a:pPr>
            <a:buClr>
              <a:schemeClr val="dk1"/>
            </a:buClr>
            <a:buSzPts val="1800"/>
            <a:buChar char="-"/>
          </a:pPr>
          <a:r>
            <a:rPr lang="en-US" sz="1600">
              <a:solidFill>
                <a:schemeClr val="dk1"/>
              </a:solidFill>
            </a:rPr>
            <a:t>Bảo mật tốt do thuộc google</a:t>
          </a:r>
          <a:endParaRPr lang="vi-VN" sz="1600"/>
        </a:p>
      </dgm:t>
    </dgm:pt>
    <dgm:pt modelId="{E227B4CD-099F-4E96-B8CF-98F12A2AB5F7}" type="parTrans" cxnId="{C3D2AB6C-7F5F-45E1-AA6A-BECC19162D55}">
      <dgm:prSet/>
      <dgm:spPr/>
      <dgm:t>
        <a:bodyPr/>
        <a:lstStyle/>
        <a:p>
          <a:endParaRPr lang="vi-VN"/>
        </a:p>
      </dgm:t>
    </dgm:pt>
    <dgm:pt modelId="{44F9D94B-85FD-4E0B-B569-1C0E19D88A08}" type="sibTrans" cxnId="{C3D2AB6C-7F5F-45E1-AA6A-BECC19162D55}">
      <dgm:prSet/>
      <dgm:spPr/>
      <dgm:t>
        <a:bodyPr/>
        <a:lstStyle/>
        <a:p>
          <a:endParaRPr lang="vi-VN"/>
        </a:p>
      </dgm:t>
    </dgm:pt>
    <dgm:pt modelId="{577598CE-A56A-499F-9286-08BCCA707830}">
      <dgm:prSet phldrT="[Text]" custT="1"/>
      <dgm:spPr/>
      <dgm:t>
        <a:bodyPr/>
        <a:lstStyle/>
        <a:p>
          <a:pPr>
            <a:buClr>
              <a:schemeClr val="dk1"/>
            </a:buClr>
            <a:buSzPts val="1800"/>
            <a:buChar char="-"/>
          </a:pPr>
          <a:r>
            <a:rPr lang="vi-VN" sz="1600">
              <a:solidFill>
                <a:schemeClr val="dk1"/>
              </a:solidFill>
            </a:rPr>
            <a:t>Bảo mật tốt hay không phụ thuộc vào người sử dụng</a:t>
          </a:r>
          <a:endParaRPr lang="vi-VN" sz="1600"/>
        </a:p>
      </dgm:t>
    </dgm:pt>
    <dgm:pt modelId="{DB8E895A-8C16-49E4-A533-F4A044C66156}" type="parTrans" cxnId="{90980710-0219-4910-A1D3-FB84BA90AB86}">
      <dgm:prSet/>
      <dgm:spPr/>
      <dgm:t>
        <a:bodyPr/>
        <a:lstStyle/>
        <a:p>
          <a:endParaRPr lang="vi-VN"/>
        </a:p>
      </dgm:t>
    </dgm:pt>
    <dgm:pt modelId="{64A8C86F-984A-40EB-B136-A21BFF8518D6}" type="sibTrans" cxnId="{90980710-0219-4910-A1D3-FB84BA90AB86}">
      <dgm:prSet/>
      <dgm:spPr/>
      <dgm:t>
        <a:bodyPr/>
        <a:lstStyle/>
        <a:p>
          <a:endParaRPr lang="vi-VN"/>
        </a:p>
      </dgm:t>
    </dgm:pt>
    <dgm:pt modelId="{6BBC3A1F-204F-47B7-BD2D-FAA5FA04495C}" type="pres">
      <dgm:prSet presAssocID="{A63568FE-6310-4CA7-8F19-9D0D5C8A25C8}" presName="compositeShape" presStyleCnt="0">
        <dgm:presLayoutVars>
          <dgm:chMax val="2"/>
          <dgm:dir/>
          <dgm:resizeHandles val="exact"/>
        </dgm:presLayoutVars>
      </dgm:prSet>
      <dgm:spPr/>
    </dgm:pt>
    <dgm:pt modelId="{70219202-1258-45A5-91C7-C78A5D62CF12}" type="pres">
      <dgm:prSet presAssocID="{A63568FE-6310-4CA7-8F19-9D0D5C8A25C8}" presName="ribbon" presStyleLbl="node1" presStyleIdx="0" presStyleCnt="1"/>
      <dgm:spPr/>
    </dgm:pt>
    <dgm:pt modelId="{928D2067-7CB5-4198-BF21-034524D55665}" type="pres">
      <dgm:prSet presAssocID="{A63568FE-6310-4CA7-8F19-9D0D5C8A25C8}" presName="leftArrowText" presStyleLbl="node1" presStyleIdx="0" presStyleCnt="1">
        <dgm:presLayoutVars>
          <dgm:chMax val="0"/>
          <dgm:bulletEnabled val="1"/>
        </dgm:presLayoutVars>
      </dgm:prSet>
      <dgm:spPr/>
    </dgm:pt>
    <dgm:pt modelId="{3B88503B-31FE-420A-9CC3-82B71BCA77C0}" type="pres">
      <dgm:prSet presAssocID="{A63568FE-6310-4CA7-8F19-9D0D5C8A25C8}" presName="rightArrowText" presStyleLbl="node1" presStyleIdx="0" presStyleCnt="1" custScaleX="113884">
        <dgm:presLayoutVars>
          <dgm:chMax val="0"/>
          <dgm:bulletEnabled val="1"/>
        </dgm:presLayoutVars>
      </dgm:prSet>
      <dgm:spPr/>
    </dgm:pt>
  </dgm:ptLst>
  <dgm:cxnLst>
    <dgm:cxn modelId="{90980710-0219-4910-A1D3-FB84BA90AB86}" srcId="{A63568FE-6310-4CA7-8F19-9D0D5C8A25C8}" destId="{577598CE-A56A-499F-9286-08BCCA707830}" srcOrd="1" destOrd="0" parTransId="{DB8E895A-8C16-49E4-A533-F4A044C66156}" sibTransId="{64A8C86F-984A-40EB-B136-A21BFF8518D6}"/>
    <dgm:cxn modelId="{C3D2AB6C-7F5F-45E1-AA6A-BECC19162D55}" srcId="{A63568FE-6310-4CA7-8F19-9D0D5C8A25C8}" destId="{40F70BA9-A0BA-40F6-BC53-DA2015AF095A}" srcOrd="0" destOrd="0" parTransId="{E227B4CD-099F-4E96-B8CF-98F12A2AB5F7}" sibTransId="{44F9D94B-85FD-4E0B-B569-1C0E19D88A08}"/>
    <dgm:cxn modelId="{15EEDCA0-0B04-4084-AF63-041496898778}" type="presOf" srcId="{A63568FE-6310-4CA7-8F19-9D0D5C8A25C8}" destId="{6BBC3A1F-204F-47B7-BD2D-FAA5FA04495C}" srcOrd="0" destOrd="0" presId="urn:microsoft.com/office/officeart/2005/8/layout/arrow6"/>
    <dgm:cxn modelId="{0511B1BC-342E-4CF6-BDB6-AD8F2A432DFF}" type="presOf" srcId="{40F70BA9-A0BA-40F6-BC53-DA2015AF095A}" destId="{928D2067-7CB5-4198-BF21-034524D55665}" srcOrd="0" destOrd="0" presId="urn:microsoft.com/office/officeart/2005/8/layout/arrow6"/>
    <dgm:cxn modelId="{B838E2C7-9A5B-46E1-8442-D3A3D45B09CD}" type="presOf" srcId="{577598CE-A56A-499F-9286-08BCCA707830}" destId="{3B88503B-31FE-420A-9CC3-82B71BCA77C0}" srcOrd="0" destOrd="0" presId="urn:microsoft.com/office/officeart/2005/8/layout/arrow6"/>
    <dgm:cxn modelId="{4C3AD74C-278E-4A4E-BA44-AB91B8F649C2}" type="presParOf" srcId="{6BBC3A1F-204F-47B7-BD2D-FAA5FA04495C}" destId="{70219202-1258-45A5-91C7-C78A5D62CF12}" srcOrd="0" destOrd="0" presId="urn:microsoft.com/office/officeart/2005/8/layout/arrow6"/>
    <dgm:cxn modelId="{F7CB57A9-BFA5-47BD-9764-5128710C078C}" type="presParOf" srcId="{6BBC3A1F-204F-47B7-BD2D-FAA5FA04495C}" destId="{928D2067-7CB5-4198-BF21-034524D55665}" srcOrd="1" destOrd="0" presId="urn:microsoft.com/office/officeart/2005/8/layout/arrow6"/>
    <dgm:cxn modelId="{905B28C3-FE82-4F3E-A93B-7BC5A83F2E0E}" type="presParOf" srcId="{6BBC3A1F-204F-47B7-BD2D-FAA5FA04495C}" destId="{3B88503B-31FE-420A-9CC3-82B71BCA77C0}" srcOrd="2" destOrd="0" presId="urn:microsoft.com/office/officeart/2005/8/layout/arrow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7ED84A-1552-481F-8027-8671401CBF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vi-VN"/>
        </a:p>
      </dgm:t>
    </dgm:pt>
    <dgm:pt modelId="{4D55695F-28A1-425A-A04A-9EA553B236E5}">
      <dgm:prSet phldrT="[Text]"/>
      <dgm:spPr/>
      <dgm:t>
        <a:bodyPr/>
        <a:lstStyle/>
        <a:p>
          <a:r>
            <a:rPr lang="vi-VN" b="0" i="0"/>
            <a:t>Nếu có kiến thức về lập trình và muốn đầu tư một website đàng hoàng, chuyên nghiệp thì nên chọn WordPress</a:t>
          </a:r>
          <a:endParaRPr lang="vi-VN"/>
        </a:p>
      </dgm:t>
    </dgm:pt>
    <dgm:pt modelId="{EE5EB6FC-40E1-4774-BE03-0D236C952A76}" type="parTrans" cxnId="{9BDFCB33-6034-472C-9F25-E59B95F97846}">
      <dgm:prSet/>
      <dgm:spPr/>
      <dgm:t>
        <a:bodyPr/>
        <a:lstStyle/>
        <a:p>
          <a:endParaRPr lang="vi-VN"/>
        </a:p>
      </dgm:t>
    </dgm:pt>
    <dgm:pt modelId="{F148882F-682B-46CD-ACB5-2C81E39AE7A6}" type="sibTrans" cxnId="{9BDFCB33-6034-472C-9F25-E59B95F97846}">
      <dgm:prSet/>
      <dgm:spPr/>
      <dgm:t>
        <a:bodyPr/>
        <a:lstStyle/>
        <a:p>
          <a:endParaRPr lang="vi-VN"/>
        </a:p>
      </dgm:t>
    </dgm:pt>
    <dgm:pt modelId="{EA275926-1C87-4D35-88A5-130CE72D6A0A}">
      <dgm:prSet/>
      <dgm:spPr/>
      <dgm:t>
        <a:bodyPr/>
        <a:lstStyle/>
        <a:p>
          <a:r>
            <a:rPr lang="vi-VN" b="0" i="0"/>
            <a:t>Nếu mục đích của bạn là tạo một blog cá nhân và chia sẻ những câu chuyện, một nền tảng đơn giản như Blogger rất hợp lý. </a:t>
          </a:r>
          <a:endParaRPr lang="vi-VN"/>
        </a:p>
      </dgm:t>
    </dgm:pt>
    <dgm:pt modelId="{5CB5B410-7D97-46E5-9093-3AEE5D618574}" type="parTrans" cxnId="{35E9CC17-F7A1-4C2B-8C2A-86689C1650A9}">
      <dgm:prSet/>
      <dgm:spPr/>
      <dgm:t>
        <a:bodyPr/>
        <a:lstStyle/>
        <a:p>
          <a:endParaRPr lang="vi-VN"/>
        </a:p>
      </dgm:t>
    </dgm:pt>
    <dgm:pt modelId="{0B9ED88F-F4A1-40E4-B51E-9E9B4D428438}" type="sibTrans" cxnId="{35E9CC17-F7A1-4C2B-8C2A-86689C1650A9}">
      <dgm:prSet/>
      <dgm:spPr/>
      <dgm:t>
        <a:bodyPr/>
        <a:lstStyle/>
        <a:p>
          <a:endParaRPr lang="vi-VN"/>
        </a:p>
      </dgm:t>
    </dgm:pt>
    <dgm:pt modelId="{E9FFEC5A-3864-48FB-88C8-60A4D9DBA098}" type="pres">
      <dgm:prSet presAssocID="{0E7ED84A-1552-481F-8027-8671401CBF63}" presName="linear" presStyleCnt="0">
        <dgm:presLayoutVars>
          <dgm:animLvl val="lvl"/>
          <dgm:resizeHandles val="exact"/>
        </dgm:presLayoutVars>
      </dgm:prSet>
      <dgm:spPr/>
    </dgm:pt>
    <dgm:pt modelId="{00F61FC6-179F-4A38-ADCF-4C8CF031F76F}" type="pres">
      <dgm:prSet presAssocID="{EA275926-1C87-4D35-88A5-130CE72D6A0A}" presName="parentText" presStyleLbl="node1" presStyleIdx="0" presStyleCnt="2">
        <dgm:presLayoutVars>
          <dgm:chMax val="0"/>
          <dgm:bulletEnabled val="1"/>
        </dgm:presLayoutVars>
      </dgm:prSet>
      <dgm:spPr/>
    </dgm:pt>
    <dgm:pt modelId="{D3361286-B71E-4E1C-8180-A154C3FBDD2A}" type="pres">
      <dgm:prSet presAssocID="{0B9ED88F-F4A1-40E4-B51E-9E9B4D428438}" presName="spacer" presStyleCnt="0"/>
      <dgm:spPr/>
    </dgm:pt>
    <dgm:pt modelId="{14ECE00D-E630-4C44-AF52-6F668C63195B}" type="pres">
      <dgm:prSet presAssocID="{4D55695F-28A1-425A-A04A-9EA553B236E5}" presName="parentText" presStyleLbl="node1" presStyleIdx="1" presStyleCnt="2">
        <dgm:presLayoutVars>
          <dgm:chMax val="0"/>
          <dgm:bulletEnabled val="1"/>
        </dgm:presLayoutVars>
      </dgm:prSet>
      <dgm:spPr/>
    </dgm:pt>
  </dgm:ptLst>
  <dgm:cxnLst>
    <dgm:cxn modelId="{1220BE11-6D2F-4AC1-8506-62C9E4733F8B}" type="presOf" srcId="{EA275926-1C87-4D35-88A5-130CE72D6A0A}" destId="{00F61FC6-179F-4A38-ADCF-4C8CF031F76F}" srcOrd="0" destOrd="0" presId="urn:microsoft.com/office/officeart/2005/8/layout/vList2"/>
    <dgm:cxn modelId="{35E9CC17-F7A1-4C2B-8C2A-86689C1650A9}" srcId="{0E7ED84A-1552-481F-8027-8671401CBF63}" destId="{EA275926-1C87-4D35-88A5-130CE72D6A0A}" srcOrd="0" destOrd="0" parTransId="{5CB5B410-7D97-46E5-9093-3AEE5D618574}" sibTransId="{0B9ED88F-F4A1-40E4-B51E-9E9B4D428438}"/>
    <dgm:cxn modelId="{9BDFCB33-6034-472C-9F25-E59B95F97846}" srcId="{0E7ED84A-1552-481F-8027-8671401CBF63}" destId="{4D55695F-28A1-425A-A04A-9EA553B236E5}" srcOrd="1" destOrd="0" parTransId="{EE5EB6FC-40E1-4774-BE03-0D236C952A76}" sibTransId="{F148882F-682B-46CD-ACB5-2C81E39AE7A6}"/>
    <dgm:cxn modelId="{0C306C89-FC76-4EF1-BFF4-EB6A1FE0DBC1}" type="presOf" srcId="{4D55695F-28A1-425A-A04A-9EA553B236E5}" destId="{14ECE00D-E630-4C44-AF52-6F668C63195B}" srcOrd="0" destOrd="0" presId="urn:microsoft.com/office/officeart/2005/8/layout/vList2"/>
    <dgm:cxn modelId="{54A804B5-4CE4-4B55-983B-3762BA8E373B}" type="presOf" srcId="{0E7ED84A-1552-481F-8027-8671401CBF63}" destId="{E9FFEC5A-3864-48FB-88C8-60A4D9DBA098}" srcOrd="0" destOrd="0" presId="urn:microsoft.com/office/officeart/2005/8/layout/vList2"/>
    <dgm:cxn modelId="{FAEF4F00-8AB1-4199-99FE-95640B000DA3}" type="presParOf" srcId="{E9FFEC5A-3864-48FB-88C8-60A4D9DBA098}" destId="{00F61FC6-179F-4A38-ADCF-4C8CF031F76F}" srcOrd="0" destOrd="0" presId="urn:microsoft.com/office/officeart/2005/8/layout/vList2"/>
    <dgm:cxn modelId="{A05DF3D2-1E89-4D11-9B27-954A11E1392E}" type="presParOf" srcId="{E9FFEC5A-3864-48FB-88C8-60A4D9DBA098}" destId="{D3361286-B71E-4E1C-8180-A154C3FBDD2A}" srcOrd="1" destOrd="0" presId="urn:microsoft.com/office/officeart/2005/8/layout/vList2"/>
    <dgm:cxn modelId="{F84B9E51-2E79-4969-94AC-DA0900A3A680}" type="presParOf" srcId="{E9FFEC5A-3864-48FB-88C8-60A4D9DBA098}" destId="{14ECE00D-E630-4C44-AF52-6F668C63195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397BD-5D3B-446E-AF84-BA3EAC95FFBA}">
      <dsp:nvSpPr>
        <dsp:cNvPr id="0" name=""/>
        <dsp:cNvSpPr/>
      </dsp:nvSpPr>
      <dsp:spPr>
        <a:xfrm>
          <a:off x="1824266" y="0"/>
          <a:ext cx="3810000" cy="15240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81807-0A66-47F3-ADC1-370F888EFA08}">
      <dsp:nvSpPr>
        <dsp:cNvPr id="0" name=""/>
        <dsp:cNvSpPr/>
      </dsp:nvSpPr>
      <dsp:spPr>
        <a:xfrm>
          <a:off x="2190750" y="304799"/>
          <a:ext cx="1257300" cy="6705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SzPts val="1200"/>
            <a:buNone/>
          </a:pPr>
          <a:r>
            <a:rPr lang="en-US" sz="1400" kern="1200">
              <a:solidFill>
                <a:schemeClr val="dk1"/>
              </a:solidFill>
            </a:rPr>
            <a:t>Dễ sử dụng , cần biết html để chỉnh chủ đề </a:t>
          </a:r>
          <a:endParaRPr lang="vi-VN" sz="1400" kern="1200"/>
        </a:p>
      </dsp:txBody>
      <dsp:txXfrm>
        <a:off x="2190750" y="304799"/>
        <a:ext cx="1257300" cy="670560"/>
      </dsp:txXfrm>
    </dsp:sp>
    <dsp:sp modelId="{D51B3DC0-F9B5-42F1-9E39-09680027E260}">
      <dsp:nvSpPr>
        <dsp:cNvPr id="0" name=""/>
        <dsp:cNvSpPr/>
      </dsp:nvSpPr>
      <dsp:spPr>
        <a:xfrm>
          <a:off x="3638550" y="510540"/>
          <a:ext cx="1485900" cy="7467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Clr>
              <a:schemeClr val="dk1"/>
            </a:buClr>
            <a:buSzPts val="1800"/>
            <a:buNone/>
          </a:pPr>
          <a:r>
            <a:rPr lang="en-US" sz="1600" kern="1200">
              <a:solidFill>
                <a:schemeClr val="dk1"/>
              </a:solidFill>
            </a:rPr>
            <a:t>Dễ sử dụng , không cần biết code </a:t>
          </a:r>
          <a:endParaRPr lang="vi-VN" sz="1600" kern="1200"/>
        </a:p>
      </dsp:txBody>
      <dsp:txXfrm>
        <a:off x="3638550" y="510540"/>
        <a:ext cx="1485900" cy="746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19202-1258-45A5-91C7-C78A5D62CF12}">
      <dsp:nvSpPr>
        <dsp:cNvPr id="0" name=""/>
        <dsp:cNvSpPr/>
      </dsp:nvSpPr>
      <dsp:spPr>
        <a:xfrm>
          <a:off x="0" y="171449"/>
          <a:ext cx="3905250" cy="15621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D2067-7CB5-4198-BF21-034524D55665}">
      <dsp:nvSpPr>
        <dsp:cNvPr id="0" name=""/>
        <dsp:cNvSpPr/>
      </dsp:nvSpPr>
      <dsp:spPr>
        <a:xfrm>
          <a:off x="468630" y="444817"/>
          <a:ext cx="1288732" cy="765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Clr>
              <a:schemeClr val="dk1"/>
            </a:buClr>
            <a:buSzPts val="1800"/>
            <a:buNone/>
          </a:pPr>
          <a:r>
            <a:rPr lang="en-US" sz="1600" kern="1200">
              <a:solidFill>
                <a:schemeClr val="dk1"/>
              </a:solidFill>
            </a:rPr>
            <a:t>Miễn phí hoàn toàn</a:t>
          </a:r>
          <a:endParaRPr lang="vi-VN" sz="1600" kern="1200"/>
        </a:p>
      </dsp:txBody>
      <dsp:txXfrm>
        <a:off x="468630" y="444817"/>
        <a:ext cx="1288732" cy="765429"/>
      </dsp:txXfrm>
    </dsp:sp>
    <dsp:sp modelId="{3B88503B-31FE-420A-9CC3-82B71BCA77C0}">
      <dsp:nvSpPr>
        <dsp:cNvPr id="0" name=""/>
        <dsp:cNvSpPr/>
      </dsp:nvSpPr>
      <dsp:spPr>
        <a:xfrm>
          <a:off x="1952625" y="694753"/>
          <a:ext cx="1523047" cy="765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Clr>
              <a:schemeClr val="dk1"/>
            </a:buClr>
            <a:buSzPts val="1800"/>
            <a:buNone/>
          </a:pPr>
          <a:r>
            <a:rPr lang="en-US" sz="1600" kern="1200">
              <a:solidFill>
                <a:schemeClr val="dk1"/>
              </a:solidFill>
            </a:rPr>
            <a:t>Có cả bản miễn phí và trả phí </a:t>
          </a:r>
          <a:endParaRPr lang="vi-VN" sz="1600" kern="1200"/>
        </a:p>
      </dsp:txBody>
      <dsp:txXfrm>
        <a:off x="1952625" y="694753"/>
        <a:ext cx="1523047" cy="7654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397BD-5D3B-446E-AF84-BA3EAC95FFBA}">
      <dsp:nvSpPr>
        <dsp:cNvPr id="0" name=""/>
        <dsp:cNvSpPr/>
      </dsp:nvSpPr>
      <dsp:spPr>
        <a:xfrm>
          <a:off x="1824266" y="0"/>
          <a:ext cx="3810000" cy="15240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81807-0A66-47F3-ADC1-370F888EFA08}">
      <dsp:nvSpPr>
        <dsp:cNvPr id="0" name=""/>
        <dsp:cNvSpPr/>
      </dsp:nvSpPr>
      <dsp:spPr>
        <a:xfrm>
          <a:off x="2133599" y="266700"/>
          <a:ext cx="1371601" cy="7467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SzPts val="1200"/>
            <a:buNone/>
          </a:pPr>
          <a:r>
            <a:rPr lang="en-US" sz="1600" kern="1200">
              <a:solidFill>
                <a:schemeClr val="dk1"/>
              </a:solidFill>
            </a:rPr>
            <a:t>Khó nâng cấp , thêm tính năng</a:t>
          </a:r>
          <a:endParaRPr lang="vi-VN" sz="1600" kern="1200"/>
        </a:p>
      </dsp:txBody>
      <dsp:txXfrm>
        <a:off x="2133599" y="266700"/>
        <a:ext cx="1371601" cy="746760"/>
      </dsp:txXfrm>
    </dsp:sp>
    <dsp:sp modelId="{D51B3DC0-F9B5-42F1-9E39-09680027E260}">
      <dsp:nvSpPr>
        <dsp:cNvPr id="0" name=""/>
        <dsp:cNvSpPr/>
      </dsp:nvSpPr>
      <dsp:spPr>
        <a:xfrm>
          <a:off x="3429000" y="510540"/>
          <a:ext cx="1904998" cy="74676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Clr>
              <a:schemeClr val="dk1"/>
            </a:buClr>
            <a:buSzPts val="1800"/>
            <a:buNone/>
          </a:pPr>
          <a:r>
            <a:rPr lang="en-US" sz="1400" kern="1200">
              <a:solidFill>
                <a:schemeClr val="dk1"/>
              </a:solidFill>
            </a:rPr>
            <a:t>Cho phép thay đổi giao diện và chức năng với Theme và Plugin</a:t>
          </a:r>
          <a:endParaRPr lang="vi-VN" sz="1400" kern="1200"/>
        </a:p>
      </dsp:txBody>
      <dsp:txXfrm>
        <a:off x="3429000" y="510540"/>
        <a:ext cx="1904998" cy="746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19202-1258-45A5-91C7-C78A5D62CF12}">
      <dsp:nvSpPr>
        <dsp:cNvPr id="0" name=""/>
        <dsp:cNvSpPr/>
      </dsp:nvSpPr>
      <dsp:spPr>
        <a:xfrm>
          <a:off x="0" y="171449"/>
          <a:ext cx="3905250" cy="156210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D2067-7CB5-4198-BF21-034524D55665}">
      <dsp:nvSpPr>
        <dsp:cNvPr id="0" name=""/>
        <dsp:cNvSpPr/>
      </dsp:nvSpPr>
      <dsp:spPr>
        <a:xfrm>
          <a:off x="468630" y="444817"/>
          <a:ext cx="1288732" cy="765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Clr>
              <a:schemeClr val="dk1"/>
            </a:buClr>
            <a:buSzPts val="1800"/>
            <a:buNone/>
          </a:pPr>
          <a:r>
            <a:rPr lang="en-US" sz="1600" kern="1200">
              <a:solidFill>
                <a:schemeClr val="dk1"/>
              </a:solidFill>
            </a:rPr>
            <a:t>Bảo mật tốt do thuộc google</a:t>
          </a:r>
          <a:endParaRPr lang="vi-VN" sz="1600" kern="1200"/>
        </a:p>
      </dsp:txBody>
      <dsp:txXfrm>
        <a:off x="468630" y="444817"/>
        <a:ext cx="1288732" cy="765429"/>
      </dsp:txXfrm>
    </dsp:sp>
    <dsp:sp modelId="{3B88503B-31FE-420A-9CC3-82B71BCA77C0}">
      <dsp:nvSpPr>
        <dsp:cNvPr id="0" name=""/>
        <dsp:cNvSpPr/>
      </dsp:nvSpPr>
      <dsp:spPr>
        <a:xfrm>
          <a:off x="1846895" y="694753"/>
          <a:ext cx="1734507" cy="76542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marL="0" lvl="0" indent="0" algn="ctr" defTabSz="711200">
            <a:lnSpc>
              <a:spcPct val="90000"/>
            </a:lnSpc>
            <a:spcBef>
              <a:spcPct val="0"/>
            </a:spcBef>
            <a:spcAft>
              <a:spcPct val="35000"/>
            </a:spcAft>
            <a:buClr>
              <a:schemeClr val="dk1"/>
            </a:buClr>
            <a:buSzPts val="1800"/>
            <a:buNone/>
          </a:pPr>
          <a:r>
            <a:rPr lang="vi-VN" sz="1600" kern="1200">
              <a:solidFill>
                <a:schemeClr val="dk1"/>
              </a:solidFill>
            </a:rPr>
            <a:t>Bảo mật tốt hay không phụ thuộc vào người sử dụng</a:t>
          </a:r>
          <a:endParaRPr lang="vi-VN" sz="1600" kern="1200"/>
        </a:p>
      </dsp:txBody>
      <dsp:txXfrm>
        <a:off x="1846895" y="694753"/>
        <a:ext cx="1734507" cy="765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61FC6-179F-4A38-ADCF-4C8CF031F76F}">
      <dsp:nvSpPr>
        <dsp:cNvPr id="0" name=""/>
        <dsp:cNvSpPr/>
      </dsp:nvSpPr>
      <dsp:spPr>
        <a:xfrm>
          <a:off x="0" y="355209"/>
          <a:ext cx="7924800" cy="16321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vi-VN" sz="3100" b="0" i="0" kern="1200"/>
            <a:t>Nếu mục đích của bạn là tạo một blog cá nhân và chia sẻ những câu chuyện, một nền tảng đơn giản như Blogger rất hợp lý. </a:t>
          </a:r>
          <a:endParaRPr lang="vi-VN" sz="3100" kern="1200"/>
        </a:p>
      </dsp:txBody>
      <dsp:txXfrm>
        <a:off x="79675" y="434884"/>
        <a:ext cx="7765450" cy="1472800"/>
      </dsp:txXfrm>
    </dsp:sp>
    <dsp:sp modelId="{14ECE00D-E630-4C44-AF52-6F668C63195B}">
      <dsp:nvSpPr>
        <dsp:cNvPr id="0" name=""/>
        <dsp:cNvSpPr/>
      </dsp:nvSpPr>
      <dsp:spPr>
        <a:xfrm>
          <a:off x="0" y="2076639"/>
          <a:ext cx="7924800" cy="16321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vi-VN" sz="3100" b="0" i="0" kern="1200"/>
            <a:t>Nếu có kiến thức về lập trình và muốn đầu tư một website đàng hoàng, chuyên nghiệp thì nên chọn WordPress</a:t>
          </a:r>
          <a:endParaRPr lang="vi-VN" sz="3100" kern="1200"/>
        </a:p>
      </dsp:txBody>
      <dsp:txXfrm>
        <a:off x="79675" y="2156314"/>
        <a:ext cx="7765450" cy="1472800"/>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A2CF5C-14DC-45BD-BCF4-3F32C833E585}" type="datetimeFigureOut">
              <a:rPr lang="en-PH"/>
              <a:pPr>
                <a:defRPr/>
              </a:pPr>
              <a:t>21/09/2021</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PH"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0F8A1B-7B80-4B15-A91A-CE912A613493}" type="slidenum">
              <a:rPr lang="en-PH"/>
              <a:pPr>
                <a:defRPr/>
              </a:pPr>
              <a:t>‹#›</a:t>
            </a:fld>
            <a:endParaRPr lang="en-PH"/>
          </a:p>
        </p:txBody>
      </p:sp>
    </p:spTree>
    <p:extLst>
      <p:ext uri="{BB962C8B-B14F-4D97-AF65-F5344CB8AC3E}">
        <p14:creationId xmlns:p14="http://schemas.microsoft.com/office/powerpoint/2010/main" val="3389201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7924800" cy="838200"/>
          </a:xfrm>
        </p:spPr>
        <p:txBody>
          <a:bodyPr/>
          <a:lstStyle>
            <a:lvl1pPr algn="ctr">
              <a:defRPr sz="720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defRPr>
            </a:lvl1pPr>
          </a:lstStyle>
          <a:p>
            <a:r>
              <a:rPr lang="vi-VN"/>
              <a:t>Bấm &amp; sửa kiểu tiêu đề</a:t>
            </a:r>
            <a:endParaRPr lang="en-US" dirty="0"/>
          </a:p>
        </p:txBody>
      </p:sp>
      <p:sp>
        <p:nvSpPr>
          <p:cNvPr id="3" name="Subtitle 2"/>
          <p:cNvSpPr>
            <a:spLocks noGrp="1"/>
          </p:cNvSpPr>
          <p:nvPr>
            <p:ph type="subTitle" idx="1"/>
          </p:nvPr>
        </p:nvSpPr>
        <p:spPr>
          <a:xfrm>
            <a:off x="609600" y="4038600"/>
            <a:ext cx="7924800" cy="457200"/>
          </a:xfrm>
        </p:spPr>
        <p:txBody>
          <a:bodyPr>
            <a:noAutofit/>
          </a:bodyPr>
          <a:lstStyle>
            <a:lvl1pPr marL="0" indent="0" algn="ctr">
              <a:buNone/>
              <a:defRPr sz="24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DAC442E-6DCD-4744-A250-064EF71D9268}"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D1CA29-DD4D-4ECC-8A17-DAF48781D8C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C7B9416-52A4-4A8C-8123-1B325530FC5F}"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A95F52-5ED6-4EC1-8DAF-D75A4CFE283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64024"/>
            <a:ext cx="1981200" cy="4862139"/>
          </a:xfrm>
        </p:spPr>
        <p:txBody>
          <a:bodyPr vert="eaVert">
            <a:normAutofit/>
          </a:bodyPr>
          <a:lstStyle>
            <a:lvl1pPr algn="l" defTabSz="914400" rtl="0" eaLnBrk="1" latinLnBrk="0" hangingPunct="1">
              <a:spcBef>
                <a:spcPct val="0"/>
              </a:spcBef>
              <a:buNone/>
              <a:defRPr lang="en-US" sz="32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Click to edit Master title style</a:t>
            </a:r>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E7F45D-FC32-4F03-858A-EFBB3F1D6522}"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99BD7E-66F3-4D62-B93B-9DE4914E62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9BF731-9AAA-4F8B-9953-5BBBCD0433FC}"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D3B592-2A1B-4491-8764-FA0B46EEC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1600" y="2514600"/>
            <a:ext cx="6437313" cy="1362075"/>
          </a:xfrm>
        </p:spPr>
        <p:txBody>
          <a:bodyPr anchor="t"/>
          <a:lstStyle>
            <a:lvl1pPr algn="ctr" defTabSz="914400" rtl="0" eaLnBrk="1" latinLnBrk="0" hangingPunct="1">
              <a:spcBef>
                <a:spcPct val="0"/>
              </a:spcBef>
              <a:buNone/>
              <a:defRPr lang="en-US" sz="4800" strike="noStrike"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stStyle>
          <a:p>
            <a:r>
              <a:rPr lang="en-US" dirty="0"/>
              <a:t>Click to edit Master title style</a:t>
            </a:r>
          </a:p>
        </p:txBody>
      </p:sp>
      <p:sp>
        <p:nvSpPr>
          <p:cNvPr id="3" name="Text Placeholder 2"/>
          <p:cNvSpPr>
            <a:spLocks noGrp="1"/>
          </p:cNvSpPr>
          <p:nvPr>
            <p:ph type="body" idx="1"/>
          </p:nvPr>
        </p:nvSpPr>
        <p:spPr>
          <a:xfrm>
            <a:off x="1371600" y="3962400"/>
            <a:ext cx="6437313" cy="838200"/>
          </a:xfrm>
        </p:spPr>
        <p:txBody>
          <a:bodyPr anchor="b"/>
          <a:lstStyle>
            <a:lvl1pPr marL="0" indent="0" algn="ct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B0CE2C7E-1509-4B8F-8BC9-5F1306E27D3A}"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375C4C-2585-473D-8636-362D1BA865E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dirty="0"/>
          </a:p>
        </p:txBody>
      </p:sp>
      <p:sp>
        <p:nvSpPr>
          <p:cNvPr id="3" name="Content Placeholder 2"/>
          <p:cNvSpPr>
            <a:spLocks noGrp="1"/>
          </p:cNvSpPr>
          <p:nvPr>
            <p:ph sz="half" idx="1"/>
          </p:nvPr>
        </p:nvSpPr>
        <p:spPr>
          <a:xfrm>
            <a:off x="6096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4A96D7C0-1824-47BE-ADDD-72C1274454C5}" type="datetimeFigureOut">
              <a:rPr lang="en-US"/>
              <a:pPr>
                <a:defRPr/>
              </a:pPr>
              <a:t>9/21/2021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DE66CB-E535-4C7F-87B5-B1D242D51D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&amp; sửa kiểu tiêu đề</a:t>
            </a:r>
            <a:endParaRPr lang="en-US" dirty="0"/>
          </a:p>
        </p:txBody>
      </p:sp>
      <p:sp>
        <p:nvSpPr>
          <p:cNvPr id="3" name="Text Placeholder 2"/>
          <p:cNvSpPr>
            <a:spLocks noGrp="1"/>
          </p:cNvSpPr>
          <p:nvPr>
            <p:ph type="body" idx="1"/>
          </p:nvPr>
        </p:nvSpPr>
        <p:spPr>
          <a:xfrm>
            <a:off x="609600" y="2179638"/>
            <a:ext cx="38877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895599"/>
            <a:ext cx="3887788"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179638"/>
            <a:ext cx="38893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895599"/>
            <a:ext cx="3889375"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D3F58D6-F415-4F39-BC4E-F83D244E22EA}" type="datetimeFigureOut">
              <a:rPr lang="en-US"/>
              <a:pPr>
                <a:defRPr/>
              </a:pPr>
              <a:t>9/21/2021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BFB22ED-BE18-4799-9807-CBA7B8B03B3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&amp; sửa kiểu tiêu đề</a:t>
            </a:r>
            <a:endParaRPr lang="en-US" dirty="0"/>
          </a:p>
        </p:txBody>
      </p:sp>
      <p:sp>
        <p:nvSpPr>
          <p:cNvPr id="3" name="Date Placeholder 3"/>
          <p:cNvSpPr>
            <a:spLocks noGrp="1"/>
          </p:cNvSpPr>
          <p:nvPr>
            <p:ph type="dt" sz="half" idx="10"/>
          </p:nvPr>
        </p:nvSpPr>
        <p:spPr/>
        <p:txBody>
          <a:bodyPr/>
          <a:lstStyle>
            <a:lvl1pPr>
              <a:defRPr/>
            </a:lvl1pPr>
          </a:lstStyle>
          <a:p>
            <a:pPr>
              <a:defRPr/>
            </a:pPr>
            <a:fld id="{C990939F-C255-484D-BEF2-B418FA3251E7}" type="datetimeFigureOut">
              <a:rPr lang="en-US"/>
              <a:pPr>
                <a:defRPr/>
              </a:pPr>
              <a:t>9/21/2021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329C99-F5D7-4B80-AD79-EAFA92552BD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1D775A-FA59-4472-87FC-5FA68B218A05}" type="datetimeFigureOut">
              <a:rPr lang="en-US"/>
              <a:pPr>
                <a:defRPr/>
              </a:pPr>
              <a:t>9/21/2021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A890A5-5AEB-4CEB-A5FC-431ED5599D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2932113" cy="1162050"/>
          </a:xfrm>
        </p:spPr>
        <p:txBody>
          <a:bodyPr anchor="b"/>
          <a:lstStyle>
            <a:lvl1pPr algn="l">
              <a:defRPr lang="en-US" sz="2000" strike="noStrike" kern="1200" dirty="0">
                <a:solidFill>
                  <a:schemeClr val="bg1"/>
                </a:solidFill>
                <a:effectLst/>
                <a:latin typeface="Arial Black" pitchFamily="34" charset="0"/>
                <a:ea typeface="+mj-ea"/>
                <a:cs typeface="+mj-cs"/>
              </a:defRPr>
            </a:lvl1pPr>
          </a:lstStyle>
          <a:p>
            <a:r>
              <a:rPr lang="vi-VN"/>
              <a:t>Bấm &amp; sửa kiểu tiêu đề</a:t>
            </a:r>
            <a:endParaRPr lang="en-US" dirty="0"/>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33400" y="2438400"/>
            <a:ext cx="2932113"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E2D9380-21E1-4179-B0FA-964C01DADF07}" type="datetimeFigureOut">
              <a:rPr lang="en-US"/>
              <a:pPr>
                <a:defRPr/>
              </a:pPr>
              <a:t>9/21/2021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6897A5-714C-4189-B516-A4CE3B539E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lang="en-US" sz="20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a:t>Click to edit Master title style</a:t>
            </a:r>
          </a:p>
        </p:txBody>
      </p:sp>
      <p:sp>
        <p:nvSpPr>
          <p:cNvPr id="3" name="Picture Placeholder 2"/>
          <p:cNvSpPr>
            <a:spLocks noGrp="1"/>
          </p:cNvSpPr>
          <p:nvPr>
            <p:ph type="pic" idx="1"/>
          </p:nvPr>
        </p:nvSpPr>
        <p:spPr>
          <a:xfrm>
            <a:off x="1792288" y="1371599"/>
            <a:ext cx="5486400" cy="3355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40AFCD-A1E3-4C05-A11F-681AE77E2087}" type="datetimeFigureOut">
              <a:rPr lang="en-US"/>
              <a:pPr>
                <a:defRPr/>
              </a:pPr>
              <a:t>9/21/2021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17B223-088C-4328-B9C4-AFA3611A36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95400"/>
            <a:ext cx="7924800" cy="762000"/>
          </a:xfrm>
          <a:prstGeom prst="rect">
            <a:avLst/>
          </a:prstGeom>
        </p:spPr>
        <p:txBody>
          <a:bodyPr vert="horz" lIns="91440" tIns="45720" rIns="91440" bIns="45720" rtlCol="0" anchor="ctr">
            <a:noAutofit/>
          </a:bodyPr>
          <a:lstStyle/>
          <a:p>
            <a:r>
              <a:rPr lang="en-US" dirty="0"/>
              <a:t>Click to edit title style</a:t>
            </a:r>
          </a:p>
        </p:txBody>
      </p:sp>
      <p:sp>
        <p:nvSpPr>
          <p:cNvPr id="1027" name="Text Placeholder 2"/>
          <p:cNvSpPr>
            <a:spLocks noGrp="1"/>
          </p:cNvSpPr>
          <p:nvPr>
            <p:ph type="body" idx="1"/>
          </p:nvPr>
        </p:nvSpPr>
        <p:spPr bwMode="auto">
          <a:xfrm>
            <a:off x="609600" y="2133600"/>
            <a:ext cx="7924800"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46076FA-3ED9-4E29-9ACA-B3E5F8306385}" type="datetimeFigureOut">
              <a:rPr lang="en-US"/>
              <a:pPr>
                <a:defRPr/>
              </a:pPr>
              <a:t>9/21/2021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37EE5AD-0076-4B5A-A735-D945D536D8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76600"/>
            <a:ext cx="7924800" cy="838200"/>
          </a:xfrm>
        </p:spPr>
        <p:txBody>
          <a:bodyPr/>
          <a:lstStyle/>
          <a:p>
            <a:pPr eaLnBrk="1" fontAlgn="auto" hangingPunct="1">
              <a:spcAft>
                <a:spcPts val="0"/>
              </a:spcAft>
              <a:defRPr/>
            </a:pPr>
            <a:r>
              <a:rPr lang="en-PH" sz="5400" b="1"/>
              <a:t>Blogspot(</a:t>
            </a:r>
            <a:r>
              <a:rPr lang="en-PH" sz="5400" b="1" err="1"/>
              <a:t>Bloger</a:t>
            </a:r>
            <a:r>
              <a:rPr lang="en-PH" sz="5400" b="1"/>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p:txBody>
          <a:bodyPr/>
          <a:lstStyle/>
          <a:p>
            <a:pPr algn="ctr" eaLnBrk="1" fontAlgn="auto" hangingPunct="1">
              <a:spcAft>
                <a:spcPts val="0"/>
              </a:spcAft>
              <a:defRPr/>
            </a:pPr>
            <a:r>
              <a:rPr lang="vi-VN" b="1"/>
              <a:t>So Sánh Blogspot và WordPess</a:t>
            </a:r>
            <a:endParaRPr lang="en-PH" b="1"/>
          </a:p>
        </p:txBody>
      </p:sp>
      <p:graphicFrame>
        <p:nvGraphicFramePr>
          <p:cNvPr id="4" name="Diagram 3">
            <a:extLst>
              <a:ext uri="{FF2B5EF4-FFF2-40B4-BE49-F238E27FC236}">
                <a16:creationId xmlns:a16="http://schemas.microsoft.com/office/drawing/2014/main" id="{2A35ED0B-FB34-4235-8FF3-75F3D2AE8B1B}"/>
              </a:ext>
            </a:extLst>
          </p:cNvPr>
          <p:cNvGraphicFramePr/>
          <p:nvPr>
            <p:extLst>
              <p:ext uri="{D42A27DB-BD31-4B8C-83A1-F6EECF244321}">
                <p14:modId xmlns:p14="http://schemas.microsoft.com/office/powerpoint/2010/main" val="3287315600"/>
              </p:ext>
            </p:extLst>
          </p:nvPr>
        </p:nvGraphicFramePr>
        <p:xfrm>
          <a:off x="609600" y="2085975"/>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55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1F8B1-5EE1-464D-9209-7E34671B3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143000"/>
            <a:ext cx="8297333" cy="5124450"/>
          </a:xfrm>
          <a:prstGeom prst="rect">
            <a:avLst/>
          </a:prstGeom>
        </p:spPr>
      </p:pic>
    </p:spTree>
    <p:extLst>
      <p:ext uri="{BB962C8B-B14F-4D97-AF65-F5344CB8AC3E}">
        <p14:creationId xmlns:p14="http://schemas.microsoft.com/office/powerpoint/2010/main" val="289593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965745"/>
            <a:ext cx="6705600" cy="1796755"/>
          </a:xfrm>
        </p:spPr>
        <p:txBody>
          <a:bodyPr/>
          <a:lstStyle/>
          <a:p>
            <a:pPr eaLnBrk="1" fontAlgn="auto" hangingPunct="1">
              <a:spcAft>
                <a:spcPts val="0"/>
              </a:spcAft>
              <a:defRPr/>
            </a:pPr>
            <a:r>
              <a:rPr lang="vi-VN" sz="4800" b="1"/>
              <a:t>Thank you for listening</a:t>
            </a:r>
            <a:r>
              <a:rPr lang="en-PH" sz="4800" b="1"/>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2284413" y="2859996"/>
            <a:ext cx="4040187" cy="740454"/>
            <a:chOff x="0" y="0"/>
            <a:chExt cx="6256443" cy="763622"/>
          </a:xfrm>
        </p:grpSpPr>
        <p:cxnSp>
          <p:nvCxnSpPr>
            <p:cNvPr id="7199" name="直接箭头连接符 33"/>
            <p:cNvCxnSpPr>
              <a:cxnSpLocks noChangeShapeType="1"/>
            </p:cNvCxnSpPr>
            <p:nvPr/>
          </p:nvCxnSpPr>
          <p:spPr bwMode="auto">
            <a:xfrm>
              <a:off x="0" y="0"/>
              <a:ext cx="1" cy="763622"/>
            </a:xfrm>
            <a:prstGeom prst="straightConnector1">
              <a:avLst/>
            </a:prstGeom>
            <a:noFill/>
            <a:ln w="12700">
              <a:solidFill>
                <a:schemeClr val="accent1"/>
              </a:solidFill>
              <a:prstDash val="sysDot"/>
              <a:round/>
              <a:headEnd/>
              <a:tailEnd type="triangle" w="med" len="med"/>
            </a:ln>
          </p:spPr>
        </p:cxnSp>
        <p:cxnSp>
          <p:nvCxnSpPr>
            <p:cNvPr id="7200" name="直接箭头连接符 34"/>
            <p:cNvCxnSpPr>
              <a:cxnSpLocks noChangeShapeType="1"/>
            </p:cNvCxnSpPr>
            <p:nvPr/>
          </p:nvCxnSpPr>
          <p:spPr bwMode="auto">
            <a:xfrm>
              <a:off x="6256442" y="365234"/>
              <a:ext cx="1" cy="398388"/>
            </a:xfrm>
            <a:prstGeom prst="straightConnector1">
              <a:avLst/>
            </a:prstGeom>
            <a:noFill/>
            <a:ln w="12700">
              <a:solidFill>
                <a:schemeClr val="accent1"/>
              </a:solidFill>
              <a:prstDash val="sysDot"/>
              <a:round/>
              <a:headEnd/>
              <a:tailEnd type="triangle" w="med" len="med"/>
            </a:ln>
          </p:spPr>
        </p:cxnSp>
        <p:sp>
          <p:nvSpPr>
            <p:cNvPr id="7201" name="直接连接符 36"/>
            <p:cNvSpPr>
              <a:spLocks noChangeShapeType="1"/>
            </p:cNvSpPr>
            <p:nvPr/>
          </p:nvSpPr>
          <p:spPr bwMode="auto">
            <a:xfrm>
              <a:off x="0" y="365234"/>
              <a:ext cx="6256442" cy="1"/>
            </a:xfrm>
            <a:prstGeom prst="line">
              <a:avLst/>
            </a:prstGeom>
            <a:noFill/>
            <a:ln w="12700">
              <a:solidFill>
                <a:schemeClr val="accent1"/>
              </a:solidFill>
              <a:prstDash val="sysDot"/>
              <a:round/>
              <a:headEnd/>
              <a:tailEnd/>
            </a:ln>
          </p:spPr>
          <p:txBody>
            <a:bodyPr/>
            <a:lstStyle/>
            <a:p>
              <a:endParaRPr lang="en-US"/>
            </a:p>
          </p:txBody>
        </p:sp>
      </p:grpSp>
      <p:sp>
        <p:nvSpPr>
          <p:cNvPr id="7171" name="AutoShape 2"/>
          <p:cNvSpPr>
            <a:spLocks noChangeArrowheads="1"/>
          </p:cNvSpPr>
          <p:nvPr/>
        </p:nvSpPr>
        <p:spPr bwMode="auto">
          <a:xfrm>
            <a:off x="1866900" y="3600450"/>
            <a:ext cx="2120900" cy="2266950"/>
          </a:xfrm>
          <a:prstGeom prst="roundRect">
            <a:avLst>
              <a:gd name="adj" fmla="val 894"/>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3" name="AutoShape 6"/>
          <p:cNvSpPr>
            <a:spLocks noChangeArrowheads="1"/>
          </p:cNvSpPr>
          <p:nvPr/>
        </p:nvSpPr>
        <p:spPr bwMode="auto">
          <a:xfrm>
            <a:off x="5247228" y="3592513"/>
            <a:ext cx="2154238" cy="2266950"/>
          </a:xfrm>
          <a:prstGeom prst="roundRect">
            <a:avLst>
              <a:gd name="adj" fmla="val 894"/>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grpSp>
        <p:nvGrpSpPr>
          <p:cNvPr id="7175" name="Group 13"/>
          <p:cNvGrpSpPr>
            <a:grpSpLocks/>
          </p:cNvGrpSpPr>
          <p:nvPr/>
        </p:nvGrpSpPr>
        <p:grpSpPr bwMode="auto">
          <a:xfrm>
            <a:off x="2473326" y="3902250"/>
            <a:ext cx="836612" cy="904875"/>
            <a:chOff x="0" y="0"/>
            <a:chExt cx="1134269" cy="1130696"/>
          </a:xfrm>
        </p:grpSpPr>
        <p:pic>
          <p:nvPicPr>
            <p:cNvPr id="7196" name="Picture 14"/>
            <p:cNvPicPr>
              <a:picLocks noChangeAspect="1" noChangeArrowheads="1"/>
            </p:cNvPicPr>
            <p:nvPr/>
          </p:nvPicPr>
          <p:blipFill>
            <a:blip r:embed="rId2"/>
            <a:srcRect l="7111" r="7729" b="73111"/>
            <a:stretch>
              <a:fillRect/>
            </a:stretch>
          </p:blipFill>
          <p:spPr bwMode="auto">
            <a:xfrm>
              <a:off x="0" y="41083"/>
              <a:ext cx="1134269" cy="1089613"/>
            </a:xfrm>
            <a:prstGeom prst="rect">
              <a:avLst/>
            </a:prstGeom>
            <a:noFill/>
            <a:ln w="9525">
              <a:noFill/>
              <a:miter lim="800000"/>
              <a:headEnd/>
              <a:tailEnd/>
            </a:ln>
          </p:spPr>
        </p:pic>
        <p:sp>
          <p:nvSpPr>
            <p:cNvPr id="7197" name="Rectangle 16"/>
            <p:cNvSpPr>
              <a:spLocks noChangeArrowheads="1"/>
            </p:cNvSpPr>
            <p:nvPr/>
          </p:nvSpPr>
          <p:spPr bwMode="auto">
            <a:xfrm>
              <a:off x="0" y="0"/>
              <a:ext cx="1130697" cy="1130696"/>
            </a:xfrm>
            <a:prstGeom prst="rect">
              <a:avLst/>
            </a:prstGeom>
            <a:noFill/>
            <a:ln w="9525">
              <a:solidFill>
                <a:srgbClr val="808080"/>
              </a:solidFill>
              <a:miter lim="800000"/>
              <a:headEnd/>
              <a:tailEnd/>
            </a:ln>
          </p:spPr>
          <p:txBody>
            <a:bodyPr wrap="none" anchor="ctr"/>
            <a:lstStyle/>
            <a:p>
              <a:endParaRPr lang="en-US">
                <a:ea typeface="Microsoft YaHei" pitchFamily="34" charset="-122"/>
                <a:sym typeface="Arial" charset="0"/>
              </a:endParaRPr>
            </a:p>
          </p:txBody>
        </p:sp>
      </p:grpSp>
      <p:grpSp>
        <p:nvGrpSpPr>
          <p:cNvPr id="7177" name="Group 19"/>
          <p:cNvGrpSpPr>
            <a:grpSpLocks/>
          </p:cNvGrpSpPr>
          <p:nvPr/>
        </p:nvGrpSpPr>
        <p:grpSpPr bwMode="auto">
          <a:xfrm>
            <a:off x="5913978" y="3789253"/>
            <a:ext cx="820737" cy="889000"/>
            <a:chOff x="0" y="0"/>
            <a:chExt cx="1111048" cy="1111048"/>
          </a:xfrm>
        </p:grpSpPr>
        <p:pic>
          <p:nvPicPr>
            <p:cNvPr id="7192" name="Picture 8"/>
            <p:cNvPicPr>
              <a:picLocks noChangeAspect="1" noChangeArrowheads="1"/>
            </p:cNvPicPr>
            <p:nvPr/>
          </p:nvPicPr>
          <p:blipFill>
            <a:blip r:embed="rId3"/>
            <a:srcRect l="6876" r="15500" b="73853"/>
            <a:stretch>
              <a:fillRect/>
            </a:stretch>
          </p:blipFill>
          <p:spPr bwMode="auto">
            <a:xfrm>
              <a:off x="1787" y="51802"/>
              <a:ext cx="1109261" cy="1059246"/>
            </a:xfrm>
            <a:prstGeom prst="rect">
              <a:avLst/>
            </a:prstGeom>
            <a:noFill/>
            <a:ln w="9525">
              <a:noFill/>
              <a:miter lim="800000"/>
              <a:headEnd/>
              <a:tailEnd/>
            </a:ln>
          </p:spPr>
        </p:pic>
        <p:sp>
          <p:nvSpPr>
            <p:cNvPr id="7193" name="Rectangle 18"/>
            <p:cNvSpPr>
              <a:spLocks noChangeArrowheads="1"/>
            </p:cNvSpPr>
            <p:nvPr/>
          </p:nvSpPr>
          <p:spPr bwMode="auto">
            <a:xfrm>
              <a:off x="0" y="0"/>
              <a:ext cx="1111048" cy="1111048"/>
            </a:xfrm>
            <a:prstGeom prst="rect">
              <a:avLst/>
            </a:prstGeom>
            <a:noFill/>
            <a:ln w="9525">
              <a:solidFill>
                <a:srgbClr val="808080"/>
              </a:solidFill>
              <a:miter lim="800000"/>
              <a:headEnd/>
              <a:tailEnd/>
            </a:ln>
          </p:spPr>
          <p:txBody>
            <a:bodyPr wrap="none" anchor="ctr"/>
            <a:lstStyle/>
            <a:p>
              <a:endParaRPr lang="en-US">
                <a:ea typeface="Microsoft YaHei" pitchFamily="34" charset="-122"/>
                <a:sym typeface="Arial" charset="0"/>
              </a:endParaRPr>
            </a:p>
          </p:txBody>
        </p:sp>
      </p:grpSp>
      <p:sp>
        <p:nvSpPr>
          <p:cNvPr id="7178" name="AutoShape 23"/>
          <p:cNvSpPr>
            <a:spLocks noChangeArrowheads="1"/>
          </p:cNvSpPr>
          <p:nvPr/>
        </p:nvSpPr>
        <p:spPr bwMode="auto">
          <a:xfrm>
            <a:off x="2886076" y="2313478"/>
            <a:ext cx="4967287" cy="623887"/>
          </a:xfrm>
          <a:prstGeom prst="roundRect">
            <a:avLst>
              <a:gd name="adj" fmla="val 10250"/>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9" name="AutoShape 24"/>
          <p:cNvSpPr>
            <a:spLocks noChangeArrowheads="1"/>
          </p:cNvSpPr>
          <p:nvPr/>
        </p:nvSpPr>
        <p:spPr bwMode="auto">
          <a:xfrm>
            <a:off x="1943101" y="2377266"/>
            <a:ext cx="1064333" cy="500058"/>
          </a:xfrm>
          <a:prstGeom prst="roundRect">
            <a:avLst>
              <a:gd name="adj" fmla="val 7282"/>
            </a:avLst>
          </a:prstGeom>
          <a:gradFill rotWithShape="1">
            <a:gsLst>
              <a:gs pos="0">
                <a:srgbClr val="007EEA"/>
              </a:gs>
              <a:gs pos="100000">
                <a:srgbClr val="005EAC"/>
              </a:gs>
            </a:gsLst>
            <a:lin ang="18900000" scaled="1"/>
          </a:gradFill>
          <a:ln w="9525">
            <a:noFill/>
            <a:round/>
            <a:headEnd/>
            <a:tailEnd/>
          </a:ln>
        </p:spPr>
        <p:txBody>
          <a:bodyPr wrap="none" anchor="ctr"/>
          <a:lstStyle/>
          <a:p>
            <a:pPr algn="ctr"/>
            <a:r>
              <a:rPr lang="en-US" sz="2800" b="1">
                <a:solidFill>
                  <a:srgbClr val="FFFFFF"/>
                </a:solidFill>
                <a:ea typeface="Microsoft YaHei" pitchFamily="34" charset="-122"/>
                <a:sym typeface="Arial" charset="0"/>
              </a:rPr>
              <a:t>2</a:t>
            </a:r>
          </a:p>
        </p:txBody>
      </p:sp>
      <p:sp>
        <p:nvSpPr>
          <p:cNvPr id="7180" name="矩形 27"/>
          <p:cNvSpPr>
            <a:spLocks noChangeArrowheads="1"/>
          </p:cNvSpPr>
          <p:nvPr/>
        </p:nvSpPr>
        <p:spPr bwMode="auto">
          <a:xfrm>
            <a:off x="3208338" y="2430463"/>
            <a:ext cx="4464050" cy="402546"/>
          </a:xfrm>
          <a:prstGeom prst="rect">
            <a:avLst/>
          </a:prstGeom>
          <a:noFill/>
          <a:ln w="9525">
            <a:noFill/>
            <a:miter lim="800000"/>
            <a:headEnd/>
            <a:tailEnd/>
          </a:ln>
        </p:spPr>
        <p:txBody>
          <a:bodyPr>
            <a:spAutoFit/>
          </a:bodyPr>
          <a:lstStyle/>
          <a:p>
            <a:pPr>
              <a:lnSpc>
                <a:spcPct val="120000"/>
              </a:lnSpc>
            </a:pPr>
            <a:r>
              <a:rPr lang="en-US" altLang="zh-CN" i="1">
                <a:ea typeface="Microsoft YaHei" pitchFamily="34" charset="-122"/>
                <a:sym typeface="Arial" charset="0"/>
              </a:rPr>
              <a:t> Thành Viên</a:t>
            </a:r>
            <a:endParaRPr lang="zh-CN" altLang="en-US" i="1">
              <a:ea typeface="Microsoft YaHei" pitchFamily="34" charset="-122"/>
              <a:sym typeface="Arial" charset="0"/>
            </a:endParaRPr>
          </a:p>
        </p:txBody>
      </p:sp>
      <p:sp>
        <p:nvSpPr>
          <p:cNvPr id="7182" name="Rectangle 12"/>
          <p:cNvSpPr>
            <a:spLocks noChangeArrowheads="1"/>
          </p:cNvSpPr>
          <p:nvPr/>
        </p:nvSpPr>
        <p:spPr bwMode="auto">
          <a:xfrm>
            <a:off x="1907383" y="5135269"/>
            <a:ext cx="1905000" cy="369332"/>
          </a:xfrm>
          <a:prstGeom prst="rect">
            <a:avLst/>
          </a:prstGeom>
          <a:noFill/>
          <a:ln w="9525">
            <a:noFill/>
            <a:miter lim="800000"/>
            <a:headEnd/>
            <a:tailEnd/>
          </a:ln>
        </p:spPr>
        <p:txBody>
          <a:bodyPr>
            <a:spAutoFit/>
          </a:bodyPr>
          <a:lstStyle/>
          <a:p>
            <a:pPr algn="ctr"/>
            <a:r>
              <a:rPr lang="en-US" altLang="zh-CN" b="1">
                <a:solidFill>
                  <a:srgbClr val="376092"/>
                </a:solidFill>
                <a:sym typeface="Arial" charset="0"/>
              </a:rPr>
              <a:t>Đỗ Văn Phú</a:t>
            </a:r>
            <a:endParaRPr lang="zh-CN" altLang="en-US" b="1">
              <a:solidFill>
                <a:srgbClr val="376092"/>
              </a:solidFill>
              <a:sym typeface="Arial" charset="0"/>
            </a:endParaRPr>
          </a:p>
        </p:txBody>
      </p:sp>
      <p:sp>
        <p:nvSpPr>
          <p:cNvPr id="7183" name="Rectangle 12"/>
          <p:cNvSpPr>
            <a:spLocks noChangeArrowheads="1"/>
          </p:cNvSpPr>
          <p:nvPr/>
        </p:nvSpPr>
        <p:spPr bwMode="auto">
          <a:xfrm>
            <a:off x="2522539" y="4833828"/>
            <a:ext cx="674688" cy="307975"/>
          </a:xfrm>
          <a:prstGeom prst="rect">
            <a:avLst/>
          </a:prstGeom>
          <a:noFill/>
          <a:ln w="9525">
            <a:noFill/>
            <a:miter lim="800000"/>
            <a:headEnd/>
            <a:tailEnd/>
          </a:ln>
        </p:spPr>
        <p:txBody>
          <a:bodyPr wrap="none">
            <a:spAutoFit/>
          </a:bodyPr>
          <a:lstStyle/>
          <a:p>
            <a:r>
              <a:rPr lang="en-US" altLang="zh-CN" sz="1400">
                <a:ea typeface="Microsoft YaHei" pitchFamily="34" charset="-122"/>
                <a:sym typeface="Arial" charset="0"/>
              </a:rPr>
              <a:t>Họ tên</a:t>
            </a:r>
            <a:endParaRPr lang="en-US" altLang="en-US" sz="1200"/>
          </a:p>
        </p:txBody>
      </p:sp>
      <p:sp>
        <p:nvSpPr>
          <p:cNvPr id="35" name="Title 1"/>
          <p:cNvSpPr>
            <a:spLocks noGrp="1"/>
          </p:cNvSpPr>
          <p:nvPr>
            <p:ph type="title"/>
          </p:nvPr>
        </p:nvSpPr>
        <p:spPr/>
        <p:txBody>
          <a:bodyPr/>
          <a:lstStyle/>
          <a:p>
            <a:pPr algn="ctr" eaLnBrk="1" fontAlgn="auto" hangingPunct="1">
              <a:spcAft>
                <a:spcPts val="0"/>
              </a:spcAft>
              <a:defRPr/>
            </a:pPr>
            <a:r>
              <a:rPr lang="en-PH" b="1"/>
              <a:t>Blogspot(Bloger)</a:t>
            </a:r>
          </a:p>
        </p:txBody>
      </p:sp>
      <p:sp>
        <p:nvSpPr>
          <p:cNvPr id="7185" name="Rectangle 13"/>
          <p:cNvSpPr>
            <a:spLocks noChangeArrowheads="1"/>
          </p:cNvSpPr>
          <p:nvPr/>
        </p:nvSpPr>
        <p:spPr bwMode="auto">
          <a:xfrm>
            <a:off x="3579813" y="5387975"/>
            <a:ext cx="1984375" cy="350838"/>
          </a:xfrm>
          <a:prstGeom prst="rect">
            <a:avLst/>
          </a:prstGeom>
          <a:noFill/>
          <a:ln w="9525">
            <a:noFill/>
            <a:miter lim="800000"/>
            <a:headEnd/>
            <a:tailEnd/>
          </a:ln>
        </p:spPr>
        <p:txBody>
          <a:bodyPr>
            <a:spAutoFit/>
          </a:bodyPr>
          <a:lstStyle/>
          <a:p>
            <a:pPr algn="ctr">
              <a:lnSpc>
                <a:spcPct val="120000"/>
              </a:lnSpc>
              <a:buClr>
                <a:schemeClr val="accent1"/>
              </a:buClr>
            </a:pPr>
            <a:r>
              <a:rPr lang="en-US" altLang="zh-CN" sz="1500">
                <a:sym typeface="Arial" charset="0"/>
              </a:rPr>
              <a:t>"Chức danh..."</a:t>
            </a:r>
            <a:endParaRPr lang="zh-CN" altLang="en-US" sz="1500">
              <a:sym typeface="Arial" charset="0"/>
            </a:endParaRPr>
          </a:p>
        </p:txBody>
      </p:sp>
      <p:sp>
        <p:nvSpPr>
          <p:cNvPr id="7189" name="Rectangle 12"/>
          <p:cNvSpPr>
            <a:spLocks noChangeArrowheads="1"/>
          </p:cNvSpPr>
          <p:nvPr/>
        </p:nvSpPr>
        <p:spPr bwMode="auto">
          <a:xfrm>
            <a:off x="5440363" y="5056616"/>
            <a:ext cx="1905000" cy="369888"/>
          </a:xfrm>
          <a:prstGeom prst="rect">
            <a:avLst/>
          </a:prstGeom>
          <a:noFill/>
          <a:ln w="9525">
            <a:noFill/>
            <a:miter lim="800000"/>
            <a:headEnd/>
            <a:tailEnd/>
          </a:ln>
        </p:spPr>
        <p:txBody>
          <a:bodyPr>
            <a:spAutoFit/>
          </a:bodyPr>
          <a:lstStyle/>
          <a:p>
            <a:pPr algn="ctr"/>
            <a:r>
              <a:rPr lang="en-US" altLang="zh-CN" b="1">
                <a:solidFill>
                  <a:srgbClr val="376092"/>
                </a:solidFill>
                <a:sym typeface="Arial" charset="0"/>
              </a:rPr>
              <a:t>Đinh Quốc Mạnh</a:t>
            </a:r>
            <a:endParaRPr lang="zh-CN" altLang="en-US" b="1">
              <a:solidFill>
                <a:srgbClr val="376092"/>
              </a:solidFill>
              <a:sym typeface="Arial" charset="0"/>
            </a:endParaRPr>
          </a:p>
        </p:txBody>
      </p:sp>
      <p:sp>
        <p:nvSpPr>
          <p:cNvPr id="7190" name="Rectangle 12"/>
          <p:cNvSpPr>
            <a:spLocks noChangeArrowheads="1"/>
          </p:cNvSpPr>
          <p:nvPr/>
        </p:nvSpPr>
        <p:spPr bwMode="auto">
          <a:xfrm>
            <a:off x="6011863" y="4725988"/>
            <a:ext cx="674687" cy="307975"/>
          </a:xfrm>
          <a:prstGeom prst="rect">
            <a:avLst/>
          </a:prstGeom>
          <a:noFill/>
          <a:ln w="9525">
            <a:noFill/>
            <a:miter lim="800000"/>
            <a:headEnd/>
            <a:tailEnd/>
          </a:ln>
        </p:spPr>
        <p:txBody>
          <a:bodyPr wrap="none">
            <a:spAutoFit/>
          </a:bodyPr>
          <a:lstStyle/>
          <a:p>
            <a:r>
              <a:rPr lang="en-US" altLang="zh-CN" sz="1400">
                <a:ea typeface="Microsoft YaHei" pitchFamily="34" charset="-122"/>
                <a:sym typeface="Arial" charset="0"/>
              </a:rPr>
              <a:t>Họ tên</a:t>
            </a:r>
            <a:endParaRPr lang="en-US" altLang="en-US" sz="1200"/>
          </a:p>
        </p:txBody>
      </p:sp>
    </p:spTree>
    <p:extLst>
      <p:ext uri="{BB962C8B-B14F-4D97-AF65-F5344CB8AC3E}">
        <p14:creationId xmlns:p14="http://schemas.microsoft.com/office/powerpoint/2010/main" val="416488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95952" y="1322696"/>
            <a:ext cx="7924800" cy="762000"/>
          </a:xfrm>
        </p:spPr>
        <p:txBody>
          <a:bodyPr/>
          <a:lstStyle/>
          <a:p>
            <a:pPr algn="ctr" eaLnBrk="1" fontAlgn="auto" hangingPunct="1">
              <a:spcAft>
                <a:spcPts val="0"/>
              </a:spcAft>
              <a:defRPr/>
            </a:pPr>
            <a:r>
              <a:rPr lang="en-PH" b="1"/>
              <a:t>Nội Dung</a:t>
            </a:r>
          </a:p>
        </p:txBody>
      </p:sp>
      <p:grpSp>
        <p:nvGrpSpPr>
          <p:cNvPr id="6148" name="Nhóm 1"/>
          <p:cNvGrpSpPr>
            <a:grpSpLocks/>
          </p:cNvGrpSpPr>
          <p:nvPr/>
        </p:nvGrpSpPr>
        <p:grpSpPr bwMode="auto">
          <a:xfrm>
            <a:off x="1508449" y="1756724"/>
            <a:ext cx="7059287" cy="4240853"/>
            <a:chOff x="1611623" y="1175602"/>
            <a:chExt cx="7059713" cy="4241353"/>
          </a:xfrm>
        </p:grpSpPr>
        <p:grpSp>
          <p:nvGrpSpPr>
            <p:cNvPr id="6150" name="Nhóm 45"/>
            <p:cNvGrpSpPr>
              <a:grpSpLocks/>
            </p:cNvGrpSpPr>
            <p:nvPr/>
          </p:nvGrpSpPr>
          <p:grpSpPr bwMode="auto">
            <a:xfrm>
              <a:off x="1611623" y="1509654"/>
              <a:ext cx="7059713" cy="3907301"/>
              <a:chOff x="1838425" y="1600931"/>
              <a:chExt cx="6550222" cy="3625724"/>
            </a:xfrm>
          </p:grpSpPr>
          <p:sp>
            <p:nvSpPr>
              <p:cNvPr id="4" name="Rounded Rectangle 33"/>
              <p:cNvSpPr/>
              <p:nvPr/>
            </p:nvSpPr>
            <p:spPr>
              <a:xfrm>
                <a:off x="1852855" y="1624504"/>
                <a:ext cx="5585694" cy="3339909"/>
              </a:xfrm>
              <a:prstGeom prst="roundRect">
                <a:avLst>
                  <a:gd name="adj" fmla="val 13077"/>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grpSp>
            <p:nvGrpSpPr>
              <p:cNvPr id="6153" name="Group 41"/>
              <p:cNvGrpSpPr>
                <a:grpSpLocks/>
              </p:cNvGrpSpPr>
              <p:nvPr/>
            </p:nvGrpSpPr>
            <p:grpSpPr bwMode="auto">
              <a:xfrm>
                <a:off x="1838425" y="1600931"/>
                <a:ext cx="1297433" cy="1325007"/>
                <a:chOff x="1303881" y="-164865"/>
                <a:chExt cx="2602296" cy="2657622"/>
              </a:xfrm>
            </p:grpSpPr>
            <p:sp>
              <p:nvSpPr>
                <p:cNvPr id="6" name="Freeform 6"/>
                <p:cNvSpPr>
                  <a:spLocks/>
                </p:cNvSpPr>
                <p:nvPr/>
              </p:nvSpPr>
              <p:spPr bwMode="auto">
                <a:xfrm>
                  <a:off x="3489597" y="-155428"/>
                  <a:ext cx="416580" cy="109336"/>
                </a:xfrm>
                <a:custGeom>
                  <a:avLst/>
                  <a:gdLst/>
                  <a:ahLst/>
                  <a:cxnLst>
                    <a:cxn ang="0">
                      <a:pos x="2270" y="597"/>
                    </a:cxn>
                    <a:cxn ang="0">
                      <a:pos x="0" y="597"/>
                    </a:cxn>
                    <a:cxn ang="0">
                      <a:pos x="1248" y="24"/>
                    </a:cxn>
                    <a:cxn ang="0">
                      <a:pos x="2270" y="597"/>
                    </a:cxn>
                  </a:cxnLst>
                  <a:rect l="0" t="0" r="r" b="b"/>
                  <a:pathLst>
                    <a:path w="2270" h="597">
                      <a:moveTo>
                        <a:pt x="2270" y="597"/>
                      </a:moveTo>
                      <a:cubicBezTo>
                        <a:pt x="0" y="597"/>
                        <a:pt x="0" y="597"/>
                        <a:pt x="0" y="597"/>
                      </a:cubicBezTo>
                      <a:cubicBezTo>
                        <a:pt x="0" y="597"/>
                        <a:pt x="416" y="0"/>
                        <a:pt x="1248" y="24"/>
                      </a:cubicBezTo>
                      <a:cubicBezTo>
                        <a:pt x="1248" y="24"/>
                        <a:pt x="1997" y="36"/>
                        <a:pt x="2270" y="597"/>
                      </a:cubicBezTo>
                      <a:close/>
                    </a:path>
                  </a:pathLst>
                </a:custGeom>
                <a:solidFill>
                  <a:schemeClr val="tx2">
                    <a:lumMod val="75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1303881" y="2067237"/>
                  <a:ext cx="109317" cy="425520"/>
                </a:xfrm>
                <a:custGeom>
                  <a:avLst/>
                  <a:gdLst/>
                  <a:ahLst/>
                  <a:cxnLst>
                    <a:cxn ang="0">
                      <a:pos x="594" y="0"/>
                    </a:cxn>
                    <a:cxn ang="0">
                      <a:pos x="594" y="2317"/>
                    </a:cxn>
                    <a:cxn ang="0">
                      <a:pos x="23" y="1003"/>
                    </a:cxn>
                    <a:cxn ang="0">
                      <a:pos x="594" y="0"/>
                    </a:cxn>
                  </a:cxnLst>
                  <a:rect l="0" t="0" r="r" b="b"/>
                  <a:pathLst>
                    <a:path w="594" h="2317">
                      <a:moveTo>
                        <a:pt x="594" y="0"/>
                      </a:moveTo>
                      <a:cubicBezTo>
                        <a:pt x="594" y="2317"/>
                        <a:pt x="594" y="2317"/>
                        <a:pt x="594" y="2317"/>
                      </a:cubicBezTo>
                      <a:cubicBezTo>
                        <a:pt x="594" y="2317"/>
                        <a:pt x="0" y="2018"/>
                        <a:pt x="23" y="1003"/>
                      </a:cubicBezTo>
                      <a:cubicBezTo>
                        <a:pt x="23" y="1003"/>
                        <a:pt x="83" y="430"/>
                        <a:pt x="594" y="0"/>
                      </a:cubicBezTo>
                      <a:close/>
                    </a:path>
                  </a:pathLst>
                </a:custGeom>
                <a:solidFill>
                  <a:schemeClr val="tx2">
                    <a:lumMod val="75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1332823" y="-164865"/>
                  <a:ext cx="2490629" cy="2491066"/>
                </a:xfrm>
                <a:custGeom>
                  <a:avLst/>
                  <a:gdLst/>
                  <a:ahLst/>
                  <a:cxnLst>
                    <a:cxn ang="0">
                      <a:pos x="8213" y="514"/>
                    </a:cxn>
                    <a:cxn ang="0">
                      <a:pos x="404" y="8360"/>
                    </a:cxn>
                    <a:cxn ang="0">
                      <a:pos x="0" y="9065"/>
                    </a:cxn>
                    <a:cxn ang="0">
                      <a:pos x="0" y="13555"/>
                    </a:cxn>
                    <a:cxn ang="0">
                      <a:pos x="618" y="12337"/>
                    </a:cxn>
                    <a:cxn ang="0">
                      <a:pos x="7120" y="5816"/>
                    </a:cxn>
                    <a:cxn ang="0">
                      <a:pos x="12362" y="561"/>
                    </a:cxn>
                    <a:cxn ang="0">
                      <a:pos x="13301" y="72"/>
                    </a:cxn>
                    <a:cxn ang="0">
                      <a:pos x="13562" y="60"/>
                    </a:cxn>
                    <a:cxn ang="0">
                      <a:pos x="9022" y="60"/>
                    </a:cxn>
                    <a:cxn ang="0">
                      <a:pos x="8439" y="287"/>
                    </a:cxn>
                    <a:cxn ang="0">
                      <a:pos x="8213" y="514"/>
                    </a:cxn>
                  </a:cxnLst>
                  <a:rect l="0" t="0" r="r" b="b"/>
                  <a:pathLst>
                    <a:path w="13562" h="13555">
                      <a:moveTo>
                        <a:pt x="8213" y="514"/>
                      </a:moveTo>
                      <a:cubicBezTo>
                        <a:pt x="404" y="8360"/>
                        <a:pt x="404" y="8360"/>
                        <a:pt x="404" y="8360"/>
                      </a:cubicBezTo>
                      <a:cubicBezTo>
                        <a:pt x="404" y="8360"/>
                        <a:pt x="0" y="8742"/>
                        <a:pt x="0" y="9065"/>
                      </a:cubicBezTo>
                      <a:cubicBezTo>
                        <a:pt x="0" y="13555"/>
                        <a:pt x="0" y="13555"/>
                        <a:pt x="0" y="13555"/>
                      </a:cubicBezTo>
                      <a:cubicBezTo>
                        <a:pt x="0" y="13555"/>
                        <a:pt x="12" y="12934"/>
                        <a:pt x="618" y="12337"/>
                      </a:cubicBezTo>
                      <a:cubicBezTo>
                        <a:pt x="7120" y="5816"/>
                        <a:pt x="7120" y="5816"/>
                        <a:pt x="7120" y="5816"/>
                      </a:cubicBezTo>
                      <a:cubicBezTo>
                        <a:pt x="12362" y="561"/>
                        <a:pt x="12362" y="561"/>
                        <a:pt x="12362" y="561"/>
                      </a:cubicBezTo>
                      <a:cubicBezTo>
                        <a:pt x="12362" y="561"/>
                        <a:pt x="12778" y="107"/>
                        <a:pt x="13301" y="72"/>
                      </a:cubicBezTo>
                      <a:cubicBezTo>
                        <a:pt x="13301" y="72"/>
                        <a:pt x="13372" y="36"/>
                        <a:pt x="13562" y="60"/>
                      </a:cubicBezTo>
                      <a:cubicBezTo>
                        <a:pt x="9022" y="60"/>
                        <a:pt x="9022" y="60"/>
                        <a:pt x="9022" y="60"/>
                      </a:cubicBezTo>
                      <a:cubicBezTo>
                        <a:pt x="9022" y="60"/>
                        <a:pt x="8701" y="0"/>
                        <a:pt x="8439" y="287"/>
                      </a:cubicBezTo>
                      <a:lnTo>
                        <a:pt x="8213" y="514"/>
                      </a:lnTo>
                      <a:close/>
                    </a:path>
                  </a:pathLst>
                </a:cu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headEnd/>
                  <a:tailEnd/>
                </a:ln>
              </p:spPr>
              <p:style>
                <a:lnRef idx="1">
                  <a:schemeClr val="accent6"/>
                </a:lnRef>
                <a:fillRef idx="3">
                  <a:schemeClr val="accent6"/>
                </a:fillRef>
                <a:effectRef idx="2">
                  <a:schemeClr val="accent6"/>
                </a:effectRef>
                <a:fontRef idx="minor">
                  <a:schemeClr val="lt1"/>
                </a:fontRef>
              </p:style>
              <p:txBody>
                <a:bodyPr/>
                <a:lstStyle/>
                <a:p>
                  <a:pPr fontAlgn="auto">
                    <a:spcBef>
                      <a:spcPts val="0"/>
                    </a:spcBef>
                    <a:spcAft>
                      <a:spcPts val="0"/>
                    </a:spcAft>
                    <a:defRPr/>
                  </a:pPr>
                  <a:endParaRPr lang="en-US"/>
                </a:p>
              </p:txBody>
            </p:sp>
          </p:grpSp>
          <p:pic>
            <p:nvPicPr>
              <p:cNvPr id="6155" name="Picture 6" descr="E:\09----------------Diagrams September\22\Png\5.png"/>
              <p:cNvPicPr>
                <a:picLocks noChangeAspect="1" noChangeArrowheads="1"/>
              </p:cNvPicPr>
              <p:nvPr/>
            </p:nvPicPr>
            <p:blipFill>
              <a:blip r:embed="rId2"/>
              <a:srcRect/>
              <a:stretch>
                <a:fillRect/>
              </a:stretch>
            </p:blipFill>
            <p:spPr bwMode="auto">
              <a:xfrm>
                <a:off x="6012093" y="3563464"/>
                <a:ext cx="2376554" cy="1663191"/>
              </a:xfrm>
              <a:prstGeom prst="rect">
                <a:avLst/>
              </a:prstGeom>
              <a:noFill/>
              <a:ln w="9525">
                <a:noFill/>
                <a:miter lim="800000"/>
                <a:headEnd/>
                <a:tailEnd/>
              </a:ln>
            </p:spPr>
          </p:pic>
          <p:sp>
            <p:nvSpPr>
              <p:cNvPr id="41" name="_text"/>
              <p:cNvSpPr txBox="1">
                <a:spLocks/>
              </p:cNvSpPr>
              <p:nvPr/>
            </p:nvSpPr>
            <p:spPr bwMode="gray">
              <a:xfrm>
                <a:off x="2155410" y="1714658"/>
                <a:ext cx="5285198" cy="3159599"/>
              </a:xfrm>
              <a:prstGeom prst="rect">
                <a:avLst/>
              </a:prstGeom>
            </p:spPr>
            <p:txBody>
              <a:bodyPr lIns="0" tIns="0" rIns="0" bIns="0" anchor="ctr"/>
              <a:lstStyle/>
              <a:p>
                <a:pPr marL="342900" indent="-342900" algn="just" fontAlgn="auto">
                  <a:lnSpc>
                    <a:spcPct val="95000"/>
                  </a:lnSpc>
                  <a:spcBef>
                    <a:spcPts val="0"/>
                  </a:spcBef>
                  <a:spcAft>
                    <a:spcPts val="800"/>
                  </a:spcAft>
                  <a:buFont typeface="Wingdings" pitchFamily="2" charset="2"/>
                  <a:buChar char="ü"/>
                  <a:defRPr/>
                </a:pPr>
                <a:r>
                  <a:rPr lang="en-US" sz="4000" i="1">
                    <a:latin typeface="Times New Roman" pitchFamily="18" charset="0"/>
                    <a:cs typeface="Times New Roman" pitchFamily="18" charset="0"/>
                  </a:rPr>
                  <a:t>1.Giới thiệu về Blogspot</a:t>
                </a:r>
              </a:p>
              <a:p>
                <a:pPr marL="342900" indent="-342900" algn="just" fontAlgn="auto">
                  <a:lnSpc>
                    <a:spcPct val="95000"/>
                  </a:lnSpc>
                  <a:spcBef>
                    <a:spcPts val="0"/>
                  </a:spcBef>
                  <a:spcAft>
                    <a:spcPts val="800"/>
                  </a:spcAft>
                  <a:buFont typeface="Wingdings" pitchFamily="2" charset="2"/>
                  <a:buChar char="ü"/>
                  <a:defRPr/>
                </a:pPr>
                <a:r>
                  <a:rPr lang="en-US" sz="4000" i="1">
                    <a:latin typeface="Times New Roman" pitchFamily="18" charset="0"/>
                    <a:cs typeface="Times New Roman" pitchFamily="18" charset="0"/>
                  </a:rPr>
                  <a:t>2.Tác dụng</a:t>
                </a:r>
              </a:p>
              <a:p>
                <a:pPr marL="342900" indent="-342900" algn="just" fontAlgn="auto">
                  <a:lnSpc>
                    <a:spcPct val="95000"/>
                  </a:lnSpc>
                  <a:spcBef>
                    <a:spcPts val="0"/>
                  </a:spcBef>
                  <a:spcAft>
                    <a:spcPts val="800"/>
                  </a:spcAft>
                  <a:buFont typeface="Wingdings" pitchFamily="2" charset="2"/>
                  <a:buChar char="ü"/>
                  <a:defRPr/>
                </a:pPr>
                <a:r>
                  <a:rPr lang="en-US" sz="4000" i="1">
                    <a:latin typeface="Times New Roman" pitchFamily="18" charset="0"/>
                    <a:cs typeface="Times New Roman" pitchFamily="18" charset="0"/>
                  </a:rPr>
                  <a:t>3.Hạn chế</a:t>
                </a:r>
              </a:p>
              <a:p>
                <a:pPr marL="342900" indent="-342900" algn="just" fontAlgn="auto">
                  <a:lnSpc>
                    <a:spcPct val="95000"/>
                  </a:lnSpc>
                  <a:spcBef>
                    <a:spcPts val="0"/>
                  </a:spcBef>
                  <a:spcAft>
                    <a:spcPts val="800"/>
                  </a:spcAft>
                  <a:buFont typeface="Wingdings" pitchFamily="2" charset="2"/>
                  <a:buChar char="ü"/>
                  <a:defRPr/>
                </a:pPr>
                <a:r>
                  <a:rPr lang="en-US" sz="4000" i="1">
                    <a:latin typeface="Times New Roman" pitchFamily="18" charset="0"/>
                    <a:cs typeface="Times New Roman" pitchFamily="18" charset="0"/>
                  </a:rPr>
                  <a:t>4.So sanh với WordPess</a:t>
                </a:r>
              </a:p>
              <a:p>
                <a:pPr marL="342900" indent="-342900" algn="just" fontAlgn="auto">
                  <a:lnSpc>
                    <a:spcPct val="95000"/>
                  </a:lnSpc>
                  <a:spcBef>
                    <a:spcPts val="0"/>
                  </a:spcBef>
                  <a:spcAft>
                    <a:spcPts val="800"/>
                  </a:spcAft>
                  <a:buFont typeface="Wingdings" pitchFamily="2" charset="2"/>
                  <a:buChar char="ü"/>
                  <a:defRPr/>
                </a:pPr>
                <a:r>
                  <a:rPr lang="en-US" sz="4000" i="1">
                    <a:latin typeface="Times New Roman" pitchFamily="18" charset="0"/>
                    <a:cs typeface="Times New Roman" pitchFamily="18" charset="0"/>
                  </a:rPr>
                  <a:t>5.Cách tạo Blog</a:t>
                </a:r>
              </a:p>
            </p:txBody>
          </p:sp>
        </p:grpSp>
        <p:pic>
          <p:nvPicPr>
            <p:cNvPr id="6151" name="Picture 5" descr="shadow_1_m"/>
            <p:cNvPicPr>
              <a:picLocks noChangeAspect="1" noChangeArrowheads="1"/>
            </p:cNvPicPr>
            <p:nvPr/>
          </p:nvPicPr>
          <p:blipFill>
            <a:blip r:embed="rId3"/>
            <a:srcRect/>
            <a:stretch>
              <a:fillRect/>
            </a:stretch>
          </p:blipFill>
          <p:spPr bwMode="auto">
            <a:xfrm rot="18878233">
              <a:off x="1391943" y="2054284"/>
              <a:ext cx="1876425" cy="119062"/>
            </a:xfrm>
            <a:prstGeom prst="rect">
              <a:avLst/>
            </a:prstGeom>
            <a:noFill/>
            <a:ln w="9525">
              <a:noFill/>
              <a:miter lim="800000"/>
              <a:headEnd/>
              <a:tailEnd/>
            </a:ln>
          </p:spPr>
        </p:pic>
      </p:grpSp>
      <p:sp>
        <p:nvSpPr>
          <p:cNvPr id="18" name="Title 1"/>
          <p:cNvSpPr txBox="1">
            <a:spLocks/>
          </p:cNvSpPr>
          <p:nvPr/>
        </p:nvSpPr>
        <p:spPr>
          <a:xfrm>
            <a:off x="1758951" y="2116137"/>
            <a:ext cx="5695949" cy="762000"/>
          </a:xfrm>
          <a:prstGeom prst="rect">
            <a:avLst/>
          </a:prstGeom>
        </p:spPr>
        <p:txBody>
          <a:bodyPr anchor="ct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endParaRPr lang="en-PH"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95952" y="1322696"/>
            <a:ext cx="7924800" cy="762000"/>
          </a:xfrm>
        </p:spPr>
        <p:txBody>
          <a:bodyPr/>
          <a:lstStyle/>
          <a:p>
            <a:pPr algn="ctr" eaLnBrk="1" fontAlgn="auto" hangingPunct="1">
              <a:spcAft>
                <a:spcPts val="0"/>
              </a:spcAft>
              <a:defRPr/>
            </a:pPr>
            <a:r>
              <a:rPr lang="vi-VN" b="1"/>
              <a:t>Blogsport là gì ?</a:t>
            </a:r>
            <a:endParaRPr lang="en-PH" b="1"/>
          </a:p>
        </p:txBody>
      </p:sp>
      <p:grpSp>
        <p:nvGrpSpPr>
          <p:cNvPr id="6148" name="Nhóm 1"/>
          <p:cNvGrpSpPr>
            <a:grpSpLocks/>
          </p:cNvGrpSpPr>
          <p:nvPr/>
        </p:nvGrpSpPr>
        <p:grpSpPr bwMode="auto">
          <a:xfrm>
            <a:off x="1524001" y="1756724"/>
            <a:ext cx="7043736" cy="4240853"/>
            <a:chOff x="1627176" y="1175602"/>
            <a:chExt cx="7044161" cy="4241353"/>
          </a:xfrm>
        </p:grpSpPr>
        <p:grpSp>
          <p:nvGrpSpPr>
            <p:cNvPr id="6150" name="Nhóm 45"/>
            <p:cNvGrpSpPr>
              <a:grpSpLocks/>
            </p:cNvGrpSpPr>
            <p:nvPr/>
          </p:nvGrpSpPr>
          <p:grpSpPr bwMode="auto">
            <a:xfrm>
              <a:off x="1627176" y="1509654"/>
              <a:ext cx="7044161" cy="3907301"/>
              <a:chOff x="1852855" y="1600931"/>
              <a:chExt cx="6535792" cy="3625724"/>
            </a:xfrm>
          </p:grpSpPr>
          <p:sp>
            <p:nvSpPr>
              <p:cNvPr id="4" name="Rounded Rectangle 33"/>
              <p:cNvSpPr/>
              <p:nvPr/>
            </p:nvSpPr>
            <p:spPr>
              <a:xfrm>
                <a:off x="1852855" y="1624504"/>
                <a:ext cx="5585694" cy="3339909"/>
              </a:xfrm>
              <a:prstGeom prst="roundRect">
                <a:avLst>
                  <a:gd name="adj" fmla="val 13077"/>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grpSp>
            <p:nvGrpSpPr>
              <p:cNvPr id="6153" name="Group 41"/>
              <p:cNvGrpSpPr>
                <a:grpSpLocks/>
              </p:cNvGrpSpPr>
              <p:nvPr/>
            </p:nvGrpSpPr>
            <p:grpSpPr bwMode="auto">
              <a:xfrm>
                <a:off x="1852855" y="1600931"/>
                <a:ext cx="1283003" cy="1324471"/>
                <a:chOff x="1332823" y="-164865"/>
                <a:chExt cx="2573354" cy="2656546"/>
              </a:xfrm>
            </p:grpSpPr>
            <p:sp>
              <p:nvSpPr>
                <p:cNvPr id="6" name="Freeform 6"/>
                <p:cNvSpPr>
                  <a:spLocks/>
                </p:cNvSpPr>
                <p:nvPr/>
              </p:nvSpPr>
              <p:spPr bwMode="auto">
                <a:xfrm>
                  <a:off x="3489597" y="-155428"/>
                  <a:ext cx="416580" cy="109336"/>
                </a:xfrm>
                <a:custGeom>
                  <a:avLst/>
                  <a:gdLst/>
                  <a:ahLst/>
                  <a:cxnLst>
                    <a:cxn ang="0">
                      <a:pos x="2270" y="597"/>
                    </a:cxn>
                    <a:cxn ang="0">
                      <a:pos x="0" y="597"/>
                    </a:cxn>
                    <a:cxn ang="0">
                      <a:pos x="1248" y="24"/>
                    </a:cxn>
                    <a:cxn ang="0">
                      <a:pos x="2270" y="597"/>
                    </a:cxn>
                  </a:cxnLst>
                  <a:rect l="0" t="0" r="r" b="b"/>
                  <a:pathLst>
                    <a:path w="2270" h="597">
                      <a:moveTo>
                        <a:pt x="2270" y="597"/>
                      </a:moveTo>
                      <a:cubicBezTo>
                        <a:pt x="0" y="597"/>
                        <a:pt x="0" y="597"/>
                        <a:pt x="0" y="597"/>
                      </a:cubicBezTo>
                      <a:cubicBezTo>
                        <a:pt x="0" y="597"/>
                        <a:pt x="416" y="0"/>
                        <a:pt x="1248" y="24"/>
                      </a:cubicBezTo>
                      <a:cubicBezTo>
                        <a:pt x="1248" y="24"/>
                        <a:pt x="1997" y="36"/>
                        <a:pt x="2270" y="597"/>
                      </a:cubicBezTo>
                      <a:close/>
                    </a:path>
                  </a:pathLst>
                </a:custGeom>
                <a:solidFill>
                  <a:schemeClr val="tx2">
                    <a:lumMod val="75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1332823" y="2066161"/>
                  <a:ext cx="109317" cy="425520"/>
                </a:xfrm>
                <a:custGeom>
                  <a:avLst/>
                  <a:gdLst/>
                  <a:ahLst/>
                  <a:cxnLst>
                    <a:cxn ang="0">
                      <a:pos x="594" y="0"/>
                    </a:cxn>
                    <a:cxn ang="0">
                      <a:pos x="594" y="2317"/>
                    </a:cxn>
                    <a:cxn ang="0">
                      <a:pos x="23" y="1003"/>
                    </a:cxn>
                    <a:cxn ang="0">
                      <a:pos x="594" y="0"/>
                    </a:cxn>
                  </a:cxnLst>
                  <a:rect l="0" t="0" r="r" b="b"/>
                  <a:pathLst>
                    <a:path w="594" h="2317">
                      <a:moveTo>
                        <a:pt x="594" y="0"/>
                      </a:moveTo>
                      <a:cubicBezTo>
                        <a:pt x="594" y="2317"/>
                        <a:pt x="594" y="2317"/>
                        <a:pt x="594" y="2317"/>
                      </a:cubicBezTo>
                      <a:cubicBezTo>
                        <a:pt x="594" y="2317"/>
                        <a:pt x="0" y="2018"/>
                        <a:pt x="23" y="1003"/>
                      </a:cubicBezTo>
                      <a:cubicBezTo>
                        <a:pt x="23" y="1003"/>
                        <a:pt x="83" y="430"/>
                        <a:pt x="594" y="0"/>
                      </a:cubicBezTo>
                      <a:close/>
                    </a:path>
                  </a:pathLst>
                </a:custGeom>
                <a:solidFill>
                  <a:schemeClr val="tx2">
                    <a:lumMod val="75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8"/>
                <p:cNvSpPr>
                  <a:spLocks/>
                </p:cNvSpPr>
                <p:nvPr/>
              </p:nvSpPr>
              <p:spPr bwMode="auto">
                <a:xfrm>
                  <a:off x="1332823" y="-164865"/>
                  <a:ext cx="2490629" cy="2491066"/>
                </a:xfrm>
                <a:custGeom>
                  <a:avLst/>
                  <a:gdLst/>
                  <a:ahLst/>
                  <a:cxnLst>
                    <a:cxn ang="0">
                      <a:pos x="8213" y="514"/>
                    </a:cxn>
                    <a:cxn ang="0">
                      <a:pos x="404" y="8360"/>
                    </a:cxn>
                    <a:cxn ang="0">
                      <a:pos x="0" y="9065"/>
                    </a:cxn>
                    <a:cxn ang="0">
                      <a:pos x="0" y="13555"/>
                    </a:cxn>
                    <a:cxn ang="0">
                      <a:pos x="618" y="12337"/>
                    </a:cxn>
                    <a:cxn ang="0">
                      <a:pos x="7120" y="5816"/>
                    </a:cxn>
                    <a:cxn ang="0">
                      <a:pos x="12362" y="561"/>
                    </a:cxn>
                    <a:cxn ang="0">
                      <a:pos x="13301" y="72"/>
                    </a:cxn>
                    <a:cxn ang="0">
                      <a:pos x="13562" y="60"/>
                    </a:cxn>
                    <a:cxn ang="0">
                      <a:pos x="9022" y="60"/>
                    </a:cxn>
                    <a:cxn ang="0">
                      <a:pos x="8439" y="287"/>
                    </a:cxn>
                    <a:cxn ang="0">
                      <a:pos x="8213" y="514"/>
                    </a:cxn>
                  </a:cxnLst>
                  <a:rect l="0" t="0" r="r" b="b"/>
                  <a:pathLst>
                    <a:path w="13562" h="13555">
                      <a:moveTo>
                        <a:pt x="8213" y="514"/>
                      </a:moveTo>
                      <a:cubicBezTo>
                        <a:pt x="404" y="8360"/>
                        <a:pt x="404" y="8360"/>
                        <a:pt x="404" y="8360"/>
                      </a:cubicBezTo>
                      <a:cubicBezTo>
                        <a:pt x="404" y="8360"/>
                        <a:pt x="0" y="8742"/>
                        <a:pt x="0" y="9065"/>
                      </a:cubicBezTo>
                      <a:cubicBezTo>
                        <a:pt x="0" y="13555"/>
                        <a:pt x="0" y="13555"/>
                        <a:pt x="0" y="13555"/>
                      </a:cubicBezTo>
                      <a:cubicBezTo>
                        <a:pt x="0" y="13555"/>
                        <a:pt x="12" y="12934"/>
                        <a:pt x="618" y="12337"/>
                      </a:cubicBezTo>
                      <a:cubicBezTo>
                        <a:pt x="7120" y="5816"/>
                        <a:pt x="7120" y="5816"/>
                        <a:pt x="7120" y="5816"/>
                      </a:cubicBezTo>
                      <a:cubicBezTo>
                        <a:pt x="12362" y="561"/>
                        <a:pt x="12362" y="561"/>
                        <a:pt x="12362" y="561"/>
                      </a:cubicBezTo>
                      <a:cubicBezTo>
                        <a:pt x="12362" y="561"/>
                        <a:pt x="12778" y="107"/>
                        <a:pt x="13301" y="72"/>
                      </a:cubicBezTo>
                      <a:cubicBezTo>
                        <a:pt x="13301" y="72"/>
                        <a:pt x="13372" y="36"/>
                        <a:pt x="13562" y="60"/>
                      </a:cubicBezTo>
                      <a:cubicBezTo>
                        <a:pt x="9022" y="60"/>
                        <a:pt x="9022" y="60"/>
                        <a:pt x="9022" y="60"/>
                      </a:cubicBezTo>
                      <a:cubicBezTo>
                        <a:pt x="9022" y="60"/>
                        <a:pt x="8701" y="0"/>
                        <a:pt x="8439" y="287"/>
                      </a:cubicBezTo>
                      <a:lnTo>
                        <a:pt x="8213" y="514"/>
                      </a:lnTo>
                      <a:close/>
                    </a:path>
                  </a:pathLst>
                </a:cu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headEnd/>
                  <a:tailEnd/>
                </a:ln>
              </p:spPr>
              <p:style>
                <a:lnRef idx="1">
                  <a:schemeClr val="accent6"/>
                </a:lnRef>
                <a:fillRef idx="3">
                  <a:schemeClr val="accent6"/>
                </a:fillRef>
                <a:effectRef idx="2">
                  <a:schemeClr val="accent6"/>
                </a:effectRef>
                <a:fontRef idx="minor">
                  <a:schemeClr val="lt1"/>
                </a:fontRef>
              </p:style>
              <p:txBody>
                <a:bodyPr/>
                <a:lstStyle/>
                <a:p>
                  <a:pPr fontAlgn="auto">
                    <a:spcBef>
                      <a:spcPts val="0"/>
                    </a:spcBef>
                    <a:spcAft>
                      <a:spcPts val="0"/>
                    </a:spcAft>
                    <a:defRPr/>
                  </a:pPr>
                  <a:endParaRPr lang="en-US"/>
                </a:p>
              </p:txBody>
            </p:sp>
          </p:grpSp>
          <p:pic>
            <p:nvPicPr>
              <p:cNvPr id="6155" name="Picture 6" descr="E:\09----------------Diagrams September\22\Png\5.png"/>
              <p:cNvPicPr>
                <a:picLocks noChangeAspect="1" noChangeArrowheads="1"/>
              </p:cNvPicPr>
              <p:nvPr/>
            </p:nvPicPr>
            <p:blipFill>
              <a:blip r:embed="rId2"/>
              <a:srcRect/>
              <a:stretch>
                <a:fillRect/>
              </a:stretch>
            </p:blipFill>
            <p:spPr bwMode="auto">
              <a:xfrm>
                <a:off x="6012093" y="3563464"/>
                <a:ext cx="2376554" cy="1663191"/>
              </a:xfrm>
              <a:prstGeom prst="rect">
                <a:avLst/>
              </a:prstGeom>
              <a:noFill/>
              <a:ln w="9525">
                <a:noFill/>
                <a:miter lim="800000"/>
                <a:headEnd/>
                <a:tailEnd/>
              </a:ln>
            </p:spPr>
          </p:pic>
          <p:sp>
            <p:nvSpPr>
              <p:cNvPr id="41" name="_text"/>
              <p:cNvSpPr txBox="1">
                <a:spLocks/>
              </p:cNvSpPr>
              <p:nvPr/>
            </p:nvSpPr>
            <p:spPr bwMode="gray">
              <a:xfrm>
                <a:off x="2060550" y="1618898"/>
                <a:ext cx="5230696" cy="3607756"/>
              </a:xfrm>
              <a:prstGeom prst="rect">
                <a:avLst/>
              </a:prstGeom>
            </p:spPr>
            <p:txBody>
              <a:bodyPr lIns="0" tIns="0" rIns="0" bIns="0" anchor="ctr"/>
              <a:lstStyle/>
              <a:p>
                <a:pPr marL="342900" indent="-342900" algn="just" fontAlgn="auto">
                  <a:lnSpc>
                    <a:spcPct val="95000"/>
                  </a:lnSpc>
                  <a:spcBef>
                    <a:spcPts val="0"/>
                  </a:spcBef>
                  <a:spcAft>
                    <a:spcPts val="800"/>
                  </a:spcAft>
                  <a:buFont typeface="Wingdings" pitchFamily="2" charset="2"/>
                  <a:buChar char="ü"/>
                  <a:defRPr/>
                </a:pPr>
                <a:r>
                  <a:rPr lang="vi-VN" sz="1600" b="1" i="0">
                    <a:effectLst/>
                    <a:latin typeface="Arial" panose="020B0604020202020204" pitchFamily="34" charset="0"/>
                  </a:rPr>
                  <a:t>Blogspot</a:t>
                </a:r>
                <a:r>
                  <a:rPr lang="vi-VN" sz="1600" b="0" i="0">
                    <a:effectLst/>
                    <a:latin typeface="Arial" panose="020B0604020202020204" pitchFamily="34" charset="0"/>
                  </a:rPr>
                  <a:t> (Tên gọi khác là </a:t>
                </a:r>
                <a:r>
                  <a:rPr lang="vi-VN" sz="1600" b="1" i="0">
                    <a:effectLst/>
                    <a:latin typeface="Arial" panose="020B0604020202020204" pitchFamily="34" charset="0"/>
                  </a:rPr>
                  <a:t>Blogger</a:t>
                </a:r>
                <a:r>
                  <a:rPr lang="vi-VN" sz="1600" b="0" i="0">
                    <a:effectLst/>
                    <a:latin typeface="Arial" panose="020B0604020202020204" pitchFamily="34" charset="0"/>
                  </a:rPr>
                  <a:t>) là sản phẩm của Google cho phép bạn tạo trang cá nhân (Blog) hoàn toàn miễn phí.</a:t>
                </a:r>
              </a:p>
              <a:p>
                <a:pPr marL="342900" indent="-342900" algn="just" fontAlgn="auto">
                  <a:lnSpc>
                    <a:spcPct val="95000"/>
                  </a:lnSpc>
                  <a:spcBef>
                    <a:spcPts val="0"/>
                  </a:spcBef>
                  <a:spcAft>
                    <a:spcPts val="800"/>
                  </a:spcAft>
                  <a:buFont typeface="Wingdings" pitchFamily="2" charset="2"/>
                  <a:buChar char="ü"/>
                  <a:defRPr/>
                </a:pPr>
                <a:r>
                  <a:rPr lang="vi-VN" sz="1600" b="0" i="0">
                    <a:effectLst/>
                    <a:latin typeface="Arial" panose="020B0604020202020204" pitchFamily="34" charset="0"/>
                  </a:rPr>
                  <a:t> Google đã mua lại Bogspot từ năm 2003 và phát triển chúng cho tới ngày nay. Blogger được coi là mạng xã hội Blog lớn và ổn định nhất thế giới.</a:t>
                </a:r>
              </a:p>
              <a:p>
                <a:pPr marL="342900" indent="-342900" algn="just" fontAlgn="auto">
                  <a:lnSpc>
                    <a:spcPct val="95000"/>
                  </a:lnSpc>
                  <a:spcBef>
                    <a:spcPts val="0"/>
                  </a:spcBef>
                  <a:spcAft>
                    <a:spcPts val="800"/>
                  </a:spcAft>
                  <a:buFont typeface="Wingdings" pitchFamily="2" charset="2"/>
                  <a:buChar char="ü"/>
                  <a:defRPr/>
                </a:pPr>
                <a:r>
                  <a:rPr lang="vi-VN" sz="1600" b="0" i="0">
                    <a:effectLst/>
                    <a:latin typeface="Arial" panose="020B0604020202020204" pitchFamily="34" charset="0"/>
                  </a:rPr>
                  <a:t>Blogspot cho phép bạn tạo blog miễn phí với tên miền: </a:t>
                </a:r>
                <a:r>
                  <a:rPr lang="vi-VN" sz="1600" b="1" i="0">
                    <a:effectLst/>
                    <a:latin typeface="Arial" panose="020B0604020202020204" pitchFamily="34" charset="0"/>
                  </a:rPr>
                  <a:t>tenban.blogspot.com</a:t>
                </a:r>
                <a:r>
                  <a:rPr lang="vi-VN" sz="1600" b="0" i="0">
                    <a:effectLst/>
                    <a:latin typeface="Arial" panose="020B0604020202020204" pitchFamily="34" charset="0"/>
                  </a:rPr>
                  <a:t> hoặc bạn có thể sử dụng tên miền riêng để sử dụng hoàn toàn miễn phí.</a:t>
                </a:r>
                <a:endParaRPr lang="en-US" sz="1600" i="1" noProof="1">
                  <a:latin typeface="Times New Roman" pitchFamily="18" charset="0"/>
                  <a:cs typeface="Times New Roman" pitchFamily="18" charset="0"/>
                </a:endParaRPr>
              </a:p>
            </p:txBody>
          </p:sp>
        </p:grpSp>
        <p:pic>
          <p:nvPicPr>
            <p:cNvPr id="6151" name="Picture 5" descr="shadow_1_m"/>
            <p:cNvPicPr>
              <a:picLocks noChangeAspect="1" noChangeArrowheads="1"/>
            </p:cNvPicPr>
            <p:nvPr/>
          </p:nvPicPr>
          <p:blipFill>
            <a:blip r:embed="rId3"/>
            <a:srcRect/>
            <a:stretch>
              <a:fillRect/>
            </a:stretch>
          </p:blipFill>
          <p:spPr bwMode="auto">
            <a:xfrm rot="18878233">
              <a:off x="1391943" y="2054284"/>
              <a:ext cx="1876425" cy="119062"/>
            </a:xfrm>
            <a:prstGeom prst="rect">
              <a:avLst/>
            </a:prstGeom>
            <a:noFill/>
            <a:ln w="9525">
              <a:noFill/>
              <a:miter lim="800000"/>
              <a:headEnd/>
              <a:tailEnd/>
            </a:ln>
          </p:spPr>
        </p:pic>
      </p:grpSp>
      <p:sp>
        <p:nvSpPr>
          <p:cNvPr id="18" name="Title 1"/>
          <p:cNvSpPr txBox="1">
            <a:spLocks/>
          </p:cNvSpPr>
          <p:nvPr/>
        </p:nvSpPr>
        <p:spPr>
          <a:xfrm>
            <a:off x="1758951" y="2116137"/>
            <a:ext cx="5695949" cy="762000"/>
          </a:xfrm>
          <a:prstGeom prst="rect">
            <a:avLst/>
          </a:prstGeom>
        </p:spPr>
        <p:txBody>
          <a:bodyPr anchor="ct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endParaRPr lang="en-PH" sz="1800" b="1"/>
          </a:p>
        </p:txBody>
      </p:sp>
    </p:spTree>
    <p:extLst>
      <p:ext uri="{BB962C8B-B14F-4D97-AF65-F5344CB8AC3E}">
        <p14:creationId xmlns:p14="http://schemas.microsoft.com/office/powerpoint/2010/main" val="386565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3">
            <a:extLst>
              <a:ext uri="{FF2B5EF4-FFF2-40B4-BE49-F238E27FC236}">
                <a16:creationId xmlns:a16="http://schemas.microsoft.com/office/drawing/2014/main" id="{D691EEDF-2A4C-4135-8146-640EFDEBFD14}"/>
              </a:ext>
            </a:extLst>
          </p:cNvPr>
          <p:cNvSpPr>
            <a:spLocks noChangeArrowheads="1"/>
          </p:cNvSpPr>
          <p:nvPr/>
        </p:nvSpPr>
        <p:spPr bwMode="auto">
          <a:xfrm>
            <a:off x="1255709" y="4290371"/>
            <a:ext cx="6523039" cy="1391407"/>
          </a:xfrm>
          <a:prstGeom prst="roundRect">
            <a:avLst>
              <a:gd name="adj" fmla="val 10250"/>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8" name="AutoShape 23"/>
          <p:cNvSpPr>
            <a:spLocks noChangeArrowheads="1"/>
          </p:cNvSpPr>
          <p:nvPr/>
        </p:nvSpPr>
        <p:spPr bwMode="auto">
          <a:xfrm>
            <a:off x="1255710" y="2281535"/>
            <a:ext cx="6523039" cy="1219200"/>
          </a:xfrm>
          <a:prstGeom prst="roundRect">
            <a:avLst>
              <a:gd name="adj" fmla="val 10250"/>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35" name="Title 1"/>
          <p:cNvSpPr>
            <a:spLocks noGrp="1"/>
          </p:cNvSpPr>
          <p:nvPr>
            <p:ph type="title"/>
          </p:nvPr>
        </p:nvSpPr>
        <p:spPr/>
        <p:txBody>
          <a:bodyPr/>
          <a:lstStyle/>
          <a:p>
            <a:pPr algn="ctr" eaLnBrk="1" fontAlgn="auto" hangingPunct="1">
              <a:spcAft>
                <a:spcPts val="0"/>
              </a:spcAft>
              <a:defRPr/>
            </a:pPr>
            <a:r>
              <a:rPr lang="en-PH" b="1"/>
              <a:t>Tác dụng của Blogspot</a:t>
            </a:r>
          </a:p>
        </p:txBody>
      </p:sp>
      <p:sp>
        <p:nvSpPr>
          <p:cNvPr id="7185" name="Rectangle 13"/>
          <p:cNvSpPr>
            <a:spLocks noChangeArrowheads="1"/>
          </p:cNvSpPr>
          <p:nvPr/>
        </p:nvSpPr>
        <p:spPr bwMode="auto">
          <a:xfrm>
            <a:off x="1255709" y="4290371"/>
            <a:ext cx="6494463" cy="1391407"/>
          </a:xfrm>
          <a:prstGeom prst="rect">
            <a:avLst/>
          </a:prstGeom>
          <a:noFill/>
          <a:ln w="9525">
            <a:noFill/>
            <a:miter lim="800000"/>
            <a:headEnd/>
            <a:tailEnd/>
          </a:ln>
        </p:spPr>
        <p:txBody>
          <a:bodyPr wrap="square">
            <a:spAutoFit/>
          </a:bodyPr>
          <a:lstStyle/>
          <a:p>
            <a:pPr algn="ctr">
              <a:lnSpc>
                <a:spcPct val="120000"/>
              </a:lnSpc>
              <a:buClr>
                <a:schemeClr val="accent1"/>
              </a:buClr>
            </a:pPr>
            <a:r>
              <a:rPr lang="vi-VN" b="0" i="0">
                <a:solidFill>
                  <a:srgbClr val="333333"/>
                </a:solidFill>
                <a:effectLst/>
                <a:latin typeface="Arial" panose="020B0604020202020204" pitchFamily="34" charset="0"/>
              </a:rPr>
              <a:t>Bạn có thể viết nhiều bài viết mới, tạo ra các trang (giới thiệu, liên hệ, hướng dẫn).Ngoài ra Google cho phép bạn lưu trữ và chia sẻ hình ảnh trên Blog của chính mình hoàn toàn miễn phí.</a:t>
            </a:r>
            <a:endParaRPr lang="zh-CN" altLang="en-US" sz="1600">
              <a:sym typeface="Arial" charset="0"/>
            </a:endParaRPr>
          </a:p>
        </p:txBody>
      </p:sp>
      <p:sp>
        <p:nvSpPr>
          <p:cNvPr id="34" name="TextBox 33">
            <a:extLst>
              <a:ext uri="{FF2B5EF4-FFF2-40B4-BE49-F238E27FC236}">
                <a16:creationId xmlns:a16="http://schemas.microsoft.com/office/drawing/2014/main" id="{03A56835-0B26-42DC-8EC2-539B437D12F1}"/>
              </a:ext>
            </a:extLst>
          </p:cNvPr>
          <p:cNvSpPr txBox="1"/>
          <p:nvPr/>
        </p:nvSpPr>
        <p:spPr>
          <a:xfrm>
            <a:off x="1422399" y="2523870"/>
            <a:ext cx="6327773" cy="646331"/>
          </a:xfrm>
          <a:prstGeom prst="rect">
            <a:avLst/>
          </a:prstGeom>
          <a:noFill/>
        </p:spPr>
        <p:txBody>
          <a:bodyPr wrap="square">
            <a:spAutoFit/>
          </a:bodyPr>
          <a:lstStyle/>
          <a:p>
            <a:r>
              <a:rPr lang="vi-VN" b="0" i="0">
                <a:solidFill>
                  <a:srgbClr val="333333"/>
                </a:solidFill>
                <a:effectLst/>
                <a:latin typeface="Arial" panose="020B0604020202020204" pitchFamily="34" charset="0"/>
              </a:rPr>
              <a:t>Tính năng chính của nó là tạo trang cá nhân (Blog) cung cấp cho bạn đầy đủ các tính năng cơ bản mà một Blogger </a:t>
            </a:r>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4314825" y="4800600"/>
            <a:ext cx="4516438" cy="831850"/>
          </a:xfrm>
          <a:prstGeom prst="rect">
            <a:avLst/>
          </a:prstGeom>
          <a:noFill/>
          <a:ln w="9525">
            <a:noFill/>
            <a:miter lim="800000"/>
            <a:headEnd/>
            <a:tailEnd/>
          </a:ln>
        </p:spPr>
      </p:pic>
      <p:grpSp>
        <p:nvGrpSpPr>
          <p:cNvPr id="8" name="Gruppieren 1"/>
          <p:cNvGrpSpPr/>
          <p:nvPr/>
        </p:nvGrpSpPr>
        <p:grpSpPr bwMode="gray">
          <a:xfrm>
            <a:off x="4658490" y="2014119"/>
            <a:ext cx="3641565" cy="3723897"/>
            <a:chOff x="4787343" y="1798491"/>
            <a:chExt cx="3732841" cy="3817238"/>
          </a:xfrm>
          <a:effectLst>
            <a:outerShdw blurRad="457200" dist="50800" dir="5400000" algn="ctr" rotWithShape="0">
              <a:srgbClr val="000000">
                <a:alpha val="43137"/>
              </a:srgbClr>
            </a:outerShdw>
          </a:effectLst>
        </p:grpSpPr>
        <p:sp>
          <p:nvSpPr>
            <p:cNvPr id="9" name="_color1"/>
            <p:cNvSpPr>
              <a:spLocks/>
            </p:cNvSpPr>
            <p:nvPr/>
          </p:nvSpPr>
          <p:spPr bwMode="gray">
            <a:xfrm rot="18900000">
              <a:off x="6424988" y="2688341"/>
              <a:ext cx="2095196" cy="1680662"/>
            </a:xfrm>
            <a:custGeom>
              <a:avLst/>
              <a:gdLst/>
              <a:ahLst/>
              <a:cxnLst>
                <a:cxn ang="0">
                  <a:pos x="447" y="448"/>
                </a:cxn>
                <a:cxn ang="0">
                  <a:pos x="891" y="448"/>
                </a:cxn>
                <a:cxn ang="0">
                  <a:pos x="891" y="448"/>
                </a:cxn>
                <a:cxn ang="0">
                  <a:pos x="893" y="448"/>
                </a:cxn>
                <a:cxn ang="0">
                  <a:pos x="975" y="366"/>
                </a:cxn>
                <a:cxn ang="0">
                  <a:pos x="951" y="308"/>
                </a:cxn>
                <a:cxn ang="0">
                  <a:pos x="920" y="201"/>
                </a:cxn>
                <a:cxn ang="0">
                  <a:pos x="1121" y="0"/>
                </a:cxn>
                <a:cxn ang="0">
                  <a:pos x="1323" y="201"/>
                </a:cxn>
                <a:cxn ang="0">
                  <a:pos x="1289" y="312"/>
                </a:cxn>
                <a:cxn ang="0">
                  <a:pos x="1270" y="366"/>
                </a:cxn>
                <a:cxn ang="0">
                  <a:pos x="1335" y="446"/>
                </a:cxn>
                <a:cxn ang="0">
                  <a:pos x="1352" y="448"/>
                </a:cxn>
                <a:cxn ang="0">
                  <a:pos x="1798" y="448"/>
                </a:cxn>
                <a:cxn ang="0">
                  <a:pos x="1798" y="894"/>
                </a:cxn>
                <a:cxn ang="0">
                  <a:pos x="1798" y="894"/>
                </a:cxn>
                <a:cxn ang="0">
                  <a:pos x="1798" y="895"/>
                </a:cxn>
                <a:cxn ang="0">
                  <a:pos x="1799" y="908"/>
                </a:cxn>
                <a:cxn ang="0">
                  <a:pos x="1880" y="977"/>
                </a:cxn>
                <a:cxn ang="0">
                  <a:pos x="1938" y="953"/>
                </a:cxn>
                <a:cxn ang="0">
                  <a:pos x="2044" y="923"/>
                </a:cxn>
                <a:cxn ang="0">
                  <a:pos x="2245" y="1124"/>
                </a:cxn>
                <a:cxn ang="0">
                  <a:pos x="2044" y="1325"/>
                </a:cxn>
                <a:cxn ang="0">
                  <a:pos x="1933" y="1292"/>
                </a:cxn>
                <a:cxn ang="0">
                  <a:pos x="1880" y="1272"/>
                </a:cxn>
                <a:cxn ang="0">
                  <a:pos x="1799" y="1338"/>
                </a:cxn>
                <a:cxn ang="0">
                  <a:pos x="1799" y="1341"/>
                </a:cxn>
                <a:cxn ang="0">
                  <a:pos x="1798" y="1354"/>
                </a:cxn>
                <a:cxn ang="0">
                  <a:pos x="1798" y="1800"/>
                </a:cxn>
                <a:cxn ang="0">
                  <a:pos x="1352" y="1800"/>
                </a:cxn>
                <a:cxn ang="0">
                  <a:pos x="1335" y="1799"/>
                </a:cxn>
                <a:cxn ang="0">
                  <a:pos x="1270" y="1718"/>
                </a:cxn>
                <a:cxn ang="0">
                  <a:pos x="1290" y="1665"/>
                </a:cxn>
                <a:cxn ang="0">
                  <a:pos x="1323" y="1554"/>
                </a:cxn>
                <a:cxn ang="0">
                  <a:pos x="1122" y="1352"/>
                </a:cxn>
                <a:cxn ang="0">
                  <a:pos x="920" y="1554"/>
                </a:cxn>
                <a:cxn ang="0">
                  <a:pos x="951" y="1660"/>
                </a:cxn>
                <a:cxn ang="0">
                  <a:pos x="975" y="1718"/>
                </a:cxn>
                <a:cxn ang="0">
                  <a:pos x="893" y="1800"/>
                </a:cxn>
                <a:cxn ang="0">
                  <a:pos x="891" y="1800"/>
                </a:cxn>
                <a:cxn ang="0">
                  <a:pos x="891" y="1800"/>
                </a:cxn>
                <a:cxn ang="0">
                  <a:pos x="447" y="1800"/>
                </a:cxn>
                <a:cxn ang="0">
                  <a:pos x="447" y="1354"/>
                </a:cxn>
                <a:cxn ang="0">
                  <a:pos x="447" y="1354"/>
                </a:cxn>
                <a:cxn ang="0">
                  <a:pos x="447" y="1353"/>
                </a:cxn>
                <a:cxn ang="0">
                  <a:pos x="365" y="1271"/>
                </a:cxn>
                <a:cxn ang="0">
                  <a:pos x="307" y="1295"/>
                </a:cxn>
                <a:cxn ang="0">
                  <a:pos x="201" y="1325"/>
                </a:cxn>
                <a:cxn ang="0">
                  <a:pos x="0" y="1124"/>
                </a:cxn>
                <a:cxn ang="0">
                  <a:pos x="201" y="923"/>
                </a:cxn>
                <a:cxn ang="0">
                  <a:pos x="312" y="956"/>
                </a:cxn>
                <a:cxn ang="0">
                  <a:pos x="365" y="976"/>
                </a:cxn>
                <a:cxn ang="0">
                  <a:pos x="446" y="910"/>
                </a:cxn>
                <a:cxn ang="0">
                  <a:pos x="447" y="894"/>
                </a:cxn>
                <a:cxn ang="0">
                  <a:pos x="447" y="448"/>
                </a:cxn>
              </a:cxnLst>
              <a:rect l="0" t="0" r="r" b="b"/>
              <a:pathLst>
                <a:path w="2245" h="1800">
                  <a:moveTo>
                    <a:pt x="447" y="448"/>
                  </a:moveTo>
                  <a:cubicBezTo>
                    <a:pt x="891" y="448"/>
                    <a:pt x="891" y="448"/>
                    <a:pt x="891" y="448"/>
                  </a:cubicBezTo>
                  <a:cubicBezTo>
                    <a:pt x="891" y="448"/>
                    <a:pt x="891" y="448"/>
                    <a:pt x="891" y="448"/>
                  </a:cubicBezTo>
                  <a:cubicBezTo>
                    <a:pt x="892" y="448"/>
                    <a:pt x="892" y="448"/>
                    <a:pt x="893" y="448"/>
                  </a:cubicBezTo>
                  <a:cubicBezTo>
                    <a:pt x="938" y="448"/>
                    <a:pt x="975" y="411"/>
                    <a:pt x="975" y="366"/>
                  </a:cubicBezTo>
                  <a:cubicBezTo>
                    <a:pt x="975" y="343"/>
                    <a:pt x="965" y="322"/>
                    <a:pt x="951" y="308"/>
                  </a:cubicBezTo>
                  <a:cubicBezTo>
                    <a:pt x="931" y="277"/>
                    <a:pt x="920" y="240"/>
                    <a:pt x="920" y="201"/>
                  </a:cubicBezTo>
                  <a:cubicBezTo>
                    <a:pt x="920" y="90"/>
                    <a:pt x="1010" y="0"/>
                    <a:pt x="1121" y="0"/>
                  </a:cubicBezTo>
                  <a:cubicBezTo>
                    <a:pt x="1233" y="0"/>
                    <a:pt x="1323" y="90"/>
                    <a:pt x="1323" y="201"/>
                  </a:cubicBezTo>
                  <a:cubicBezTo>
                    <a:pt x="1323" y="242"/>
                    <a:pt x="1311" y="280"/>
                    <a:pt x="1289" y="312"/>
                  </a:cubicBezTo>
                  <a:cubicBezTo>
                    <a:pt x="1277" y="326"/>
                    <a:pt x="1270" y="345"/>
                    <a:pt x="1270" y="366"/>
                  </a:cubicBezTo>
                  <a:cubicBezTo>
                    <a:pt x="1270" y="405"/>
                    <a:pt x="1298" y="439"/>
                    <a:pt x="1335" y="446"/>
                  </a:cubicBezTo>
                  <a:cubicBezTo>
                    <a:pt x="1341" y="447"/>
                    <a:pt x="1346" y="448"/>
                    <a:pt x="1352" y="448"/>
                  </a:cubicBezTo>
                  <a:cubicBezTo>
                    <a:pt x="1798" y="448"/>
                    <a:pt x="1798" y="448"/>
                    <a:pt x="1798" y="448"/>
                  </a:cubicBezTo>
                  <a:cubicBezTo>
                    <a:pt x="1798" y="894"/>
                    <a:pt x="1798" y="894"/>
                    <a:pt x="1798" y="894"/>
                  </a:cubicBezTo>
                  <a:cubicBezTo>
                    <a:pt x="1798" y="894"/>
                    <a:pt x="1798" y="894"/>
                    <a:pt x="1798" y="894"/>
                  </a:cubicBezTo>
                  <a:cubicBezTo>
                    <a:pt x="1798" y="894"/>
                    <a:pt x="1798" y="895"/>
                    <a:pt x="1798" y="895"/>
                  </a:cubicBezTo>
                  <a:cubicBezTo>
                    <a:pt x="1798" y="900"/>
                    <a:pt x="1798" y="904"/>
                    <a:pt x="1799" y="908"/>
                  </a:cubicBezTo>
                  <a:cubicBezTo>
                    <a:pt x="1805" y="947"/>
                    <a:pt x="1839" y="977"/>
                    <a:pt x="1880" y="977"/>
                  </a:cubicBezTo>
                  <a:cubicBezTo>
                    <a:pt x="1902" y="977"/>
                    <a:pt x="1923" y="968"/>
                    <a:pt x="1938" y="953"/>
                  </a:cubicBezTo>
                  <a:cubicBezTo>
                    <a:pt x="1969" y="934"/>
                    <a:pt x="2005" y="923"/>
                    <a:pt x="2044" y="923"/>
                  </a:cubicBezTo>
                  <a:cubicBezTo>
                    <a:pt x="2155" y="923"/>
                    <a:pt x="2245" y="1013"/>
                    <a:pt x="2245" y="1124"/>
                  </a:cubicBezTo>
                  <a:cubicBezTo>
                    <a:pt x="2245" y="1235"/>
                    <a:pt x="2155" y="1325"/>
                    <a:pt x="2044" y="1325"/>
                  </a:cubicBezTo>
                  <a:cubicBezTo>
                    <a:pt x="2003" y="1325"/>
                    <a:pt x="1965" y="1313"/>
                    <a:pt x="1933" y="1292"/>
                  </a:cubicBezTo>
                  <a:cubicBezTo>
                    <a:pt x="1919" y="1280"/>
                    <a:pt x="1900" y="1272"/>
                    <a:pt x="1880" y="1272"/>
                  </a:cubicBezTo>
                  <a:cubicBezTo>
                    <a:pt x="1840" y="1272"/>
                    <a:pt x="1807" y="1300"/>
                    <a:pt x="1799" y="1338"/>
                  </a:cubicBezTo>
                  <a:cubicBezTo>
                    <a:pt x="1799" y="1339"/>
                    <a:pt x="1799" y="1340"/>
                    <a:pt x="1799" y="1341"/>
                  </a:cubicBezTo>
                  <a:cubicBezTo>
                    <a:pt x="1798" y="1345"/>
                    <a:pt x="1798" y="1350"/>
                    <a:pt x="1798" y="1354"/>
                  </a:cubicBezTo>
                  <a:cubicBezTo>
                    <a:pt x="1798" y="1800"/>
                    <a:pt x="1798" y="1800"/>
                    <a:pt x="1798" y="1800"/>
                  </a:cubicBezTo>
                  <a:cubicBezTo>
                    <a:pt x="1352" y="1800"/>
                    <a:pt x="1352" y="1800"/>
                    <a:pt x="1352" y="1800"/>
                  </a:cubicBezTo>
                  <a:cubicBezTo>
                    <a:pt x="1346" y="1800"/>
                    <a:pt x="1341" y="1800"/>
                    <a:pt x="1335" y="1799"/>
                  </a:cubicBezTo>
                  <a:cubicBezTo>
                    <a:pt x="1298" y="1791"/>
                    <a:pt x="1270" y="1758"/>
                    <a:pt x="1270" y="1718"/>
                  </a:cubicBezTo>
                  <a:cubicBezTo>
                    <a:pt x="1270" y="1698"/>
                    <a:pt x="1277" y="1679"/>
                    <a:pt x="1290" y="1665"/>
                  </a:cubicBezTo>
                  <a:cubicBezTo>
                    <a:pt x="1311" y="1633"/>
                    <a:pt x="1323" y="1595"/>
                    <a:pt x="1323" y="1554"/>
                  </a:cubicBezTo>
                  <a:cubicBezTo>
                    <a:pt x="1323" y="1443"/>
                    <a:pt x="1233" y="1352"/>
                    <a:pt x="1122" y="1352"/>
                  </a:cubicBezTo>
                  <a:cubicBezTo>
                    <a:pt x="1010" y="1352"/>
                    <a:pt x="920" y="1443"/>
                    <a:pt x="920" y="1554"/>
                  </a:cubicBezTo>
                  <a:cubicBezTo>
                    <a:pt x="920" y="1593"/>
                    <a:pt x="931" y="1629"/>
                    <a:pt x="951" y="1660"/>
                  </a:cubicBezTo>
                  <a:cubicBezTo>
                    <a:pt x="965" y="1675"/>
                    <a:pt x="975" y="1695"/>
                    <a:pt x="975" y="1718"/>
                  </a:cubicBezTo>
                  <a:cubicBezTo>
                    <a:pt x="975" y="1763"/>
                    <a:pt x="938" y="1800"/>
                    <a:pt x="893" y="1800"/>
                  </a:cubicBezTo>
                  <a:cubicBezTo>
                    <a:pt x="892" y="1800"/>
                    <a:pt x="892" y="1800"/>
                    <a:pt x="891" y="1800"/>
                  </a:cubicBezTo>
                  <a:cubicBezTo>
                    <a:pt x="891" y="1800"/>
                    <a:pt x="891" y="1800"/>
                    <a:pt x="891" y="1800"/>
                  </a:cubicBezTo>
                  <a:cubicBezTo>
                    <a:pt x="447" y="1800"/>
                    <a:pt x="447" y="1800"/>
                    <a:pt x="447" y="1800"/>
                  </a:cubicBezTo>
                  <a:cubicBezTo>
                    <a:pt x="447" y="1354"/>
                    <a:pt x="447" y="1354"/>
                    <a:pt x="447" y="1354"/>
                  </a:cubicBezTo>
                  <a:cubicBezTo>
                    <a:pt x="447" y="1354"/>
                    <a:pt x="447" y="1354"/>
                    <a:pt x="447" y="1354"/>
                  </a:cubicBezTo>
                  <a:cubicBezTo>
                    <a:pt x="447" y="1354"/>
                    <a:pt x="447" y="1353"/>
                    <a:pt x="447" y="1353"/>
                  </a:cubicBezTo>
                  <a:cubicBezTo>
                    <a:pt x="447" y="1308"/>
                    <a:pt x="411" y="1271"/>
                    <a:pt x="365" y="1271"/>
                  </a:cubicBezTo>
                  <a:cubicBezTo>
                    <a:pt x="343" y="1271"/>
                    <a:pt x="322" y="1280"/>
                    <a:pt x="307" y="1295"/>
                  </a:cubicBezTo>
                  <a:cubicBezTo>
                    <a:pt x="276" y="1314"/>
                    <a:pt x="240" y="1325"/>
                    <a:pt x="201" y="1325"/>
                  </a:cubicBezTo>
                  <a:cubicBezTo>
                    <a:pt x="90" y="1325"/>
                    <a:pt x="0" y="1235"/>
                    <a:pt x="0" y="1124"/>
                  </a:cubicBezTo>
                  <a:cubicBezTo>
                    <a:pt x="0" y="1013"/>
                    <a:pt x="90" y="923"/>
                    <a:pt x="201" y="923"/>
                  </a:cubicBezTo>
                  <a:cubicBezTo>
                    <a:pt x="242" y="923"/>
                    <a:pt x="280" y="935"/>
                    <a:pt x="312" y="956"/>
                  </a:cubicBezTo>
                  <a:cubicBezTo>
                    <a:pt x="326" y="968"/>
                    <a:pt x="345" y="976"/>
                    <a:pt x="365" y="976"/>
                  </a:cubicBezTo>
                  <a:cubicBezTo>
                    <a:pt x="405" y="976"/>
                    <a:pt x="438" y="948"/>
                    <a:pt x="446" y="910"/>
                  </a:cubicBezTo>
                  <a:cubicBezTo>
                    <a:pt x="447" y="905"/>
                    <a:pt x="447" y="899"/>
                    <a:pt x="447" y="894"/>
                  </a:cubicBezTo>
                  <a:lnTo>
                    <a:pt x="447" y="448"/>
                  </a:lnTo>
                  <a:close/>
                </a:path>
              </a:pathLst>
            </a:custGeom>
            <a:gradFill flip="none" rotWithShape="1">
              <a:gsLst>
                <a:gs pos="0">
                  <a:srgbClr val="2A79FF"/>
                </a:gs>
                <a:gs pos="100000">
                  <a:srgbClr val="2A79FF">
                    <a:lumMod val="60000"/>
                    <a:lumOff val="40000"/>
                  </a:srgbClr>
                </a:gs>
              </a:gsLst>
              <a:lin ang="16200000" scaled="1"/>
              <a:tileRect/>
            </a:gra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19050" prstMaterial="matte">
              <a:bevelT w="63500" h="25400" prst="artDeco"/>
              <a:contourClr>
                <a:srgbClr val="FFFFFF"/>
              </a:contourClr>
            </a:sp3d>
          </p:spPr>
          <p:txBody>
            <a:bodyPr lIns="0" tIns="180000" rIns="0" bIns="0" anchor="ctr"/>
            <a:lstStyle/>
            <a:p>
              <a:pPr algn="ctr" fontAlgn="auto">
                <a:lnSpc>
                  <a:spcPct val="95000"/>
                </a:lnSpc>
                <a:spcBef>
                  <a:spcPts val="0"/>
                </a:spcBef>
                <a:spcAft>
                  <a:spcPts val="800"/>
                </a:spcAft>
                <a:buClr>
                  <a:srgbClr val="969696"/>
                </a:buClr>
                <a:defRPr/>
              </a:pPr>
              <a:r>
                <a:rPr lang="de-DE" sz="2200" b="1" kern="0">
                  <a:solidFill>
                    <a:srgbClr val="FFFFFF"/>
                  </a:solidFill>
                  <a:effectLst>
                    <a:innerShdw blurRad="63500" dist="50800" dir="16200000">
                      <a:prstClr val="black">
                        <a:alpha val="50000"/>
                      </a:prstClr>
                    </a:innerShdw>
                  </a:effectLst>
                  <a:latin typeface="Calibri"/>
                </a:rPr>
                <a:t>2</a:t>
              </a:r>
            </a:p>
          </p:txBody>
        </p:sp>
        <p:sp>
          <p:nvSpPr>
            <p:cNvPr id="10" name="_color1"/>
            <p:cNvSpPr>
              <a:spLocks/>
            </p:cNvSpPr>
            <p:nvPr/>
          </p:nvSpPr>
          <p:spPr bwMode="gray">
            <a:xfrm rot="18900000">
              <a:off x="6094309" y="3520533"/>
              <a:ext cx="1263877" cy="2095196"/>
            </a:xfrm>
            <a:custGeom>
              <a:avLst/>
              <a:gdLst/>
              <a:ahLst/>
              <a:cxnLst>
                <a:cxn ang="0">
                  <a:pos x="877" y="2045"/>
                </a:cxn>
                <a:cxn ang="0">
                  <a:pos x="847" y="1938"/>
                </a:cxn>
                <a:cxn ang="0">
                  <a:pos x="823" y="1880"/>
                </a:cxn>
                <a:cxn ang="0">
                  <a:pos x="905" y="1798"/>
                </a:cxn>
                <a:cxn ang="0">
                  <a:pos x="906" y="1798"/>
                </a:cxn>
                <a:cxn ang="0">
                  <a:pos x="906" y="1798"/>
                </a:cxn>
                <a:cxn ang="0">
                  <a:pos x="1352" y="1798"/>
                </a:cxn>
                <a:cxn ang="0">
                  <a:pos x="1352" y="1354"/>
                </a:cxn>
                <a:cxn ang="0">
                  <a:pos x="1352" y="1354"/>
                </a:cxn>
                <a:cxn ang="0">
                  <a:pos x="1352" y="1353"/>
                </a:cxn>
                <a:cxn ang="0">
                  <a:pos x="1270" y="1271"/>
                </a:cxn>
                <a:cxn ang="0">
                  <a:pos x="1212" y="1295"/>
                </a:cxn>
                <a:cxn ang="0">
                  <a:pos x="1106" y="1325"/>
                </a:cxn>
                <a:cxn ang="0">
                  <a:pos x="905" y="1124"/>
                </a:cxn>
                <a:cxn ang="0">
                  <a:pos x="1106" y="923"/>
                </a:cxn>
                <a:cxn ang="0">
                  <a:pos x="1217" y="956"/>
                </a:cxn>
                <a:cxn ang="0">
                  <a:pos x="1270" y="976"/>
                </a:cxn>
                <a:cxn ang="0">
                  <a:pos x="1351" y="910"/>
                </a:cxn>
                <a:cxn ang="0">
                  <a:pos x="1352" y="894"/>
                </a:cxn>
                <a:cxn ang="0">
                  <a:pos x="1352" y="448"/>
                </a:cxn>
                <a:cxn ang="0">
                  <a:pos x="906" y="448"/>
                </a:cxn>
                <a:cxn ang="0">
                  <a:pos x="893" y="447"/>
                </a:cxn>
                <a:cxn ang="0">
                  <a:pos x="890" y="446"/>
                </a:cxn>
                <a:cxn ang="0">
                  <a:pos x="824" y="366"/>
                </a:cxn>
                <a:cxn ang="0">
                  <a:pos x="844" y="312"/>
                </a:cxn>
                <a:cxn ang="0">
                  <a:pos x="877" y="201"/>
                </a:cxn>
                <a:cxn ang="0">
                  <a:pos x="676" y="0"/>
                </a:cxn>
                <a:cxn ang="0">
                  <a:pos x="475" y="201"/>
                </a:cxn>
                <a:cxn ang="0">
                  <a:pos x="505" y="308"/>
                </a:cxn>
                <a:cxn ang="0">
                  <a:pos x="529" y="366"/>
                </a:cxn>
                <a:cxn ang="0">
                  <a:pos x="460" y="447"/>
                </a:cxn>
                <a:cxn ang="0">
                  <a:pos x="447" y="448"/>
                </a:cxn>
                <a:cxn ang="0">
                  <a:pos x="446" y="448"/>
                </a:cxn>
                <a:cxn ang="0">
                  <a:pos x="446" y="448"/>
                </a:cxn>
                <a:cxn ang="0">
                  <a:pos x="0" y="448"/>
                </a:cxn>
                <a:cxn ang="0">
                  <a:pos x="0" y="892"/>
                </a:cxn>
                <a:cxn ang="0">
                  <a:pos x="0" y="892"/>
                </a:cxn>
                <a:cxn ang="0">
                  <a:pos x="0" y="893"/>
                </a:cxn>
                <a:cxn ang="0">
                  <a:pos x="82" y="975"/>
                </a:cxn>
                <a:cxn ang="0">
                  <a:pos x="140" y="951"/>
                </a:cxn>
                <a:cxn ang="0">
                  <a:pos x="246" y="921"/>
                </a:cxn>
                <a:cxn ang="0">
                  <a:pos x="447" y="1122"/>
                </a:cxn>
                <a:cxn ang="0">
                  <a:pos x="246" y="1323"/>
                </a:cxn>
                <a:cxn ang="0">
                  <a:pos x="135" y="1290"/>
                </a:cxn>
                <a:cxn ang="0">
                  <a:pos x="82" y="1270"/>
                </a:cxn>
                <a:cxn ang="0">
                  <a:pos x="1" y="1336"/>
                </a:cxn>
                <a:cxn ang="0">
                  <a:pos x="0" y="1352"/>
                </a:cxn>
                <a:cxn ang="0">
                  <a:pos x="0" y="1798"/>
                </a:cxn>
                <a:cxn ang="0">
                  <a:pos x="446" y="1798"/>
                </a:cxn>
                <a:cxn ang="0">
                  <a:pos x="462" y="1800"/>
                </a:cxn>
                <a:cxn ang="0">
                  <a:pos x="528" y="1880"/>
                </a:cxn>
                <a:cxn ang="0">
                  <a:pos x="508" y="1934"/>
                </a:cxn>
                <a:cxn ang="0">
                  <a:pos x="475" y="2045"/>
                </a:cxn>
                <a:cxn ang="0">
                  <a:pos x="676" y="2246"/>
                </a:cxn>
                <a:cxn ang="0">
                  <a:pos x="877" y="2045"/>
                </a:cxn>
              </a:cxnLst>
              <a:rect l="0" t="0" r="r" b="b"/>
              <a:pathLst>
                <a:path w="1352" h="2246">
                  <a:moveTo>
                    <a:pt x="877" y="2045"/>
                  </a:moveTo>
                  <a:cubicBezTo>
                    <a:pt x="877" y="2005"/>
                    <a:pt x="866" y="1969"/>
                    <a:pt x="847" y="1938"/>
                  </a:cubicBezTo>
                  <a:cubicBezTo>
                    <a:pt x="832" y="1923"/>
                    <a:pt x="823" y="1903"/>
                    <a:pt x="823" y="1880"/>
                  </a:cubicBezTo>
                  <a:cubicBezTo>
                    <a:pt x="823" y="1835"/>
                    <a:pt x="860" y="1798"/>
                    <a:pt x="905" y="1798"/>
                  </a:cubicBezTo>
                  <a:cubicBezTo>
                    <a:pt x="905" y="1798"/>
                    <a:pt x="906" y="1798"/>
                    <a:pt x="906" y="1798"/>
                  </a:cubicBezTo>
                  <a:cubicBezTo>
                    <a:pt x="906" y="1798"/>
                    <a:pt x="906" y="1798"/>
                    <a:pt x="906" y="1798"/>
                  </a:cubicBezTo>
                  <a:cubicBezTo>
                    <a:pt x="1352" y="1798"/>
                    <a:pt x="1352" y="1798"/>
                    <a:pt x="1352" y="1798"/>
                  </a:cubicBezTo>
                  <a:cubicBezTo>
                    <a:pt x="1352" y="1354"/>
                    <a:pt x="1352" y="1354"/>
                    <a:pt x="1352" y="1354"/>
                  </a:cubicBezTo>
                  <a:cubicBezTo>
                    <a:pt x="1352" y="1354"/>
                    <a:pt x="1352" y="1354"/>
                    <a:pt x="1352" y="1354"/>
                  </a:cubicBezTo>
                  <a:cubicBezTo>
                    <a:pt x="1352" y="1354"/>
                    <a:pt x="1352" y="1353"/>
                    <a:pt x="1352" y="1353"/>
                  </a:cubicBezTo>
                  <a:cubicBezTo>
                    <a:pt x="1352" y="1308"/>
                    <a:pt x="1316" y="1271"/>
                    <a:pt x="1270" y="1271"/>
                  </a:cubicBezTo>
                  <a:cubicBezTo>
                    <a:pt x="1248" y="1271"/>
                    <a:pt x="1227" y="1280"/>
                    <a:pt x="1212" y="1295"/>
                  </a:cubicBezTo>
                  <a:cubicBezTo>
                    <a:pt x="1181" y="1314"/>
                    <a:pt x="1145" y="1325"/>
                    <a:pt x="1106" y="1325"/>
                  </a:cubicBezTo>
                  <a:cubicBezTo>
                    <a:pt x="995" y="1325"/>
                    <a:pt x="905" y="1235"/>
                    <a:pt x="905" y="1124"/>
                  </a:cubicBezTo>
                  <a:cubicBezTo>
                    <a:pt x="905" y="1013"/>
                    <a:pt x="995" y="923"/>
                    <a:pt x="1106" y="923"/>
                  </a:cubicBezTo>
                  <a:cubicBezTo>
                    <a:pt x="1147" y="923"/>
                    <a:pt x="1185" y="935"/>
                    <a:pt x="1217" y="956"/>
                  </a:cubicBezTo>
                  <a:cubicBezTo>
                    <a:pt x="1231" y="968"/>
                    <a:pt x="1250" y="976"/>
                    <a:pt x="1270" y="976"/>
                  </a:cubicBezTo>
                  <a:cubicBezTo>
                    <a:pt x="1310" y="976"/>
                    <a:pt x="1343" y="948"/>
                    <a:pt x="1351" y="910"/>
                  </a:cubicBezTo>
                  <a:cubicBezTo>
                    <a:pt x="1352" y="905"/>
                    <a:pt x="1352" y="899"/>
                    <a:pt x="1352" y="894"/>
                  </a:cubicBezTo>
                  <a:cubicBezTo>
                    <a:pt x="1352" y="448"/>
                    <a:pt x="1352" y="448"/>
                    <a:pt x="1352" y="448"/>
                  </a:cubicBezTo>
                  <a:cubicBezTo>
                    <a:pt x="906" y="448"/>
                    <a:pt x="906" y="448"/>
                    <a:pt x="906" y="448"/>
                  </a:cubicBezTo>
                  <a:cubicBezTo>
                    <a:pt x="902" y="448"/>
                    <a:pt x="897" y="447"/>
                    <a:pt x="893" y="447"/>
                  </a:cubicBezTo>
                  <a:cubicBezTo>
                    <a:pt x="892" y="446"/>
                    <a:pt x="891" y="446"/>
                    <a:pt x="890" y="446"/>
                  </a:cubicBezTo>
                  <a:cubicBezTo>
                    <a:pt x="852" y="438"/>
                    <a:pt x="824" y="405"/>
                    <a:pt x="824" y="366"/>
                  </a:cubicBezTo>
                  <a:cubicBezTo>
                    <a:pt x="824" y="345"/>
                    <a:pt x="832" y="326"/>
                    <a:pt x="844" y="312"/>
                  </a:cubicBezTo>
                  <a:cubicBezTo>
                    <a:pt x="865" y="280"/>
                    <a:pt x="877" y="242"/>
                    <a:pt x="877" y="201"/>
                  </a:cubicBezTo>
                  <a:cubicBezTo>
                    <a:pt x="877" y="90"/>
                    <a:pt x="787" y="0"/>
                    <a:pt x="676" y="0"/>
                  </a:cubicBezTo>
                  <a:cubicBezTo>
                    <a:pt x="565" y="0"/>
                    <a:pt x="475" y="90"/>
                    <a:pt x="475" y="201"/>
                  </a:cubicBezTo>
                  <a:cubicBezTo>
                    <a:pt x="475" y="240"/>
                    <a:pt x="486" y="277"/>
                    <a:pt x="505" y="308"/>
                  </a:cubicBezTo>
                  <a:cubicBezTo>
                    <a:pt x="520" y="322"/>
                    <a:pt x="529" y="343"/>
                    <a:pt x="529" y="366"/>
                  </a:cubicBezTo>
                  <a:cubicBezTo>
                    <a:pt x="529" y="406"/>
                    <a:pt x="499" y="440"/>
                    <a:pt x="460" y="447"/>
                  </a:cubicBezTo>
                  <a:cubicBezTo>
                    <a:pt x="456" y="447"/>
                    <a:pt x="452" y="448"/>
                    <a:pt x="447" y="448"/>
                  </a:cubicBezTo>
                  <a:cubicBezTo>
                    <a:pt x="447" y="448"/>
                    <a:pt x="446" y="448"/>
                    <a:pt x="446" y="448"/>
                  </a:cubicBezTo>
                  <a:cubicBezTo>
                    <a:pt x="446" y="448"/>
                    <a:pt x="446" y="448"/>
                    <a:pt x="446" y="448"/>
                  </a:cubicBezTo>
                  <a:cubicBezTo>
                    <a:pt x="0" y="448"/>
                    <a:pt x="0" y="448"/>
                    <a:pt x="0" y="448"/>
                  </a:cubicBezTo>
                  <a:cubicBezTo>
                    <a:pt x="0" y="892"/>
                    <a:pt x="0" y="892"/>
                    <a:pt x="0" y="892"/>
                  </a:cubicBezTo>
                  <a:cubicBezTo>
                    <a:pt x="0" y="892"/>
                    <a:pt x="0" y="892"/>
                    <a:pt x="0" y="892"/>
                  </a:cubicBezTo>
                  <a:cubicBezTo>
                    <a:pt x="0" y="892"/>
                    <a:pt x="0" y="893"/>
                    <a:pt x="0" y="893"/>
                  </a:cubicBezTo>
                  <a:cubicBezTo>
                    <a:pt x="0" y="938"/>
                    <a:pt x="36" y="975"/>
                    <a:pt x="82" y="975"/>
                  </a:cubicBezTo>
                  <a:cubicBezTo>
                    <a:pt x="104" y="975"/>
                    <a:pt x="125" y="966"/>
                    <a:pt x="140" y="951"/>
                  </a:cubicBezTo>
                  <a:cubicBezTo>
                    <a:pt x="171" y="932"/>
                    <a:pt x="207" y="921"/>
                    <a:pt x="246" y="921"/>
                  </a:cubicBezTo>
                  <a:cubicBezTo>
                    <a:pt x="357" y="921"/>
                    <a:pt x="447" y="1011"/>
                    <a:pt x="447" y="1122"/>
                  </a:cubicBezTo>
                  <a:cubicBezTo>
                    <a:pt x="447" y="1233"/>
                    <a:pt x="357" y="1323"/>
                    <a:pt x="246" y="1323"/>
                  </a:cubicBezTo>
                  <a:cubicBezTo>
                    <a:pt x="205" y="1323"/>
                    <a:pt x="167" y="1311"/>
                    <a:pt x="135" y="1290"/>
                  </a:cubicBezTo>
                  <a:cubicBezTo>
                    <a:pt x="121" y="1277"/>
                    <a:pt x="102" y="1270"/>
                    <a:pt x="82" y="1270"/>
                  </a:cubicBezTo>
                  <a:cubicBezTo>
                    <a:pt x="42" y="1270"/>
                    <a:pt x="9" y="1298"/>
                    <a:pt x="1" y="1336"/>
                  </a:cubicBezTo>
                  <a:cubicBezTo>
                    <a:pt x="0" y="1341"/>
                    <a:pt x="0" y="1346"/>
                    <a:pt x="0" y="1352"/>
                  </a:cubicBezTo>
                  <a:cubicBezTo>
                    <a:pt x="0" y="1798"/>
                    <a:pt x="0" y="1798"/>
                    <a:pt x="0" y="1798"/>
                  </a:cubicBezTo>
                  <a:cubicBezTo>
                    <a:pt x="446" y="1798"/>
                    <a:pt x="446" y="1798"/>
                    <a:pt x="446" y="1798"/>
                  </a:cubicBezTo>
                  <a:cubicBezTo>
                    <a:pt x="451" y="1798"/>
                    <a:pt x="457" y="1799"/>
                    <a:pt x="462" y="1800"/>
                  </a:cubicBezTo>
                  <a:cubicBezTo>
                    <a:pt x="500" y="1807"/>
                    <a:pt x="528" y="1840"/>
                    <a:pt x="528" y="1880"/>
                  </a:cubicBezTo>
                  <a:cubicBezTo>
                    <a:pt x="528" y="1901"/>
                    <a:pt x="520" y="1919"/>
                    <a:pt x="508" y="1934"/>
                  </a:cubicBezTo>
                  <a:cubicBezTo>
                    <a:pt x="487" y="1965"/>
                    <a:pt x="475" y="2004"/>
                    <a:pt x="475" y="2045"/>
                  </a:cubicBezTo>
                  <a:cubicBezTo>
                    <a:pt x="475" y="2156"/>
                    <a:pt x="565" y="2246"/>
                    <a:pt x="676" y="2246"/>
                  </a:cubicBezTo>
                  <a:cubicBezTo>
                    <a:pt x="787" y="2246"/>
                    <a:pt x="877" y="2156"/>
                    <a:pt x="877" y="2045"/>
                  </a:cubicBezTo>
                  <a:close/>
                </a:path>
              </a:pathLst>
            </a:custGeom>
            <a:gradFill flip="none" rotWithShape="1">
              <a:gsLst>
                <a:gs pos="0">
                  <a:srgbClr val="D7D7D7"/>
                </a:gs>
                <a:gs pos="100000">
                  <a:srgbClr val="FFFFFF"/>
                </a:gs>
              </a:gsLst>
              <a:lin ang="16200000" scaled="1"/>
              <a:tileRect/>
            </a:gra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19050" prstMaterial="matte">
              <a:bevelT w="63500" h="25400" prst="artDeco"/>
              <a:contourClr>
                <a:srgbClr val="FFFFFF"/>
              </a:contourClr>
            </a:sp3d>
          </p:spPr>
          <p:txBody>
            <a:bodyPr vert="vert" lIns="0" tIns="0" rIns="0" bIns="0" anchor="ctr"/>
            <a:lstStyle/>
            <a:p>
              <a:pPr algn="ctr" fontAlgn="auto">
                <a:lnSpc>
                  <a:spcPct val="95000"/>
                </a:lnSpc>
                <a:spcBef>
                  <a:spcPts val="0"/>
                </a:spcBef>
                <a:spcAft>
                  <a:spcPts val="800"/>
                </a:spcAft>
                <a:buClr>
                  <a:srgbClr val="969696"/>
                </a:buClr>
                <a:defRPr/>
              </a:pPr>
              <a:r>
                <a:rPr lang="de-DE" sz="2200" b="1" kern="0">
                  <a:solidFill>
                    <a:srgbClr val="595959"/>
                  </a:solidFill>
                  <a:effectLst>
                    <a:innerShdw blurRad="63500" dist="50800" dir="16200000">
                      <a:prstClr val="black">
                        <a:alpha val="50000"/>
                      </a:prstClr>
                    </a:innerShdw>
                  </a:effectLst>
                  <a:latin typeface="Calibri"/>
                </a:rPr>
                <a:t>3</a:t>
              </a:r>
            </a:p>
          </p:txBody>
        </p:sp>
        <p:sp>
          <p:nvSpPr>
            <p:cNvPr id="11" name="_color1"/>
            <p:cNvSpPr>
              <a:spLocks/>
            </p:cNvSpPr>
            <p:nvPr/>
          </p:nvSpPr>
          <p:spPr bwMode="gray">
            <a:xfrm rot="18900000">
              <a:off x="5949672" y="1798491"/>
              <a:ext cx="1261623" cy="1676157"/>
            </a:xfrm>
            <a:custGeom>
              <a:avLst/>
              <a:gdLst/>
              <a:ahLst/>
              <a:cxnLst>
                <a:cxn ang="0">
                  <a:pos x="0" y="1798"/>
                </a:cxn>
                <a:cxn ang="0">
                  <a:pos x="446" y="1798"/>
                </a:cxn>
                <a:cxn ang="0">
                  <a:pos x="446" y="1798"/>
                </a:cxn>
                <a:cxn ang="0">
                  <a:pos x="448" y="1798"/>
                </a:cxn>
                <a:cxn ang="0">
                  <a:pos x="530" y="1716"/>
                </a:cxn>
                <a:cxn ang="0">
                  <a:pos x="506" y="1658"/>
                </a:cxn>
                <a:cxn ang="0">
                  <a:pos x="475" y="1551"/>
                </a:cxn>
                <a:cxn ang="0">
                  <a:pos x="676" y="1350"/>
                </a:cxn>
                <a:cxn ang="0">
                  <a:pos x="878" y="1551"/>
                </a:cxn>
                <a:cxn ang="0">
                  <a:pos x="844" y="1662"/>
                </a:cxn>
                <a:cxn ang="0">
                  <a:pos x="825" y="1716"/>
                </a:cxn>
                <a:cxn ang="0">
                  <a:pos x="890" y="1796"/>
                </a:cxn>
                <a:cxn ang="0">
                  <a:pos x="907" y="1798"/>
                </a:cxn>
                <a:cxn ang="0">
                  <a:pos x="1353" y="1798"/>
                </a:cxn>
                <a:cxn ang="0">
                  <a:pos x="1353" y="1354"/>
                </a:cxn>
                <a:cxn ang="0">
                  <a:pos x="1353" y="1354"/>
                </a:cxn>
                <a:cxn ang="0">
                  <a:pos x="1353" y="1352"/>
                </a:cxn>
                <a:cxn ang="0">
                  <a:pos x="1271" y="1270"/>
                </a:cxn>
                <a:cxn ang="0">
                  <a:pos x="1213" y="1294"/>
                </a:cxn>
                <a:cxn ang="0">
                  <a:pos x="1106" y="1325"/>
                </a:cxn>
                <a:cxn ang="0">
                  <a:pos x="905" y="1123"/>
                </a:cxn>
                <a:cxn ang="0">
                  <a:pos x="1106" y="922"/>
                </a:cxn>
                <a:cxn ang="0">
                  <a:pos x="1217" y="955"/>
                </a:cxn>
                <a:cxn ang="0">
                  <a:pos x="1271" y="975"/>
                </a:cxn>
                <a:cxn ang="0">
                  <a:pos x="1351" y="910"/>
                </a:cxn>
                <a:cxn ang="0">
                  <a:pos x="1353" y="893"/>
                </a:cxn>
                <a:cxn ang="0">
                  <a:pos x="1353" y="447"/>
                </a:cxn>
                <a:cxn ang="0">
                  <a:pos x="907" y="447"/>
                </a:cxn>
                <a:cxn ang="0">
                  <a:pos x="893" y="446"/>
                </a:cxn>
                <a:cxn ang="0">
                  <a:pos x="890" y="446"/>
                </a:cxn>
                <a:cxn ang="0">
                  <a:pos x="825" y="365"/>
                </a:cxn>
                <a:cxn ang="0">
                  <a:pos x="844" y="312"/>
                </a:cxn>
                <a:cxn ang="0">
                  <a:pos x="878" y="201"/>
                </a:cxn>
                <a:cxn ang="0">
                  <a:pos x="676" y="0"/>
                </a:cxn>
                <a:cxn ang="0">
                  <a:pos x="475" y="201"/>
                </a:cxn>
                <a:cxn ang="0">
                  <a:pos x="506" y="307"/>
                </a:cxn>
                <a:cxn ang="0">
                  <a:pos x="530" y="365"/>
                </a:cxn>
                <a:cxn ang="0">
                  <a:pos x="461" y="446"/>
                </a:cxn>
                <a:cxn ang="0">
                  <a:pos x="448" y="447"/>
                </a:cxn>
                <a:cxn ang="0">
                  <a:pos x="446" y="447"/>
                </a:cxn>
                <a:cxn ang="0">
                  <a:pos x="446" y="447"/>
                </a:cxn>
                <a:cxn ang="0">
                  <a:pos x="0" y="447"/>
                </a:cxn>
                <a:cxn ang="0">
                  <a:pos x="0" y="891"/>
                </a:cxn>
                <a:cxn ang="0">
                  <a:pos x="0" y="891"/>
                </a:cxn>
                <a:cxn ang="0">
                  <a:pos x="0" y="892"/>
                </a:cxn>
                <a:cxn ang="0">
                  <a:pos x="82" y="975"/>
                </a:cxn>
                <a:cxn ang="0">
                  <a:pos x="140" y="950"/>
                </a:cxn>
                <a:cxn ang="0">
                  <a:pos x="247" y="920"/>
                </a:cxn>
                <a:cxn ang="0">
                  <a:pos x="448" y="1121"/>
                </a:cxn>
                <a:cxn ang="0">
                  <a:pos x="247" y="1323"/>
                </a:cxn>
                <a:cxn ang="0">
                  <a:pos x="136" y="1289"/>
                </a:cxn>
                <a:cxn ang="0">
                  <a:pos x="82" y="1269"/>
                </a:cxn>
                <a:cxn ang="0">
                  <a:pos x="2" y="1335"/>
                </a:cxn>
                <a:cxn ang="0">
                  <a:pos x="0" y="1352"/>
                </a:cxn>
                <a:cxn ang="0">
                  <a:pos x="0" y="1798"/>
                </a:cxn>
              </a:cxnLst>
              <a:rect l="0" t="0" r="r" b="b"/>
              <a:pathLst>
                <a:path w="1353" h="1798">
                  <a:moveTo>
                    <a:pt x="0" y="1798"/>
                  </a:moveTo>
                  <a:cubicBezTo>
                    <a:pt x="446" y="1798"/>
                    <a:pt x="446" y="1798"/>
                    <a:pt x="446" y="1798"/>
                  </a:cubicBezTo>
                  <a:cubicBezTo>
                    <a:pt x="446" y="1798"/>
                    <a:pt x="446" y="1798"/>
                    <a:pt x="446" y="1798"/>
                  </a:cubicBezTo>
                  <a:cubicBezTo>
                    <a:pt x="447" y="1798"/>
                    <a:pt x="447" y="1798"/>
                    <a:pt x="448" y="1798"/>
                  </a:cubicBezTo>
                  <a:cubicBezTo>
                    <a:pt x="493" y="1798"/>
                    <a:pt x="530" y="1761"/>
                    <a:pt x="530" y="1716"/>
                  </a:cubicBezTo>
                  <a:cubicBezTo>
                    <a:pt x="530" y="1693"/>
                    <a:pt x="520" y="1672"/>
                    <a:pt x="506" y="1658"/>
                  </a:cubicBezTo>
                  <a:cubicBezTo>
                    <a:pt x="486" y="1627"/>
                    <a:pt x="475" y="1590"/>
                    <a:pt x="475" y="1551"/>
                  </a:cubicBezTo>
                  <a:cubicBezTo>
                    <a:pt x="475" y="1440"/>
                    <a:pt x="565" y="1350"/>
                    <a:pt x="676" y="1350"/>
                  </a:cubicBezTo>
                  <a:cubicBezTo>
                    <a:pt x="788" y="1350"/>
                    <a:pt x="878" y="1440"/>
                    <a:pt x="878" y="1551"/>
                  </a:cubicBezTo>
                  <a:cubicBezTo>
                    <a:pt x="878" y="1592"/>
                    <a:pt x="866" y="1630"/>
                    <a:pt x="844" y="1662"/>
                  </a:cubicBezTo>
                  <a:cubicBezTo>
                    <a:pt x="832" y="1676"/>
                    <a:pt x="825" y="1695"/>
                    <a:pt x="825" y="1716"/>
                  </a:cubicBezTo>
                  <a:cubicBezTo>
                    <a:pt x="825" y="1755"/>
                    <a:pt x="853" y="1789"/>
                    <a:pt x="890" y="1796"/>
                  </a:cubicBezTo>
                  <a:cubicBezTo>
                    <a:pt x="896" y="1797"/>
                    <a:pt x="901" y="1798"/>
                    <a:pt x="907" y="1798"/>
                  </a:cubicBezTo>
                  <a:cubicBezTo>
                    <a:pt x="1353" y="1798"/>
                    <a:pt x="1353" y="1798"/>
                    <a:pt x="1353" y="1798"/>
                  </a:cubicBezTo>
                  <a:cubicBezTo>
                    <a:pt x="1353" y="1354"/>
                    <a:pt x="1353" y="1354"/>
                    <a:pt x="1353" y="1354"/>
                  </a:cubicBezTo>
                  <a:cubicBezTo>
                    <a:pt x="1353" y="1354"/>
                    <a:pt x="1353" y="1354"/>
                    <a:pt x="1353" y="1354"/>
                  </a:cubicBezTo>
                  <a:cubicBezTo>
                    <a:pt x="1353" y="1353"/>
                    <a:pt x="1353" y="1353"/>
                    <a:pt x="1353" y="1352"/>
                  </a:cubicBezTo>
                  <a:cubicBezTo>
                    <a:pt x="1353" y="1307"/>
                    <a:pt x="1316" y="1270"/>
                    <a:pt x="1271" y="1270"/>
                  </a:cubicBezTo>
                  <a:cubicBezTo>
                    <a:pt x="1248" y="1270"/>
                    <a:pt x="1228" y="1280"/>
                    <a:pt x="1213" y="1294"/>
                  </a:cubicBezTo>
                  <a:cubicBezTo>
                    <a:pt x="1182" y="1314"/>
                    <a:pt x="1145" y="1325"/>
                    <a:pt x="1106" y="1325"/>
                  </a:cubicBezTo>
                  <a:cubicBezTo>
                    <a:pt x="995" y="1325"/>
                    <a:pt x="905" y="1235"/>
                    <a:pt x="905" y="1123"/>
                  </a:cubicBezTo>
                  <a:cubicBezTo>
                    <a:pt x="905" y="1012"/>
                    <a:pt x="995" y="922"/>
                    <a:pt x="1106" y="922"/>
                  </a:cubicBezTo>
                  <a:cubicBezTo>
                    <a:pt x="1147" y="922"/>
                    <a:pt x="1185" y="934"/>
                    <a:pt x="1217" y="955"/>
                  </a:cubicBezTo>
                  <a:cubicBezTo>
                    <a:pt x="1232" y="968"/>
                    <a:pt x="1250" y="975"/>
                    <a:pt x="1271" y="975"/>
                  </a:cubicBezTo>
                  <a:cubicBezTo>
                    <a:pt x="1310" y="975"/>
                    <a:pt x="1344" y="947"/>
                    <a:pt x="1351" y="910"/>
                  </a:cubicBezTo>
                  <a:cubicBezTo>
                    <a:pt x="1352" y="904"/>
                    <a:pt x="1353" y="899"/>
                    <a:pt x="1353" y="893"/>
                  </a:cubicBezTo>
                  <a:cubicBezTo>
                    <a:pt x="1353" y="447"/>
                    <a:pt x="1353" y="447"/>
                    <a:pt x="1353" y="447"/>
                  </a:cubicBezTo>
                  <a:cubicBezTo>
                    <a:pt x="907" y="447"/>
                    <a:pt x="907" y="447"/>
                    <a:pt x="907" y="447"/>
                  </a:cubicBezTo>
                  <a:cubicBezTo>
                    <a:pt x="902" y="447"/>
                    <a:pt x="898" y="447"/>
                    <a:pt x="893" y="446"/>
                  </a:cubicBezTo>
                  <a:cubicBezTo>
                    <a:pt x="892" y="446"/>
                    <a:pt x="891" y="446"/>
                    <a:pt x="890" y="446"/>
                  </a:cubicBezTo>
                  <a:cubicBezTo>
                    <a:pt x="853" y="438"/>
                    <a:pt x="825" y="405"/>
                    <a:pt x="825" y="365"/>
                  </a:cubicBezTo>
                  <a:cubicBezTo>
                    <a:pt x="825" y="345"/>
                    <a:pt x="832" y="326"/>
                    <a:pt x="844" y="312"/>
                  </a:cubicBezTo>
                  <a:cubicBezTo>
                    <a:pt x="866" y="280"/>
                    <a:pt x="878" y="242"/>
                    <a:pt x="878" y="201"/>
                  </a:cubicBezTo>
                  <a:cubicBezTo>
                    <a:pt x="878" y="90"/>
                    <a:pt x="788" y="0"/>
                    <a:pt x="676" y="0"/>
                  </a:cubicBezTo>
                  <a:cubicBezTo>
                    <a:pt x="565" y="0"/>
                    <a:pt x="475" y="90"/>
                    <a:pt x="475" y="201"/>
                  </a:cubicBezTo>
                  <a:cubicBezTo>
                    <a:pt x="475" y="240"/>
                    <a:pt x="486" y="276"/>
                    <a:pt x="506" y="307"/>
                  </a:cubicBezTo>
                  <a:cubicBezTo>
                    <a:pt x="520" y="322"/>
                    <a:pt x="530" y="343"/>
                    <a:pt x="530" y="365"/>
                  </a:cubicBezTo>
                  <a:cubicBezTo>
                    <a:pt x="530" y="406"/>
                    <a:pt x="500" y="440"/>
                    <a:pt x="461" y="446"/>
                  </a:cubicBezTo>
                  <a:cubicBezTo>
                    <a:pt x="456" y="447"/>
                    <a:pt x="452" y="447"/>
                    <a:pt x="448" y="447"/>
                  </a:cubicBezTo>
                  <a:cubicBezTo>
                    <a:pt x="447" y="447"/>
                    <a:pt x="447" y="447"/>
                    <a:pt x="446" y="447"/>
                  </a:cubicBezTo>
                  <a:cubicBezTo>
                    <a:pt x="446" y="447"/>
                    <a:pt x="446" y="447"/>
                    <a:pt x="446" y="447"/>
                  </a:cubicBezTo>
                  <a:cubicBezTo>
                    <a:pt x="0" y="447"/>
                    <a:pt x="0" y="447"/>
                    <a:pt x="0" y="447"/>
                  </a:cubicBezTo>
                  <a:cubicBezTo>
                    <a:pt x="0" y="891"/>
                    <a:pt x="0" y="891"/>
                    <a:pt x="0" y="891"/>
                  </a:cubicBezTo>
                  <a:cubicBezTo>
                    <a:pt x="0" y="891"/>
                    <a:pt x="0" y="891"/>
                    <a:pt x="0" y="891"/>
                  </a:cubicBezTo>
                  <a:cubicBezTo>
                    <a:pt x="0" y="892"/>
                    <a:pt x="0" y="892"/>
                    <a:pt x="0" y="892"/>
                  </a:cubicBezTo>
                  <a:cubicBezTo>
                    <a:pt x="0" y="938"/>
                    <a:pt x="37" y="975"/>
                    <a:pt x="82" y="975"/>
                  </a:cubicBezTo>
                  <a:cubicBezTo>
                    <a:pt x="105" y="975"/>
                    <a:pt x="125" y="965"/>
                    <a:pt x="140" y="950"/>
                  </a:cubicBezTo>
                  <a:cubicBezTo>
                    <a:pt x="171" y="931"/>
                    <a:pt x="208" y="920"/>
                    <a:pt x="247" y="920"/>
                  </a:cubicBezTo>
                  <a:cubicBezTo>
                    <a:pt x="358" y="920"/>
                    <a:pt x="448" y="1010"/>
                    <a:pt x="448" y="1121"/>
                  </a:cubicBezTo>
                  <a:cubicBezTo>
                    <a:pt x="448" y="1233"/>
                    <a:pt x="358" y="1323"/>
                    <a:pt x="247" y="1323"/>
                  </a:cubicBezTo>
                  <a:cubicBezTo>
                    <a:pt x="206" y="1323"/>
                    <a:pt x="168" y="1310"/>
                    <a:pt x="136" y="1289"/>
                  </a:cubicBezTo>
                  <a:cubicBezTo>
                    <a:pt x="121" y="1277"/>
                    <a:pt x="103" y="1269"/>
                    <a:pt x="82" y="1269"/>
                  </a:cubicBezTo>
                  <a:cubicBezTo>
                    <a:pt x="43" y="1269"/>
                    <a:pt x="9" y="1298"/>
                    <a:pt x="2" y="1335"/>
                  </a:cubicBezTo>
                  <a:cubicBezTo>
                    <a:pt x="1" y="1341"/>
                    <a:pt x="0" y="1346"/>
                    <a:pt x="0" y="1352"/>
                  </a:cubicBezTo>
                  <a:cubicBezTo>
                    <a:pt x="0" y="1798"/>
                    <a:pt x="0" y="1798"/>
                    <a:pt x="0" y="1798"/>
                  </a:cubicBezTo>
                  <a:close/>
                </a:path>
              </a:pathLst>
            </a:custGeom>
            <a:gradFill flip="none" rotWithShape="1">
              <a:gsLst>
                <a:gs pos="0">
                  <a:srgbClr val="D7D7D7"/>
                </a:gs>
                <a:gs pos="100000">
                  <a:srgbClr val="FFFFFF"/>
                </a:gs>
              </a:gsLst>
              <a:lin ang="16200000" scaled="1"/>
              <a:tileRect/>
            </a:gra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19050" prstMaterial="matte">
              <a:bevelT w="63500" h="25400" prst="artDeco"/>
              <a:contourClr>
                <a:srgbClr val="FFFFFF"/>
              </a:contourClr>
            </a:sp3d>
          </p:spPr>
          <p:txBody>
            <a:bodyPr vert="vert" lIns="0" tIns="0" rIns="0" bIns="0" anchor="ctr"/>
            <a:lstStyle/>
            <a:p>
              <a:pPr algn="ctr" fontAlgn="auto">
                <a:lnSpc>
                  <a:spcPct val="95000"/>
                </a:lnSpc>
                <a:spcBef>
                  <a:spcPts val="0"/>
                </a:spcBef>
                <a:spcAft>
                  <a:spcPts val="800"/>
                </a:spcAft>
                <a:buClr>
                  <a:srgbClr val="969696"/>
                </a:buClr>
                <a:defRPr/>
              </a:pPr>
              <a:r>
                <a:rPr lang="de-DE" sz="2200" b="1" kern="0">
                  <a:solidFill>
                    <a:srgbClr val="595959"/>
                  </a:solidFill>
                  <a:effectLst>
                    <a:innerShdw blurRad="63500" dist="50800" dir="16200000">
                      <a:prstClr val="black">
                        <a:alpha val="50000"/>
                      </a:prstClr>
                    </a:innerShdw>
                  </a:effectLst>
                  <a:latin typeface="Calibri"/>
                </a:rPr>
                <a:t>1</a:t>
              </a:r>
            </a:p>
          </p:txBody>
        </p:sp>
        <p:sp>
          <p:nvSpPr>
            <p:cNvPr id="12" name="_color1"/>
            <p:cNvSpPr>
              <a:spLocks/>
            </p:cNvSpPr>
            <p:nvPr/>
          </p:nvSpPr>
          <p:spPr bwMode="gray">
            <a:xfrm rot="18900000">
              <a:off x="4787343" y="3044420"/>
              <a:ext cx="2095196" cy="1261623"/>
            </a:xfrm>
            <a:custGeom>
              <a:avLst/>
              <a:gdLst/>
              <a:ahLst/>
              <a:cxnLst>
                <a:cxn ang="0">
                  <a:pos x="2045" y="475"/>
                </a:cxn>
                <a:cxn ang="0">
                  <a:pos x="1938" y="505"/>
                </a:cxn>
                <a:cxn ang="0">
                  <a:pos x="1880" y="530"/>
                </a:cxn>
                <a:cxn ang="0">
                  <a:pos x="1798" y="447"/>
                </a:cxn>
                <a:cxn ang="0">
                  <a:pos x="1798" y="446"/>
                </a:cxn>
                <a:cxn ang="0">
                  <a:pos x="1798" y="446"/>
                </a:cxn>
                <a:cxn ang="0">
                  <a:pos x="1798" y="0"/>
                </a:cxn>
                <a:cxn ang="0">
                  <a:pos x="1354" y="0"/>
                </a:cxn>
                <a:cxn ang="0">
                  <a:pos x="1354" y="0"/>
                </a:cxn>
                <a:cxn ang="0">
                  <a:pos x="1353" y="0"/>
                </a:cxn>
                <a:cxn ang="0">
                  <a:pos x="1271" y="82"/>
                </a:cxn>
                <a:cxn ang="0">
                  <a:pos x="1295" y="140"/>
                </a:cxn>
                <a:cxn ang="0">
                  <a:pos x="1325" y="247"/>
                </a:cxn>
                <a:cxn ang="0">
                  <a:pos x="1124" y="448"/>
                </a:cxn>
                <a:cxn ang="0">
                  <a:pos x="923" y="247"/>
                </a:cxn>
                <a:cxn ang="0">
                  <a:pos x="956" y="136"/>
                </a:cxn>
                <a:cxn ang="0">
                  <a:pos x="976" y="82"/>
                </a:cxn>
                <a:cxn ang="0">
                  <a:pos x="910" y="2"/>
                </a:cxn>
                <a:cxn ang="0">
                  <a:pos x="894" y="0"/>
                </a:cxn>
                <a:cxn ang="0">
                  <a:pos x="448" y="0"/>
                </a:cxn>
                <a:cxn ang="0">
                  <a:pos x="448" y="446"/>
                </a:cxn>
                <a:cxn ang="0">
                  <a:pos x="447" y="459"/>
                </a:cxn>
                <a:cxn ang="0">
                  <a:pos x="446" y="463"/>
                </a:cxn>
                <a:cxn ang="0">
                  <a:pos x="366" y="528"/>
                </a:cxn>
                <a:cxn ang="0">
                  <a:pos x="312" y="508"/>
                </a:cxn>
                <a:cxn ang="0">
                  <a:pos x="201" y="475"/>
                </a:cxn>
                <a:cxn ang="0">
                  <a:pos x="0" y="676"/>
                </a:cxn>
                <a:cxn ang="0">
                  <a:pos x="201" y="878"/>
                </a:cxn>
                <a:cxn ang="0">
                  <a:pos x="308" y="847"/>
                </a:cxn>
                <a:cxn ang="0">
                  <a:pos x="366" y="823"/>
                </a:cxn>
                <a:cxn ang="0">
                  <a:pos x="447" y="892"/>
                </a:cxn>
                <a:cxn ang="0">
                  <a:pos x="448" y="905"/>
                </a:cxn>
                <a:cxn ang="0">
                  <a:pos x="448" y="906"/>
                </a:cxn>
                <a:cxn ang="0">
                  <a:pos x="448" y="906"/>
                </a:cxn>
                <a:cxn ang="0">
                  <a:pos x="448" y="1353"/>
                </a:cxn>
                <a:cxn ang="0">
                  <a:pos x="892" y="1353"/>
                </a:cxn>
                <a:cxn ang="0">
                  <a:pos x="892" y="1353"/>
                </a:cxn>
                <a:cxn ang="0">
                  <a:pos x="893" y="1353"/>
                </a:cxn>
                <a:cxn ang="0">
                  <a:pos x="975" y="1271"/>
                </a:cxn>
                <a:cxn ang="0">
                  <a:pos x="951" y="1213"/>
                </a:cxn>
                <a:cxn ang="0">
                  <a:pos x="921" y="1106"/>
                </a:cxn>
                <a:cxn ang="0">
                  <a:pos x="1122" y="905"/>
                </a:cxn>
                <a:cxn ang="0">
                  <a:pos x="1323" y="1106"/>
                </a:cxn>
                <a:cxn ang="0">
                  <a:pos x="1290" y="1217"/>
                </a:cxn>
                <a:cxn ang="0">
                  <a:pos x="1270" y="1271"/>
                </a:cxn>
                <a:cxn ang="0">
                  <a:pos x="1336" y="1351"/>
                </a:cxn>
                <a:cxn ang="0">
                  <a:pos x="1352" y="1353"/>
                </a:cxn>
                <a:cxn ang="0">
                  <a:pos x="1798" y="1353"/>
                </a:cxn>
                <a:cxn ang="0">
                  <a:pos x="1798" y="907"/>
                </a:cxn>
                <a:cxn ang="0">
                  <a:pos x="1800" y="890"/>
                </a:cxn>
                <a:cxn ang="0">
                  <a:pos x="1880" y="824"/>
                </a:cxn>
                <a:cxn ang="0">
                  <a:pos x="1934" y="844"/>
                </a:cxn>
                <a:cxn ang="0">
                  <a:pos x="2045" y="878"/>
                </a:cxn>
                <a:cxn ang="0">
                  <a:pos x="2246" y="676"/>
                </a:cxn>
                <a:cxn ang="0">
                  <a:pos x="2045" y="475"/>
                </a:cxn>
              </a:cxnLst>
              <a:rect l="0" t="0" r="r" b="b"/>
              <a:pathLst>
                <a:path w="2246" h="1353">
                  <a:moveTo>
                    <a:pt x="2045" y="475"/>
                  </a:moveTo>
                  <a:cubicBezTo>
                    <a:pt x="2006" y="475"/>
                    <a:pt x="1969" y="486"/>
                    <a:pt x="1938" y="505"/>
                  </a:cubicBezTo>
                  <a:cubicBezTo>
                    <a:pt x="1923" y="520"/>
                    <a:pt x="1903" y="530"/>
                    <a:pt x="1880" y="530"/>
                  </a:cubicBezTo>
                  <a:cubicBezTo>
                    <a:pt x="1835" y="530"/>
                    <a:pt x="1798" y="493"/>
                    <a:pt x="1798" y="447"/>
                  </a:cubicBezTo>
                  <a:cubicBezTo>
                    <a:pt x="1798" y="447"/>
                    <a:pt x="1798" y="447"/>
                    <a:pt x="1798" y="446"/>
                  </a:cubicBezTo>
                  <a:cubicBezTo>
                    <a:pt x="1798" y="446"/>
                    <a:pt x="1798" y="446"/>
                    <a:pt x="1798" y="446"/>
                  </a:cubicBezTo>
                  <a:cubicBezTo>
                    <a:pt x="1798" y="0"/>
                    <a:pt x="1798" y="0"/>
                    <a:pt x="1798" y="0"/>
                  </a:cubicBezTo>
                  <a:cubicBezTo>
                    <a:pt x="1354" y="0"/>
                    <a:pt x="1354" y="0"/>
                    <a:pt x="1354" y="0"/>
                  </a:cubicBezTo>
                  <a:cubicBezTo>
                    <a:pt x="1354" y="0"/>
                    <a:pt x="1354" y="0"/>
                    <a:pt x="1354" y="0"/>
                  </a:cubicBezTo>
                  <a:cubicBezTo>
                    <a:pt x="1354" y="0"/>
                    <a:pt x="1353" y="0"/>
                    <a:pt x="1353" y="0"/>
                  </a:cubicBezTo>
                  <a:cubicBezTo>
                    <a:pt x="1308" y="0"/>
                    <a:pt x="1271" y="37"/>
                    <a:pt x="1271" y="82"/>
                  </a:cubicBezTo>
                  <a:cubicBezTo>
                    <a:pt x="1271" y="105"/>
                    <a:pt x="1280" y="125"/>
                    <a:pt x="1295" y="140"/>
                  </a:cubicBezTo>
                  <a:cubicBezTo>
                    <a:pt x="1314" y="171"/>
                    <a:pt x="1325" y="208"/>
                    <a:pt x="1325" y="247"/>
                  </a:cubicBezTo>
                  <a:cubicBezTo>
                    <a:pt x="1325" y="358"/>
                    <a:pt x="1235" y="448"/>
                    <a:pt x="1124" y="448"/>
                  </a:cubicBezTo>
                  <a:cubicBezTo>
                    <a:pt x="1013" y="448"/>
                    <a:pt x="923" y="358"/>
                    <a:pt x="923" y="247"/>
                  </a:cubicBezTo>
                  <a:cubicBezTo>
                    <a:pt x="923" y="206"/>
                    <a:pt x="935" y="168"/>
                    <a:pt x="956" y="136"/>
                  </a:cubicBezTo>
                  <a:cubicBezTo>
                    <a:pt x="968" y="121"/>
                    <a:pt x="976" y="103"/>
                    <a:pt x="976" y="82"/>
                  </a:cubicBezTo>
                  <a:cubicBezTo>
                    <a:pt x="976" y="42"/>
                    <a:pt x="948" y="9"/>
                    <a:pt x="910" y="2"/>
                  </a:cubicBezTo>
                  <a:cubicBezTo>
                    <a:pt x="905" y="1"/>
                    <a:pt x="900" y="0"/>
                    <a:pt x="894" y="0"/>
                  </a:cubicBezTo>
                  <a:cubicBezTo>
                    <a:pt x="448" y="0"/>
                    <a:pt x="448" y="0"/>
                    <a:pt x="448" y="0"/>
                  </a:cubicBezTo>
                  <a:cubicBezTo>
                    <a:pt x="448" y="446"/>
                    <a:pt x="448" y="446"/>
                    <a:pt x="448" y="446"/>
                  </a:cubicBezTo>
                  <a:cubicBezTo>
                    <a:pt x="448" y="451"/>
                    <a:pt x="447" y="455"/>
                    <a:pt x="447" y="459"/>
                  </a:cubicBezTo>
                  <a:cubicBezTo>
                    <a:pt x="446" y="461"/>
                    <a:pt x="446" y="462"/>
                    <a:pt x="446" y="463"/>
                  </a:cubicBezTo>
                  <a:cubicBezTo>
                    <a:pt x="439" y="500"/>
                    <a:pt x="405" y="528"/>
                    <a:pt x="366" y="528"/>
                  </a:cubicBezTo>
                  <a:cubicBezTo>
                    <a:pt x="345" y="528"/>
                    <a:pt x="327" y="521"/>
                    <a:pt x="312" y="508"/>
                  </a:cubicBezTo>
                  <a:cubicBezTo>
                    <a:pt x="280" y="487"/>
                    <a:pt x="242" y="475"/>
                    <a:pt x="201" y="475"/>
                  </a:cubicBezTo>
                  <a:cubicBezTo>
                    <a:pt x="90" y="475"/>
                    <a:pt x="0" y="565"/>
                    <a:pt x="0" y="676"/>
                  </a:cubicBezTo>
                  <a:cubicBezTo>
                    <a:pt x="0" y="788"/>
                    <a:pt x="90" y="878"/>
                    <a:pt x="201" y="878"/>
                  </a:cubicBezTo>
                  <a:cubicBezTo>
                    <a:pt x="240" y="878"/>
                    <a:pt x="277" y="867"/>
                    <a:pt x="308" y="847"/>
                  </a:cubicBezTo>
                  <a:cubicBezTo>
                    <a:pt x="323" y="832"/>
                    <a:pt x="343" y="823"/>
                    <a:pt x="366" y="823"/>
                  </a:cubicBezTo>
                  <a:cubicBezTo>
                    <a:pt x="407" y="823"/>
                    <a:pt x="440" y="853"/>
                    <a:pt x="447" y="892"/>
                  </a:cubicBezTo>
                  <a:cubicBezTo>
                    <a:pt x="447" y="896"/>
                    <a:pt x="448" y="901"/>
                    <a:pt x="448" y="905"/>
                  </a:cubicBezTo>
                  <a:cubicBezTo>
                    <a:pt x="448" y="906"/>
                    <a:pt x="448" y="906"/>
                    <a:pt x="448" y="906"/>
                  </a:cubicBezTo>
                  <a:cubicBezTo>
                    <a:pt x="448" y="906"/>
                    <a:pt x="448" y="906"/>
                    <a:pt x="448" y="906"/>
                  </a:cubicBezTo>
                  <a:cubicBezTo>
                    <a:pt x="448" y="1353"/>
                    <a:pt x="448" y="1353"/>
                    <a:pt x="448" y="1353"/>
                  </a:cubicBezTo>
                  <a:cubicBezTo>
                    <a:pt x="892" y="1353"/>
                    <a:pt x="892" y="1353"/>
                    <a:pt x="892" y="1353"/>
                  </a:cubicBezTo>
                  <a:cubicBezTo>
                    <a:pt x="892" y="1353"/>
                    <a:pt x="892" y="1353"/>
                    <a:pt x="892" y="1353"/>
                  </a:cubicBezTo>
                  <a:cubicBezTo>
                    <a:pt x="892" y="1353"/>
                    <a:pt x="893" y="1353"/>
                    <a:pt x="893" y="1353"/>
                  </a:cubicBezTo>
                  <a:cubicBezTo>
                    <a:pt x="938" y="1353"/>
                    <a:pt x="975" y="1316"/>
                    <a:pt x="975" y="1271"/>
                  </a:cubicBezTo>
                  <a:cubicBezTo>
                    <a:pt x="975" y="1248"/>
                    <a:pt x="966" y="1227"/>
                    <a:pt x="951" y="1213"/>
                  </a:cubicBezTo>
                  <a:cubicBezTo>
                    <a:pt x="932" y="1182"/>
                    <a:pt x="921" y="1145"/>
                    <a:pt x="921" y="1106"/>
                  </a:cubicBezTo>
                  <a:cubicBezTo>
                    <a:pt x="921" y="995"/>
                    <a:pt x="1011" y="905"/>
                    <a:pt x="1122" y="905"/>
                  </a:cubicBezTo>
                  <a:cubicBezTo>
                    <a:pt x="1233" y="905"/>
                    <a:pt x="1323" y="995"/>
                    <a:pt x="1323" y="1106"/>
                  </a:cubicBezTo>
                  <a:cubicBezTo>
                    <a:pt x="1323" y="1147"/>
                    <a:pt x="1311" y="1185"/>
                    <a:pt x="1290" y="1217"/>
                  </a:cubicBezTo>
                  <a:cubicBezTo>
                    <a:pt x="1278" y="1231"/>
                    <a:pt x="1270" y="1250"/>
                    <a:pt x="1270" y="1271"/>
                  </a:cubicBezTo>
                  <a:cubicBezTo>
                    <a:pt x="1270" y="1310"/>
                    <a:pt x="1298" y="1344"/>
                    <a:pt x="1336" y="1351"/>
                  </a:cubicBezTo>
                  <a:cubicBezTo>
                    <a:pt x="1341" y="1352"/>
                    <a:pt x="1347" y="1353"/>
                    <a:pt x="1352" y="1353"/>
                  </a:cubicBezTo>
                  <a:cubicBezTo>
                    <a:pt x="1798" y="1353"/>
                    <a:pt x="1798" y="1353"/>
                    <a:pt x="1798" y="1353"/>
                  </a:cubicBezTo>
                  <a:cubicBezTo>
                    <a:pt x="1798" y="907"/>
                    <a:pt x="1798" y="907"/>
                    <a:pt x="1798" y="907"/>
                  </a:cubicBezTo>
                  <a:cubicBezTo>
                    <a:pt x="1798" y="901"/>
                    <a:pt x="1799" y="896"/>
                    <a:pt x="1800" y="890"/>
                  </a:cubicBezTo>
                  <a:cubicBezTo>
                    <a:pt x="1807" y="853"/>
                    <a:pt x="1841" y="824"/>
                    <a:pt x="1880" y="824"/>
                  </a:cubicBezTo>
                  <a:cubicBezTo>
                    <a:pt x="1901" y="824"/>
                    <a:pt x="1919" y="832"/>
                    <a:pt x="1934" y="844"/>
                  </a:cubicBezTo>
                  <a:cubicBezTo>
                    <a:pt x="1966" y="865"/>
                    <a:pt x="2004" y="878"/>
                    <a:pt x="2045" y="878"/>
                  </a:cubicBezTo>
                  <a:cubicBezTo>
                    <a:pt x="2156" y="878"/>
                    <a:pt x="2246" y="788"/>
                    <a:pt x="2246" y="676"/>
                  </a:cubicBezTo>
                  <a:cubicBezTo>
                    <a:pt x="2246" y="565"/>
                    <a:pt x="2156" y="475"/>
                    <a:pt x="2045" y="475"/>
                  </a:cubicBezTo>
                  <a:close/>
                </a:path>
              </a:pathLst>
            </a:custGeom>
            <a:gradFill flip="none" rotWithShape="1">
              <a:gsLst>
                <a:gs pos="0">
                  <a:srgbClr val="D7D7D7"/>
                </a:gs>
                <a:gs pos="100000">
                  <a:srgbClr val="FFFFFF"/>
                </a:gs>
              </a:gsLst>
              <a:lin ang="16200000" scaled="1"/>
              <a:tileRect/>
            </a:gra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19050" prstMaterial="matte">
              <a:bevelT w="63500" h="25400" prst="artDeco"/>
              <a:contourClr>
                <a:srgbClr val="FFFFFF"/>
              </a:contourClr>
            </a:sp3d>
          </p:spPr>
          <p:txBody>
            <a:bodyPr lIns="0" tIns="0" rIns="0" bIns="0" anchor="ctr"/>
            <a:lstStyle/>
            <a:p>
              <a:pPr algn="ctr" fontAlgn="auto">
                <a:lnSpc>
                  <a:spcPct val="95000"/>
                </a:lnSpc>
                <a:spcBef>
                  <a:spcPts val="0"/>
                </a:spcBef>
                <a:spcAft>
                  <a:spcPts val="800"/>
                </a:spcAft>
                <a:buClr>
                  <a:srgbClr val="969696"/>
                </a:buClr>
                <a:defRPr/>
              </a:pPr>
              <a:r>
                <a:rPr lang="de-DE" sz="2200" b="1" kern="0">
                  <a:solidFill>
                    <a:srgbClr val="595959"/>
                  </a:solidFill>
                  <a:effectLst>
                    <a:innerShdw blurRad="63500" dist="50800" dir="16200000">
                      <a:prstClr val="black">
                        <a:alpha val="50000"/>
                      </a:prstClr>
                    </a:innerShdw>
                  </a:effectLst>
                  <a:latin typeface="Calibri"/>
                </a:rPr>
                <a:t>4</a:t>
              </a:r>
            </a:p>
          </p:txBody>
        </p:sp>
      </p:grpSp>
      <p:sp>
        <p:nvSpPr>
          <p:cNvPr id="14" name="Title 1"/>
          <p:cNvSpPr>
            <a:spLocks noGrp="1"/>
          </p:cNvSpPr>
          <p:nvPr>
            <p:ph type="title"/>
          </p:nvPr>
        </p:nvSpPr>
        <p:spPr>
          <a:xfrm>
            <a:off x="609600" y="1308100"/>
            <a:ext cx="7924800" cy="762000"/>
          </a:xfrm>
        </p:spPr>
        <p:txBody>
          <a:bodyPr/>
          <a:lstStyle/>
          <a:p>
            <a:pPr algn="ctr" eaLnBrk="1" fontAlgn="auto" hangingPunct="1">
              <a:spcAft>
                <a:spcPts val="0"/>
              </a:spcAft>
              <a:defRPr/>
            </a:pPr>
            <a:r>
              <a:rPr lang="en-PH" b="1"/>
              <a:t>Hạn Chế Của Blogspot</a:t>
            </a:r>
          </a:p>
        </p:txBody>
      </p:sp>
      <p:sp>
        <p:nvSpPr>
          <p:cNvPr id="15" name="Hình chữ nhật 14"/>
          <p:cNvSpPr/>
          <p:nvPr/>
        </p:nvSpPr>
        <p:spPr>
          <a:xfrm>
            <a:off x="685800" y="2674938"/>
            <a:ext cx="3836988" cy="2308324"/>
          </a:xfrm>
          <a:prstGeom prst="rect">
            <a:avLst/>
          </a:prstGeom>
        </p:spPr>
        <p:txBody>
          <a:bodyPr>
            <a:spAutoFit/>
          </a:bodyPr>
          <a:lstStyle/>
          <a:p>
            <a:pPr marL="342900" indent="-342900">
              <a:buFont typeface="Wingdings" pitchFamily="2" charset="2"/>
              <a:buChar char="ü"/>
              <a:defRPr/>
            </a:pPr>
            <a:r>
              <a:rPr lang="en-US" sz="1800">
                <a:solidFill>
                  <a:schemeClr val="bg1"/>
                </a:solidFill>
                <a:latin typeface="Arial"/>
                <a:ea typeface="Arial"/>
                <a:cs typeface="Arial"/>
                <a:sym typeface="Arial"/>
              </a:rPr>
              <a:t>Tên miền dạng .blogspot.com hay bị chặn bởi các nhà mạng.</a:t>
            </a:r>
            <a:endParaRPr lang="en-US">
              <a:solidFill>
                <a:schemeClr val="bg1"/>
              </a:solidFill>
            </a:endParaRPr>
          </a:p>
          <a:p>
            <a:pPr marL="342900" indent="-342900">
              <a:buFont typeface="Wingdings" pitchFamily="2" charset="2"/>
              <a:buChar char="ü"/>
              <a:defRPr/>
            </a:pPr>
            <a:r>
              <a:rPr lang="vi-VN" sz="1800">
                <a:solidFill>
                  <a:schemeClr val="bg1"/>
                </a:solidFill>
                <a:latin typeface="Arial"/>
                <a:ea typeface="Arial"/>
                <a:cs typeface="Arial"/>
                <a:sym typeface="Arial"/>
              </a:rPr>
              <a:t>Cần kiến thức HTML/CSS nhất định để vận hành trơn tru</a:t>
            </a:r>
          </a:p>
          <a:p>
            <a:pPr marL="342900" indent="-342900">
              <a:buFont typeface="Wingdings" pitchFamily="2" charset="2"/>
              <a:buChar char="ü"/>
              <a:defRPr/>
            </a:pPr>
            <a:r>
              <a:rPr lang="en-US" sz="1800">
                <a:solidFill>
                  <a:schemeClr val="bg1"/>
                </a:solidFill>
                <a:latin typeface="Arial"/>
                <a:ea typeface="Arial"/>
                <a:cs typeface="Arial"/>
                <a:sym typeface="Arial"/>
              </a:rPr>
              <a:t>Phải tuân thủ các chính sách của Google.</a:t>
            </a:r>
            <a:endParaRPr lang="en-US">
              <a:solidFill>
                <a:schemeClr val="bg1"/>
              </a:solidFill>
            </a:endParaRPr>
          </a:p>
          <a:p>
            <a:pPr marL="342900" indent="-342900">
              <a:buFont typeface="Wingdings" pitchFamily="2" charset="2"/>
              <a:buChar char="ü"/>
              <a:defRPr/>
            </a:pPr>
            <a:r>
              <a:rPr lang="en-US" sz="1800">
                <a:solidFill>
                  <a:schemeClr val="bg1"/>
                </a:solidFill>
              </a:rPr>
              <a:t>Tiện ích</a:t>
            </a:r>
            <a:r>
              <a:rPr lang="en-US" sz="1800">
                <a:solidFill>
                  <a:schemeClr val="bg1"/>
                </a:solidFill>
                <a:latin typeface="Arial"/>
                <a:ea typeface="Arial"/>
                <a:cs typeface="Arial"/>
                <a:sym typeface="Arial"/>
              </a:rPr>
              <a:t> hỗ trợ ít.</a:t>
            </a:r>
            <a:endParaRPr lang="en-US">
              <a:solidFill>
                <a:schemeClr val="bg1"/>
              </a:solidFill>
            </a:endParaRPr>
          </a:p>
          <a:p>
            <a:pPr marL="342900" indent="-342900">
              <a:buFont typeface="Wingdings" pitchFamily="2" charset="2"/>
              <a:buChar char="ü"/>
              <a:defRPr/>
            </a:pPr>
            <a:endParaRPr lang="en-US" i="1">
              <a:solidFill>
                <a:schemeClr val="bg1"/>
              </a:solidFill>
              <a:cs typeface="Arial" pitchFamily="34" charset="0"/>
            </a:endParaRPr>
          </a:p>
        </p:txBody>
      </p:sp>
      <p:cxnSp>
        <p:nvCxnSpPr>
          <p:cNvPr id="18" name="Đường kết nối Thẳng 17"/>
          <p:cNvCxnSpPr/>
          <p:nvPr/>
        </p:nvCxnSpPr>
        <p:spPr>
          <a:xfrm>
            <a:off x="685800" y="2590800"/>
            <a:ext cx="37338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Đường kết nối Thẳng 18"/>
          <p:cNvCxnSpPr/>
          <p:nvPr/>
        </p:nvCxnSpPr>
        <p:spPr>
          <a:xfrm>
            <a:off x="685800" y="5003800"/>
            <a:ext cx="37338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8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p:txBody>
          <a:bodyPr/>
          <a:lstStyle/>
          <a:p>
            <a:pPr algn="ctr" eaLnBrk="1" fontAlgn="auto" hangingPunct="1">
              <a:spcAft>
                <a:spcPts val="0"/>
              </a:spcAft>
              <a:defRPr/>
            </a:pPr>
            <a:r>
              <a:rPr lang="vi-VN" b="1"/>
              <a:t>So Sánh Blogspot và WordPess</a:t>
            </a:r>
            <a:endParaRPr lang="en-PH" b="1"/>
          </a:p>
        </p:txBody>
      </p:sp>
      <p:pic>
        <p:nvPicPr>
          <p:cNvPr id="3" name="Picture 2">
            <a:extLst>
              <a:ext uri="{FF2B5EF4-FFF2-40B4-BE49-F238E27FC236}">
                <a16:creationId xmlns:a16="http://schemas.microsoft.com/office/drawing/2014/main" id="{01FE084A-3E6A-46C1-897D-1ACA2F136CC1}"/>
              </a:ext>
            </a:extLst>
          </p:cNvPr>
          <p:cNvPicPr>
            <a:picLocks noChangeAspect="1"/>
          </p:cNvPicPr>
          <p:nvPr/>
        </p:nvPicPr>
        <p:blipFill rotWithShape="1">
          <a:blip r:embed="rId2"/>
          <a:srcRect l="19103" t="1" r="19182" b="-78"/>
          <a:stretch/>
        </p:blipFill>
        <p:spPr>
          <a:xfrm>
            <a:off x="457200" y="2209800"/>
            <a:ext cx="8229600" cy="4117328"/>
          </a:xfrm>
          <a:prstGeom prst="rect">
            <a:avLst/>
          </a:prstGeom>
        </p:spPr>
      </p:pic>
    </p:spTree>
    <p:extLst>
      <p:ext uri="{BB962C8B-B14F-4D97-AF65-F5344CB8AC3E}">
        <p14:creationId xmlns:p14="http://schemas.microsoft.com/office/powerpoint/2010/main" val="27772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p:txBody>
          <a:bodyPr/>
          <a:lstStyle/>
          <a:p>
            <a:pPr algn="ctr" eaLnBrk="1" fontAlgn="auto" hangingPunct="1">
              <a:spcAft>
                <a:spcPts val="0"/>
              </a:spcAft>
              <a:defRPr/>
            </a:pPr>
            <a:r>
              <a:rPr lang="vi-VN" b="1"/>
              <a:t>So Sánh Blogspot và WordPess</a:t>
            </a:r>
            <a:endParaRPr lang="en-PH" b="1"/>
          </a:p>
        </p:txBody>
      </p:sp>
      <p:graphicFrame>
        <p:nvGraphicFramePr>
          <p:cNvPr id="3" name="Diagram 2">
            <a:extLst>
              <a:ext uri="{FF2B5EF4-FFF2-40B4-BE49-F238E27FC236}">
                <a16:creationId xmlns:a16="http://schemas.microsoft.com/office/drawing/2014/main" id="{22A8DDD2-6685-4CB6-AA9D-96562904BBF7}"/>
              </a:ext>
            </a:extLst>
          </p:cNvPr>
          <p:cNvGraphicFramePr/>
          <p:nvPr>
            <p:extLst>
              <p:ext uri="{D42A27DB-BD31-4B8C-83A1-F6EECF244321}">
                <p14:modId xmlns:p14="http://schemas.microsoft.com/office/powerpoint/2010/main" val="3776022669"/>
              </p:ext>
            </p:extLst>
          </p:nvPr>
        </p:nvGraphicFramePr>
        <p:xfrm>
          <a:off x="762000" y="2057400"/>
          <a:ext cx="72771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2B44295-2287-46E0-97A6-761805129F5A}"/>
              </a:ext>
            </a:extLst>
          </p:cNvPr>
          <p:cNvGraphicFramePr/>
          <p:nvPr>
            <p:extLst>
              <p:ext uri="{D42A27DB-BD31-4B8C-83A1-F6EECF244321}">
                <p14:modId xmlns:p14="http://schemas.microsoft.com/office/powerpoint/2010/main" val="1769216735"/>
              </p:ext>
            </p:extLst>
          </p:nvPr>
        </p:nvGraphicFramePr>
        <p:xfrm>
          <a:off x="2514600" y="3390900"/>
          <a:ext cx="3905250" cy="190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itle 1">
            <a:extLst>
              <a:ext uri="{FF2B5EF4-FFF2-40B4-BE49-F238E27FC236}">
                <a16:creationId xmlns:a16="http://schemas.microsoft.com/office/drawing/2014/main" id="{03BAADEA-E70B-413D-AB4D-A6E8D91A6B5C}"/>
              </a:ext>
            </a:extLst>
          </p:cNvPr>
          <p:cNvSpPr txBox="1">
            <a:spLocks/>
          </p:cNvSpPr>
          <p:nvPr/>
        </p:nvSpPr>
        <p:spPr>
          <a:xfrm>
            <a:off x="381000" y="3124200"/>
            <a:ext cx="2514600" cy="76200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r>
              <a:rPr lang="vi-VN" b="1"/>
              <a:t>Blogspot</a:t>
            </a:r>
            <a:endParaRPr lang="en-PH" b="1"/>
          </a:p>
        </p:txBody>
      </p:sp>
      <p:sp>
        <p:nvSpPr>
          <p:cNvPr id="14" name="Title 1">
            <a:extLst>
              <a:ext uri="{FF2B5EF4-FFF2-40B4-BE49-F238E27FC236}">
                <a16:creationId xmlns:a16="http://schemas.microsoft.com/office/drawing/2014/main" id="{BF7FF87D-64CF-4A28-B6EA-909BC611D20B}"/>
              </a:ext>
            </a:extLst>
          </p:cNvPr>
          <p:cNvSpPr txBox="1">
            <a:spLocks/>
          </p:cNvSpPr>
          <p:nvPr/>
        </p:nvSpPr>
        <p:spPr>
          <a:xfrm>
            <a:off x="6172200" y="3200400"/>
            <a:ext cx="2514600" cy="76200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r>
              <a:rPr lang="vi-VN" b="1"/>
              <a:t>WordPess</a:t>
            </a:r>
            <a:endParaRPr lang="en-PH" b="1"/>
          </a:p>
        </p:txBody>
      </p:sp>
    </p:spTree>
    <p:extLst>
      <p:ext uri="{BB962C8B-B14F-4D97-AF65-F5344CB8AC3E}">
        <p14:creationId xmlns:p14="http://schemas.microsoft.com/office/powerpoint/2010/main" val="224643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p:txBody>
          <a:bodyPr/>
          <a:lstStyle/>
          <a:p>
            <a:pPr algn="ctr" eaLnBrk="1" fontAlgn="auto" hangingPunct="1">
              <a:spcAft>
                <a:spcPts val="0"/>
              </a:spcAft>
              <a:defRPr/>
            </a:pPr>
            <a:r>
              <a:rPr lang="vi-VN" b="1"/>
              <a:t>So Sánh Blogspot và WordPess</a:t>
            </a:r>
            <a:endParaRPr lang="en-PH" b="1"/>
          </a:p>
        </p:txBody>
      </p:sp>
      <p:graphicFrame>
        <p:nvGraphicFramePr>
          <p:cNvPr id="3" name="Diagram 2">
            <a:extLst>
              <a:ext uri="{FF2B5EF4-FFF2-40B4-BE49-F238E27FC236}">
                <a16:creationId xmlns:a16="http://schemas.microsoft.com/office/drawing/2014/main" id="{22A8DDD2-6685-4CB6-AA9D-96562904BBF7}"/>
              </a:ext>
            </a:extLst>
          </p:cNvPr>
          <p:cNvGraphicFramePr/>
          <p:nvPr>
            <p:extLst>
              <p:ext uri="{D42A27DB-BD31-4B8C-83A1-F6EECF244321}">
                <p14:modId xmlns:p14="http://schemas.microsoft.com/office/powerpoint/2010/main" val="308027965"/>
              </p:ext>
            </p:extLst>
          </p:nvPr>
        </p:nvGraphicFramePr>
        <p:xfrm>
          <a:off x="762000" y="2057400"/>
          <a:ext cx="72771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2B44295-2287-46E0-97A6-761805129F5A}"/>
              </a:ext>
            </a:extLst>
          </p:cNvPr>
          <p:cNvGraphicFramePr/>
          <p:nvPr>
            <p:extLst>
              <p:ext uri="{D42A27DB-BD31-4B8C-83A1-F6EECF244321}">
                <p14:modId xmlns:p14="http://schemas.microsoft.com/office/powerpoint/2010/main" val="3941857619"/>
              </p:ext>
            </p:extLst>
          </p:nvPr>
        </p:nvGraphicFramePr>
        <p:xfrm>
          <a:off x="2514600" y="3390900"/>
          <a:ext cx="3905250" cy="190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itle 1">
            <a:extLst>
              <a:ext uri="{FF2B5EF4-FFF2-40B4-BE49-F238E27FC236}">
                <a16:creationId xmlns:a16="http://schemas.microsoft.com/office/drawing/2014/main" id="{FD7DFBA2-C1DF-4B53-A068-F49B8458AC75}"/>
              </a:ext>
            </a:extLst>
          </p:cNvPr>
          <p:cNvSpPr txBox="1">
            <a:spLocks/>
          </p:cNvSpPr>
          <p:nvPr/>
        </p:nvSpPr>
        <p:spPr>
          <a:xfrm>
            <a:off x="381000" y="3124200"/>
            <a:ext cx="2514600" cy="76200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r>
              <a:rPr lang="vi-VN" b="1"/>
              <a:t>Blogspot</a:t>
            </a:r>
            <a:endParaRPr lang="en-PH" b="1"/>
          </a:p>
        </p:txBody>
      </p:sp>
      <p:sp>
        <p:nvSpPr>
          <p:cNvPr id="6" name="Title 1">
            <a:extLst>
              <a:ext uri="{FF2B5EF4-FFF2-40B4-BE49-F238E27FC236}">
                <a16:creationId xmlns:a16="http://schemas.microsoft.com/office/drawing/2014/main" id="{8D1A2E6E-ABB9-4C9A-B4EE-FD02F170C423}"/>
              </a:ext>
            </a:extLst>
          </p:cNvPr>
          <p:cNvSpPr txBox="1">
            <a:spLocks/>
          </p:cNvSpPr>
          <p:nvPr/>
        </p:nvSpPr>
        <p:spPr>
          <a:xfrm>
            <a:off x="6172200" y="3200400"/>
            <a:ext cx="2514600" cy="762000"/>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r>
              <a:rPr lang="vi-VN" b="1"/>
              <a:t>WordPess</a:t>
            </a:r>
            <a:endParaRPr lang="en-PH" b="1"/>
          </a:p>
        </p:txBody>
      </p:sp>
    </p:spTree>
    <p:extLst>
      <p:ext uri="{BB962C8B-B14F-4D97-AF65-F5344CB8AC3E}">
        <p14:creationId xmlns:p14="http://schemas.microsoft.com/office/powerpoint/2010/main" val="75991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TotalTime>
  <Words>429</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Times New Roman</vt:lpstr>
      <vt:lpstr>Wingdings</vt:lpstr>
      <vt:lpstr>Office Theme</vt:lpstr>
      <vt:lpstr>Blogspot(Bloger)</vt:lpstr>
      <vt:lpstr>Blogspot(Bloger)</vt:lpstr>
      <vt:lpstr>Nội Dung</vt:lpstr>
      <vt:lpstr>Blogsport là gì ?</vt:lpstr>
      <vt:lpstr>Tác dụng của Blogspot</vt:lpstr>
      <vt:lpstr>Hạn Chế Của Blogspot</vt:lpstr>
      <vt:lpstr>So Sánh Blogspot và WordPess</vt:lpstr>
      <vt:lpstr>So Sánh Blogspot và WordPess</vt:lpstr>
      <vt:lpstr>So Sánh Blogspot và WordPess</vt:lpstr>
      <vt:lpstr>So Sánh Blogspot và WordPess</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đỗ phú</cp:lastModifiedBy>
  <cp:revision>55</cp:revision>
  <dcterms:created xsi:type="dcterms:W3CDTF">2006-08-16T00:00:00Z</dcterms:created>
  <dcterms:modified xsi:type="dcterms:W3CDTF">2021-09-21T02:21:49Z</dcterms:modified>
</cp:coreProperties>
</file>